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100" d="100"/>
          <a:sy n="100" d="100"/>
        </p:scale>
        <p:origin x="9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\Tim\School\&#31185;&#23637;\&#27963;&#38913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Chart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Nylon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98</c:v>
                </c:pt>
                <c:pt idx="1">
                  <c:v>49</c:v>
                </c:pt>
                <c:pt idx="2">
                  <c:v>41.5</c:v>
                </c:pt>
                <c:pt idx="3">
                  <c:v>36</c:v>
                </c:pt>
                <c:pt idx="4">
                  <c:v>32.9</c:v>
                </c:pt>
                <c:pt idx="5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Acrylic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98</c:v>
                </c:pt>
                <c:pt idx="1">
                  <c:v>61.6</c:v>
                </c:pt>
                <c:pt idx="2">
                  <c:v>48</c:v>
                </c:pt>
                <c:pt idx="3">
                  <c:v>39.700000000000003</c:v>
                </c:pt>
                <c:pt idx="4">
                  <c:v>35.4</c:v>
                </c:pt>
                <c:pt idx="5">
                  <c:v>30.8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Wool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工作表1!$D$2:$D$8</c:f>
              <c:numCache>
                <c:formatCode>General</c:formatCode>
                <c:ptCount val="7"/>
                <c:pt idx="0">
                  <c:v>98</c:v>
                </c:pt>
                <c:pt idx="1">
                  <c:v>63.3</c:v>
                </c:pt>
                <c:pt idx="2">
                  <c:v>50.4</c:v>
                </c:pt>
                <c:pt idx="3">
                  <c:v>43.8</c:v>
                </c:pt>
                <c:pt idx="4">
                  <c:v>39.6</c:v>
                </c:pt>
                <c:pt idx="5">
                  <c:v>34.799999999999997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Cotton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工作表1!$E$2:$E$8</c:f>
              <c:numCache>
                <c:formatCode>General</c:formatCode>
                <c:ptCount val="7"/>
                <c:pt idx="0">
                  <c:v>98</c:v>
                </c:pt>
                <c:pt idx="1">
                  <c:v>56.6</c:v>
                </c:pt>
                <c:pt idx="2">
                  <c:v>42.4</c:v>
                </c:pt>
                <c:pt idx="3">
                  <c:v>34.5</c:v>
                </c:pt>
                <c:pt idx="4">
                  <c:v>32.200000000000003</c:v>
                </c:pt>
                <c:pt idx="5">
                  <c:v>27.3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Nothing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工作表1!$F$2:$F$8</c:f>
              <c:numCache>
                <c:formatCode>General</c:formatCode>
                <c:ptCount val="7"/>
                <c:pt idx="0">
                  <c:v>98</c:v>
                </c:pt>
                <c:pt idx="1">
                  <c:v>54.8</c:v>
                </c:pt>
                <c:pt idx="2">
                  <c:v>42.6</c:v>
                </c:pt>
                <c:pt idx="3">
                  <c:v>35.5</c:v>
                </c:pt>
                <c:pt idx="4">
                  <c:v>31.6</c:v>
                </c:pt>
                <c:pt idx="5">
                  <c:v>26.8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026720"/>
        <c:axId val="610020448"/>
      </c:lineChart>
      <c:catAx>
        <c:axId val="6100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0020448"/>
        <c:crosses val="autoZero"/>
        <c:auto val="1"/>
        <c:lblAlgn val="ctr"/>
        <c:lblOffset val="100"/>
        <c:noMultiLvlLbl val="0"/>
      </c:catAx>
      <c:valAx>
        <c:axId val="61002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002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A238-EC3D-4FC9-8855-9716A24B2D75}" type="datetimeFigureOut">
              <a:rPr lang="en-US" altLang="zh-TW"/>
              <a:t>4/15/2017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9AC0-2187-4989-8F65-44CC2D19ED73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1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A9AC0-2187-4989-8F65-44CC2D19ED73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0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ora.com/Which-fabric-is-the-best-for-winter-clothing-Wool-Polyester-Cotton-or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reference.com/beauty-fashion/warmer-cotton-polyester-acbf1046c68db809" TargetMode="Externa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hyperlink" Target="http://www.answers.com/Q/Why_is_nylon_warmer_than_cotton" TargetMode="External"/><Relationship Id="rId5" Type="http://schemas.openxmlformats.org/officeDocument/2006/relationships/hyperlink" Target="http://www.answers.com/Q/What_is_the_difference_between_cotton_and_nylon" TargetMode="External"/><Relationship Id="rId4" Type="http://schemas.openxmlformats.org/officeDocument/2006/relationships/hyperlink" Target="https://nyulocal.com/which-fabrics-will-keep-you-warmest-this-winter-344ab4f1e16e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cs typeface="Calibri" panose="020F0502020204030204" pitchFamily="34" charset="0"/>
              </a:rPr>
              <a:t>What Fabric is the warmest?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Tim 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726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800" dirty="0">
                <a:hlinkClick r:id="rId4"/>
              </a:rPr>
              <a:t>https://</a:t>
            </a:r>
            <a:r>
              <a:rPr lang="en-US" altLang="zh-TW" sz="1800" dirty="0" smtClean="0">
                <a:hlinkClick r:id="rId4"/>
              </a:rPr>
              <a:t>nyulocal.com/which-fabrics-will-keep-you-warmest-this-winter-344ab4f1e16e</a:t>
            </a:r>
            <a:endParaRPr lang="en-US" altLang="zh-TW" sz="1800" dirty="0" smtClean="0"/>
          </a:p>
          <a:p>
            <a:pPr lvl="0"/>
            <a:r>
              <a:rPr lang="en-US" altLang="zh-TW" sz="1800" dirty="0" smtClean="0">
                <a:hlinkClick r:id="rId5"/>
              </a:rPr>
              <a:t>http</a:t>
            </a:r>
            <a:r>
              <a:rPr lang="en-US" altLang="zh-TW" sz="1800" dirty="0">
                <a:hlinkClick r:id="rId5"/>
              </a:rPr>
              <a:t>://</a:t>
            </a:r>
            <a:r>
              <a:rPr lang="en-US" altLang="zh-TW" sz="1800" dirty="0" smtClean="0">
                <a:hlinkClick r:id="rId5"/>
              </a:rPr>
              <a:t>www.answers.com/Q/What_is_the_difference_between_cotton_and_nylon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6"/>
              </a:rPr>
              <a:t>http://</a:t>
            </a:r>
            <a:r>
              <a:rPr lang="en-US" altLang="zh-TW" sz="1800" dirty="0" smtClean="0">
                <a:hlinkClick r:id="rId6"/>
              </a:rPr>
              <a:t>www.answers.com/Q/Why_is_nylon_warmer_than_cotton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7"/>
              </a:rPr>
              <a:t>https://</a:t>
            </a:r>
            <a:r>
              <a:rPr lang="en-US" altLang="zh-TW" sz="1800" dirty="0" smtClean="0">
                <a:hlinkClick r:id="rId7"/>
              </a:rPr>
              <a:t>www.reference.com/beauty-fashion/warmer-cotton-polyester-acbf1046c68db809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8"/>
              </a:rPr>
              <a:t>https://</a:t>
            </a:r>
            <a:r>
              <a:rPr lang="en-US" altLang="zh-TW" sz="1800" dirty="0" smtClean="0">
                <a:hlinkClick r:id="rId8"/>
              </a:rPr>
              <a:t>www.quora.com/Which-fabric-is-the-best-for-winter-clothing-Wool-Polyester-Cotton-or</a:t>
            </a:r>
            <a:endParaRPr lang="zh-TW" altLang="zh-TW" sz="1800" dirty="0"/>
          </a:p>
          <a:p>
            <a:endParaRPr lang="zh-TW" altLang="en-US" dirty="0"/>
          </a:p>
        </p:txBody>
      </p:sp>
      <p:pic>
        <p:nvPicPr>
          <p:cNvPr id="7" name="Trembling-in-Fear001-GiveMeSomeEnglish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905375" y="4310063"/>
            <a:ext cx="2381250" cy="17811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91450" y="5015984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More Chattering!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353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When I went to other countries with higher latitudes, the temperature is extremely low, and I have to wear so many layers of thick clothes. Can I wear only a little amount of cloth and have the same effect? In this Experiment, I will test many well-known fabric and test which fabric is the warmest.</a:t>
            </a:r>
            <a:endParaRPr lang="zh-TW" altLang="zh-TW" dirty="0"/>
          </a:p>
          <a:p>
            <a:endParaRPr lang="zh-TW" altLang="en-US" dirty="0">
              <a:latin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503795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Cotton? Wool?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90" y="2615329"/>
            <a:ext cx="3206376" cy="360335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18441" y="2643200"/>
            <a:ext cx="25511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Acrylic fabric is a fabric made by acrylic.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Wool </a:t>
            </a:r>
            <a:r>
              <a:rPr lang="en-US" altLang="zh-TW" dirty="0"/>
              <a:t>is a fabric from sheep’s fur.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Nylon </a:t>
            </a:r>
            <a:r>
              <a:rPr lang="en-US" altLang="zh-TW" dirty="0"/>
              <a:t>is a lightweight fabric with a lot of strength.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Cotton </a:t>
            </a:r>
            <a:r>
              <a:rPr lang="en-US" altLang="zh-TW" dirty="0"/>
              <a:t>is a fabric made from cotton plant.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2400016" y="2549462"/>
            <a:ext cx="1423425" cy="829160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Meh!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446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 guess that wool is the warmest fabric. Because sheep can use it to keep from cold, and many people thinks so. Also, maybe cotton will have a good effect, because it is the most popular fabric, too.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405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Materials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Stop Watch×1</a:t>
            </a:r>
            <a:endParaRPr lang="zh-TW" altLang="zh-TW" dirty="0"/>
          </a:p>
          <a:p>
            <a:pPr lvl="0"/>
            <a:r>
              <a:rPr lang="en-US" altLang="zh-TW" dirty="0"/>
              <a:t>Glass Cup×5</a:t>
            </a:r>
            <a:endParaRPr lang="zh-TW" altLang="zh-TW" dirty="0"/>
          </a:p>
          <a:p>
            <a:pPr lvl="0"/>
            <a:r>
              <a:rPr lang="en-US" altLang="zh-TW" dirty="0"/>
              <a:t>Nylon Fabric×1</a:t>
            </a:r>
            <a:endParaRPr lang="zh-TW" altLang="zh-TW" dirty="0"/>
          </a:p>
          <a:p>
            <a:pPr lvl="0"/>
            <a:r>
              <a:rPr lang="en-US" altLang="zh-TW" dirty="0"/>
              <a:t>Acrylic Cloth×1</a:t>
            </a:r>
            <a:endParaRPr lang="zh-TW" altLang="zh-TW" dirty="0"/>
          </a:p>
          <a:p>
            <a:pPr lvl="0"/>
            <a:r>
              <a:rPr lang="en-US" altLang="zh-TW" dirty="0"/>
              <a:t>Wool Hat×1</a:t>
            </a:r>
            <a:endParaRPr lang="zh-TW" altLang="zh-TW" dirty="0"/>
          </a:p>
          <a:p>
            <a:pPr lvl="0"/>
            <a:r>
              <a:rPr lang="en-US" altLang="zh-TW" dirty="0"/>
              <a:t>Cotton Shirt×1</a:t>
            </a:r>
            <a:endParaRPr lang="zh-TW" altLang="zh-TW" dirty="0"/>
          </a:p>
          <a:p>
            <a:pPr lvl="0"/>
            <a:r>
              <a:rPr lang="en-US" altLang="zh-TW" dirty="0"/>
              <a:t>Refrigerator×1</a:t>
            </a:r>
            <a:endParaRPr lang="zh-TW" altLang="zh-TW" dirty="0"/>
          </a:p>
          <a:p>
            <a:pPr lvl="0"/>
            <a:r>
              <a:rPr lang="en-US" altLang="zh-TW" dirty="0"/>
              <a:t>Water</a:t>
            </a:r>
            <a:endParaRPr lang="zh-TW" altLang="zh-TW" dirty="0"/>
          </a:p>
          <a:p>
            <a:pPr lvl="0"/>
            <a:r>
              <a:rPr lang="en-US" altLang="zh-TW" dirty="0"/>
              <a:t>Thermometer×1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042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Procedures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Place a same amount of water in every glass cup</a:t>
            </a:r>
            <a:endParaRPr lang="zh-TW" altLang="zh-TW" dirty="0"/>
          </a:p>
          <a:p>
            <a:pPr lvl="0"/>
            <a:r>
              <a:rPr lang="en-US" altLang="zh-TW" dirty="0"/>
              <a:t>Cover every glass cup with same width of </a:t>
            </a:r>
            <a:r>
              <a:rPr lang="en-US" altLang="zh-TW" dirty="0" smtClean="0"/>
              <a:t>fabric</a:t>
            </a:r>
          </a:p>
          <a:p>
            <a:r>
              <a:rPr lang="en-US" altLang="zh-TW" dirty="0"/>
              <a:t>Put them in a refrigerator</a:t>
            </a:r>
            <a:endParaRPr lang="zh-TW" altLang="zh-TW" dirty="0"/>
          </a:p>
          <a:p>
            <a:pPr lvl="0"/>
            <a:r>
              <a:rPr lang="en-US" altLang="zh-TW" dirty="0"/>
              <a:t>Measure the temperature of the water every 12 minutes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681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8" y="1796846"/>
            <a:ext cx="2502131" cy="187452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14" y="1830028"/>
            <a:ext cx="2475865" cy="185674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84" y="1820503"/>
            <a:ext cx="2487930" cy="1866265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8" y="3677243"/>
            <a:ext cx="2487930" cy="1866265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91" y="3677243"/>
            <a:ext cx="2487930" cy="1866265"/>
          </a:xfrm>
          <a:prstGeom prst="rect">
            <a:avLst/>
          </a:prstGeom>
        </p:spPr>
      </p:pic>
      <p:pic>
        <p:nvPicPr>
          <p:cNvPr id="14" name="圖片 1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14" y="3671366"/>
            <a:ext cx="2476800" cy="18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5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58876"/>
              </p:ext>
            </p:extLst>
          </p:nvPr>
        </p:nvGraphicFramePr>
        <p:xfrm>
          <a:off x="814531" y="3826660"/>
          <a:ext cx="52768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4124332" imgH="1266825" progId="Excel.Sheet.12">
                  <p:embed/>
                </p:oleObj>
              </mc:Choice>
              <mc:Fallback>
                <p:oleObj name="Worksheet" r:id="rId3" imgW="4124332" imgH="1266825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31" y="3826660"/>
                        <a:ext cx="52768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圖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6948"/>
              </p:ext>
            </p:extLst>
          </p:nvPr>
        </p:nvGraphicFramePr>
        <p:xfrm>
          <a:off x="6310384" y="1816885"/>
          <a:ext cx="5119616" cy="4298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42123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My hypothesis is correct. I learn that Wool is the warmest fabric, Acrylic the second, and Nylon the </a:t>
            </a:r>
            <a:r>
              <a:rPr lang="en-US" altLang="zh-TW" dirty="0" smtClean="0"/>
              <a:t>third.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905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TC104033937[[fn=飛機雲]]</Template>
  <TotalTime>60</TotalTime>
  <Words>259</Words>
  <Application>Microsoft Office PowerPoint</Application>
  <PresentationFormat>寬螢幕</PresentationFormat>
  <Paragraphs>41</Paragraphs>
  <Slides>10</Slides>
  <Notes>1</Notes>
  <HiddenSlides>0</HiddenSlides>
  <MMClips>1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Century Gothic</vt:lpstr>
      <vt:lpstr>飛機雲</vt:lpstr>
      <vt:lpstr>Microsoft Excel Worksheet</vt:lpstr>
      <vt:lpstr>What Fabric is the warmest?</vt:lpstr>
      <vt:lpstr>Introduction</vt:lpstr>
      <vt:lpstr>Research</vt:lpstr>
      <vt:lpstr>Hypothesis</vt:lpstr>
      <vt:lpstr>Materials</vt:lpstr>
      <vt:lpstr>Procedures</vt:lpstr>
      <vt:lpstr>Experiment</vt:lpstr>
      <vt:lpstr>Data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Chalalai Sarakor</dc:creator>
  <cp:lastModifiedBy>Ling Tim</cp:lastModifiedBy>
  <cp:revision>8</cp:revision>
  <dcterms:created xsi:type="dcterms:W3CDTF">2013-07-30T10:38:01Z</dcterms:created>
  <dcterms:modified xsi:type="dcterms:W3CDTF">2017-04-15T05:48:19Z</dcterms:modified>
</cp:coreProperties>
</file>