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27432000" cy="18288000"/>
  <p:notesSz cx="6858000" cy="9144000"/>
  <p:defaultTextStyle>
    <a:defPPr>
      <a:defRPr lang="en-US"/>
    </a:defPPr>
    <a:lvl1pPr marL="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1pPr>
    <a:lvl2pPr marL="109728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2pPr>
    <a:lvl3pPr marL="219456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3pPr>
    <a:lvl4pPr marL="329184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4pPr>
    <a:lvl5pPr marL="438912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5pPr>
    <a:lvl6pPr marL="548640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6pPr>
    <a:lvl7pPr marL="658368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7pPr>
    <a:lvl8pPr marL="768096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8pPr>
    <a:lvl9pPr marL="877824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1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881" autoAdjust="0"/>
    <p:restoredTop sz="94630"/>
  </p:normalViewPr>
  <p:slideViewPr>
    <p:cSldViewPr snapToGrid="0" snapToObjects="1">
      <p:cViewPr>
        <p:scale>
          <a:sx n="25" d="100"/>
          <a:sy n="25" d="100"/>
        </p:scale>
        <p:origin x="2001" y="834"/>
      </p:cViewPr>
      <p:guideLst>
        <p:guide orient="horz" pos="576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66CC-D96B-4446-A146-6E49321225B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A1AF-C9D8-DA4E-BE09-C6F0FC19B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66CC-D96B-4446-A146-6E49321225B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A1AF-C9D8-DA4E-BE09-C6F0FC19B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66CC-D96B-4446-A146-6E49321225B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A1AF-C9D8-DA4E-BE09-C6F0FC19B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66CC-D96B-4446-A146-6E49321225B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A1AF-C9D8-DA4E-BE09-C6F0FC19B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66CC-D96B-4446-A146-6E49321225B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A1AF-C9D8-DA4E-BE09-C6F0FC19B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66CC-D96B-4446-A146-6E49321225B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A1AF-C9D8-DA4E-BE09-C6F0FC19B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66CC-D96B-4446-A146-6E49321225B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A1AF-C9D8-DA4E-BE09-C6F0FC19B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66CC-D96B-4446-A146-6E49321225B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A1AF-C9D8-DA4E-BE09-C6F0FC19B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66CC-D96B-4446-A146-6E49321225B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A1AF-C9D8-DA4E-BE09-C6F0FC19B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66CC-D96B-4446-A146-6E49321225B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A1AF-C9D8-DA4E-BE09-C6F0FC19B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66CC-D96B-4446-A146-6E49321225B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A1AF-C9D8-DA4E-BE09-C6F0FC19B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766CC-D96B-4446-A146-6E49321225B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AA1AF-C9D8-DA4E-BE09-C6F0FC19B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3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FE6C2570-F68E-4143-807D-F92F4D11516E}"/>
              </a:ext>
            </a:extLst>
          </p:cNvPr>
          <p:cNvGrpSpPr/>
          <p:nvPr/>
        </p:nvGrpSpPr>
        <p:grpSpPr>
          <a:xfrm>
            <a:off x="7120891" y="1261110"/>
            <a:ext cx="8214360" cy="15659100"/>
            <a:chOff x="2922270" y="1135380"/>
            <a:chExt cx="8214360" cy="156591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4CF5875-4E3A-4182-810A-632055219CB0}"/>
                </a:ext>
              </a:extLst>
            </p:cNvPr>
            <p:cNvSpPr/>
            <p:nvPr/>
          </p:nvSpPr>
          <p:spPr>
            <a:xfrm>
              <a:off x="5295900" y="15971520"/>
              <a:ext cx="3703320" cy="82296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image</a:t>
              </a:r>
            </a:p>
          </p:txBody>
        </p:sp>
        <p:sp>
          <p:nvSpPr>
            <p:cNvPr id="5" name="Arrow: Up 4">
              <a:extLst>
                <a:ext uri="{FF2B5EF4-FFF2-40B4-BE49-F238E27FC236}">
                  <a16:creationId xmlns:a16="http://schemas.microsoft.com/office/drawing/2014/main" id="{D39C8654-A187-4C1D-B060-0EFBF08E004C}"/>
                </a:ext>
              </a:extLst>
            </p:cNvPr>
            <p:cNvSpPr/>
            <p:nvPr/>
          </p:nvSpPr>
          <p:spPr>
            <a:xfrm>
              <a:off x="6861810" y="15411450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9A7F800-4D59-4030-A2EB-29E714981DBC}"/>
                </a:ext>
              </a:extLst>
            </p:cNvPr>
            <p:cNvSpPr/>
            <p:nvPr/>
          </p:nvSpPr>
          <p:spPr>
            <a:xfrm>
              <a:off x="5295900" y="14588490"/>
              <a:ext cx="3703320" cy="822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5x5 conv 32</a:t>
              </a:r>
            </a:p>
          </p:txBody>
        </p:sp>
        <p:sp>
          <p:nvSpPr>
            <p:cNvPr id="7" name="Arrow: Up 6">
              <a:extLst>
                <a:ext uri="{FF2B5EF4-FFF2-40B4-BE49-F238E27FC236}">
                  <a16:creationId xmlns:a16="http://schemas.microsoft.com/office/drawing/2014/main" id="{4B9D12C2-326F-452F-A4A7-42FDBB3380E7}"/>
                </a:ext>
              </a:extLst>
            </p:cNvPr>
            <p:cNvSpPr/>
            <p:nvPr/>
          </p:nvSpPr>
          <p:spPr>
            <a:xfrm>
              <a:off x="6827520" y="14074140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72C773-4A77-4B0A-AEAC-884CC0EFACA8}"/>
                </a:ext>
              </a:extLst>
            </p:cNvPr>
            <p:cNvSpPr/>
            <p:nvPr/>
          </p:nvSpPr>
          <p:spPr>
            <a:xfrm>
              <a:off x="5261610" y="13205460"/>
              <a:ext cx="3703320" cy="822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2x2 max pool</a:t>
              </a:r>
            </a:p>
          </p:txBody>
        </p:sp>
        <p:sp>
          <p:nvSpPr>
            <p:cNvPr id="10" name="Arrow: Up 9">
              <a:extLst>
                <a:ext uri="{FF2B5EF4-FFF2-40B4-BE49-F238E27FC236}">
                  <a16:creationId xmlns:a16="http://schemas.microsoft.com/office/drawing/2014/main" id="{888C7C0B-540C-41BA-B820-085844DB13DB}"/>
                </a:ext>
              </a:extLst>
            </p:cNvPr>
            <p:cNvSpPr/>
            <p:nvPr/>
          </p:nvSpPr>
          <p:spPr>
            <a:xfrm>
              <a:off x="6861810" y="12691110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987F5E-4CBA-4591-B4FD-360B64BF3570}"/>
                </a:ext>
              </a:extLst>
            </p:cNvPr>
            <p:cNvSpPr/>
            <p:nvPr/>
          </p:nvSpPr>
          <p:spPr>
            <a:xfrm>
              <a:off x="5295900" y="11868150"/>
              <a:ext cx="3703320" cy="822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5x5 conv 32</a:t>
              </a:r>
            </a:p>
          </p:txBody>
        </p:sp>
        <p:sp>
          <p:nvSpPr>
            <p:cNvPr id="12" name="Arrow: Up 11">
              <a:extLst>
                <a:ext uri="{FF2B5EF4-FFF2-40B4-BE49-F238E27FC236}">
                  <a16:creationId xmlns:a16="http://schemas.microsoft.com/office/drawing/2014/main" id="{76A33F4B-C384-46F9-98C7-44A7AA6AC5DD}"/>
                </a:ext>
              </a:extLst>
            </p:cNvPr>
            <p:cNvSpPr/>
            <p:nvPr/>
          </p:nvSpPr>
          <p:spPr>
            <a:xfrm>
              <a:off x="6827520" y="11353800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99A967-49E0-4C1A-A185-E94DA2EE52E6}"/>
                </a:ext>
              </a:extLst>
            </p:cNvPr>
            <p:cNvSpPr/>
            <p:nvPr/>
          </p:nvSpPr>
          <p:spPr>
            <a:xfrm>
              <a:off x="5261610" y="10485120"/>
              <a:ext cx="3703320" cy="822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2x2 max pool</a:t>
              </a:r>
            </a:p>
          </p:txBody>
        </p:sp>
        <p:sp>
          <p:nvSpPr>
            <p:cNvPr id="23" name="Arrow: Up 22">
              <a:extLst>
                <a:ext uri="{FF2B5EF4-FFF2-40B4-BE49-F238E27FC236}">
                  <a16:creationId xmlns:a16="http://schemas.microsoft.com/office/drawing/2014/main" id="{E81F9F28-292C-4B39-B0A0-568619C4E414}"/>
                </a:ext>
              </a:extLst>
            </p:cNvPr>
            <p:cNvSpPr/>
            <p:nvPr/>
          </p:nvSpPr>
          <p:spPr>
            <a:xfrm>
              <a:off x="6827520" y="9940290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62ED340-8CCC-4FFA-AB66-AB4E3721FC4F}"/>
                </a:ext>
              </a:extLst>
            </p:cNvPr>
            <p:cNvSpPr/>
            <p:nvPr/>
          </p:nvSpPr>
          <p:spPr>
            <a:xfrm>
              <a:off x="5261610" y="9117330"/>
              <a:ext cx="3703320" cy="822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4x4 conv 32</a:t>
              </a:r>
            </a:p>
          </p:txBody>
        </p:sp>
        <p:sp>
          <p:nvSpPr>
            <p:cNvPr id="25" name="Arrow: Up 24">
              <a:extLst>
                <a:ext uri="{FF2B5EF4-FFF2-40B4-BE49-F238E27FC236}">
                  <a16:creationId xmlns:a16="http://schemas.microsoft.com/office/drawing/2014/main" id="{6DC661A7-B518-453D-97D1-B857F226A421}"/>
                </a:ext>
              </a:extLst>
            </p:cNvPr>
            <p:cNvSpPr/>
            <p:nvPr/>
          </p:nvSpPr>
          <p:spPr>
            <a:xfrm>
              <a:off x="6793230" y="8602980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BF2E7BD-9210-4DAC-A769-215E9604B1D4}"/>
                </a:ext>
              </a:extLst>
            </p:cNvPr>
            <p:cNvSpPr/>
            <p:nvPr/>
          </p:nvSpPr>
          <p:spPr>
            <a:xfrm>
              <a:off x="5227320" y="7734300"/>
              <a:ext cx="3703320" cy="822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2x2 max pool</a:t>
              </a:r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095DE63F-2432-4B4A-8CC0-6EF84E129F10}"/>
                </a:ext>
              </a:extLst>
            </p:cNvPr>
            <p:cNvSpPr/>
            <p:nvPr/>
          </p:nvSpPr>
          <p:spPr>
            <a:xfrm>
              <a:off x="6793230" y="7229475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97A437E-21F5-4837-899E-118A5DAC782E}"/>
                </a:ext>
              </a:extLst>
            </p:cNvPr>
            <p:cNvSpPr/>
            <p:nvPr/>
          </p:nvSpPr>
          <p:spPr>
            <a:xfrm>
              <a:off x="5227320" y="6406515"/>
              <a:ext cx="3703320" cy="822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3x3 conv 32</a:t>
              </a:r>
            </a:p>
          </p:txBody>
        </p:sp>
        <p:sp>
          <p:nvSpPr>
            <p:cNvPr id="29" name="Arrow: Up 28">
              <a:extLst>
                <a:ext uri="{FF2B5EF4-FFF2-40B4-BE49-F238E27FC236}">
                  <a16:creationId xmlns:a16="http://schemas.microsoft.com/office/drawing/2014/main" id="{88FFB323-6414-431E-9342-FC1B4D98B8E2}"/>
                </a:ext>
              </a:extLst>
            </p:cNvPr>
            <p:cNvSpPr/>
            <p:nvPr/>
          </p:nvSpPr>
          <p:spPr>
            <a:xfrm>
              <a:off x="6793230" y="5918835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A6851CC-69B3-4C85-B267-2DB159C86DA9}"/>
                </a:ext>
              </a:extLst>
            </p:cNvPr>
            <p:cNvSpPr/>
            <p:nvPr/>
          </p:nvSpPr>
          <p:spPr>
            <a:xfrm>
              <a:off x="5227320" y="5095875"/>
              <a:ext cx="3703320" cy="822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FC 512</a:t>
              </a:r>
            </a:p>
          </p:txBody>
        </p:sp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5E9AAEC0-59BC-46B7-B921-70EE0EEA6B89}"/>
                </a:ext>
              </a:extLst>
            </p:cNvPr>
            <p:cNvSpPr/>
            <p:nvPr/>
          </p:nvSpPr>
          <p:spPr>
            <a:xfrm>
              <a:off x="5227320" y="4640580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row: Up 31">
              <a:extLst>
                <a:ext uri="{FF2B5EF4-FFF2-40B4-BE49-F238E27FC236}">
                  <a16:creationId xmlns:a16="http://schemas.microsoft.com/office/drawing/2014/main" id="{4CFEE681-1411-4A7F-83E0-55D58D70740B}"/>
                </a:ext>
              </a:extLst>
            </p:cNvPr>
            <p:cNvSpPr/>
            <p:nvPr/>
          </p:nvSpPr>
          <p:spPr>
            <a:xfrm>
              <a:off x="8359140" y="4625340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A4F0070-98F4-4196-ACB7-F5CF216791F1}"/>
                </a:ext>
              </a:extLst>
            </p:cNvPr>
            <p:cNvSpPr/>
            <p:nvPr/>
          </p:nvSpPr>
          <p:spPr>
            <a:xfrm>
              <a:off x="2922270" y="3758565"/>
              <a:ext cx="3703320" cy="822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FC #Action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E836908-97A6-496F-9CDC-C84C952F8EC7}"/>
                </a:ext>
              </a:extLst>
            </p:cNvPr>
            <p:cNvSpPr/>
            <p:nvPr/>
          </p:nvSpPr>
          <p:spPr>
            <a:xfrm>
              <a:off x="7433310" y="3787140"/>
              <a:ext cx="3703320" cy="822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FC 1</a:t>
              </a:r>
            </a:p>
          </p:txBody>
        </p:sp>
        <p:sp>
          <p:nvSpPr>
            <p:cNvPr id="37" name="Arrow: Up 36">
              <a:extLst>
                <a:ext uri="{FF2B5EF4-FFF2-40B4-BE49-F238E27FC236}">
                  <a16:creationId xmlns:a16="http://schemas.microsoft.com/office/drawing/2014/main" id="{383987B2-20ED-4174-A4C2-41220B5370AB}"/>
                </a:ext>
              </a:extLst>
            </p:cNvPr>
            <p:cNvSpPr/>
            <p:nvPr/>
          </p:nvSpPr>
          <p:spPr>
            <a:xfrm>
              <a:off x="8964930" y="3303270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row: Up 37">
              <a:extLst>
                <a:ext uri="{FF2B5EF4-FFF2-40B4-BE49-F238E27FC236}">
                  <a16:creationId xmlns:a16="http://schemas.microsoft.com/office/drawing/2014/main" id="{DC50C516-C872-4D98-BC70-0EC78C128BFB}"/>
                </a:ext>
              </a:extLst>
            </p:cNvPr>
            <p:cNvSpPr/>
            <p:nvPr/>
          </p:nvSpPr>
          <p:spPr>
            <a:xfrm>
              <a:off x="4488180" y="3244215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9D4A199-68D5-4F84-82FF-4A866FAADB8D}"/>
                </a:ext>
              </a:extLst>
            </p:cNvPr>
            <p:cNvSpPr/>
            <p:nvPr/>
          </p:nvSpPr>
          <p:spPr>
            <a:xfrm>
              <a:off x="2922270" y="2425065"/>
              <a:ext cx="3703320" cy="82296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Softmax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DB736B0-9B72-4E25-A76E-4B40C4A4B0D0}"/>
                </a:ext>
              </a:extLst>
            </p:cNvPr>
            <p:cNvSpPr/>
            <p:nvPr/>
          </p:nvSpPr>
          <p:spPr>
            <a:xfrm>
              <a:off x="7433310" y="2465070"/>
              <a:ext cx="3703320" cy="822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Value V</a:t>
              </a:r>
            </a:p>
          </p:txBody>
        </p:sp>
        <p:sp>
          <p:nvSpPr>
            <p:cNvPr id="41" name="Arrow: Up 40">
              <a:extLst>
                <a:ext uri="{FF2B5EF4-FFF2-40B4-BE49-F238E27FC236}">
                  <a16:creationId xmlns:a16="http://schemas.microsoft.com/office/drawing/2014/main" id="{76D7F42E-B0BD-4637-A3CA-8BAD45F69CA3}"/>
                </a:ext>
              </a:extLst>
            </p:cNvPr>
            <p:cNvSpPr/>
            <p:nvPr/>
          </p:nvSpPr>
          <p:spPr>
            <a:xfrm>
              <a:off x="4488180" y="1933575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44A427E-18B5-4F53-BC31-B5FC09B13E00}"/>
                    </a:ext>
                  </a:extLst>
                </p:cNvPr>
                <p:cNvSpPr/>
                <p:nvPr/>
              </p:nvSpPr>
              <p:spPr>
                <a:xfrm>
                  <a:off x="2922270" y="1135380"/>
                  <a:ext cx="3703320" cy="82296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Policy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44A427E-18B5-4F53-BC31-B5FC09B13E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2270" y="1135380"/>
                  <a:ext cx="3703320" cy="822960"/>
                </a:xfrm>
                <a:prstGeom prst="rect">
                  <a:avLst/>
                </a:prstGeom>
                <a:blipFill>
                  <a:blip r:embed="rId2"/>
                  <a:stretch>
                    <a:fillRect t="-8759" b="-299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04214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566122B1-0233-4A7B-90C4-67E082F5AB16}"/>
              </a:ext>
            </a:extLst>
          </p:cNvPr>
          <p:cNvGrpSpPr/>
          <p:nvPr/>
        </p:nvGrpSpPr>
        <p:grpSpPr>
          <a:xfrm>
            <a:off x="8854441" y="2065020"/>
            <a:ext cx="12291060" cy="15681960"/>
            <a:chOff x="8854441" y="2065020"/>
            <a:chExt cx="12291060" cy="156819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CE806D1-2C4B-4127-8F61-17CC400CABB7}"/>
                </a:ext>
              </a:extLst>
            </p:cNvPr>
            <p:cNvSpPr/>
            <p:nvPr/>
          </p:nvSpPr>
          <p:spPr>
            <a:xfrm>
              <a:off x="13216891" y="16924020"/>
              <a:ext cx="3703320" cy="82296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image</a:t>
              </a:r>
            </a:p>
          </p:txBody>
        </p:sp>
        <p:sp>
          <p:nvSpPr>
            <p:cNvPr id="5" name="Arrow: Up 4">
              <a:extLst>
                <a:ext uri="{FF2B5EF4-FFF2-40B4-BE49-F238E27FC236}">
                  <a16:creationId xmlns:a16="http://schemas.microsoft.com/office/drawing/2014/main" id="{7D8637C1-C415-45A7-B0CA-1BAD59346374}"/>
                </a:ext>
              </a:extLst>
            </p:cNvPr>
            <p:cNvSpPr/>
            <p:nvPr/>
          </p:nvSpPr>
          <p:spPr>
            <a:xfrm>
              <a:off x="14782801" y="16363950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B8B623-70C2-4F69-8670-AD377EEC631A}"/>
                </a:ext>
              </a:extLst>
            </p:cNvPr>
            <p:cNvSpPr/>
            <p:nvPr/>
          </p:nvSpPr>
          <p:spPr>
            <a:xfrm>
              <a:off x="13216891" y="15540990"/>
              <a:ext cx="3703320" cy="822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5x5 conv 32</a:t>
              </a:r>
            </a:p>
          </p:txBody>
        </p:sp>
        <p:sp>
          <p:nvSpPr>
            <p:cNvPr id="7" name="Arrow: Up 6">
              <a:extLst>
                <a:ext uri="{FF2B5EF4-FFF2-40B4-BE49-F238E27FC236}">
                  <a16:creationId xmlns:a16="http://schemas.microsoft.com/office/drawing/2014/main" id="{D5387031-1B4F-4764-A6DA-0B1EF0FEAC35}"/>
                </a:ext>
              </a:extLst>
            </p:cNvPr>
            <p:cNvSpPr/>
            <p:nvPr/>
          </p:nvSpPr>
          <p:spPr>
            <a:xfrm>
              <a:off x="14748511" y="15026640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32DF6B-C6A6-4E40-B043-631FAA1E6F46}"/>
                </a:ext>
              </a:extLst>
            </p:cNvPr>
            <p:cNvSpPr/>
            <p:nvPr/>
          </p:nvSpPr>
          <p:spPr>
            <a:xfrm>
              <a:off x="13182601" y="14157960"/>
              <a:ext cx="3703320" cy="822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2x2 max pool</a:t>
              </a:r>
            </a:p>
          </p:txBody>
        </p:sp>
        <p:sp>
          <p:nvSpPr>
            <p:cNvPr id="9" name="Arrow: Up 8">
              <a:extLst>
                <a:ext uri="{FF2B5EF4-FFF2-40B4-BE49-F238E27FC236}">
                  <a16:creationId xmlns:a16="http://schemas.microsoft.com/office/drawing/2014/main" id="{564A6588-E8DF-4C4B-8CB7-426F953206EA}"/>
                </a:ext>
              </a:extLst>
            </p:cNvPr>
            <p:cNvSpPr/>
            <p:nvPr/>
          </p:nvSpPr>
          <p:spPr>
            <a:xfrm>
              <a:off x="14782801" y="13643610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6E22176-4F8D-43F6-84B3-C374BD7ACFA9}"/>
                </a:ext>
              </a:extLst>
            </p:cNvPr>
            <p:cNvSpPr/>
            <p:nvPr/>
          </p:nvSpPr>
          <p:spPr>
            <a:xfrm>
              <a:off x="13216891" y="12820650"/>
              <a:ext cx="3703320" cy="822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5x5 conv 32</a:t>
              </a:r>
            </a:p>
          </p:txBody>
        </p:sp>
        <p:sp>
          <p:nvSpPr>
            <p:cNvPr id="11" name="Arrow: Up 10">
              <a:extLst>
                <a:ext uri="{FF2B5EF4-FFF2-40B4-BE49-F238E27FC236}">
                  <a16:creationId xmlns:a16="http://schemas.microsoft.com/office/drawing/2014/main" id="{7A7A0FE3-8562-4CD4-871A-60A751439446}"/>
                </a:ext>
              </a:extLst>
            </p:cNvPr>
            <p:cNvSpPr/>
            <p:nvPr/>
          </p:nvSpPr>
          <p:spPr>
            <a:xfrm>
              <a:off x="14748511" y="12306300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FAD2E0-0C7E-4352-91C8-7B919A2EEE94}"/>
                </a:ext>
              </a:extLst>
            </p:cNvPr>
            <p:cNvSpPr/>
            <p:nvPr/>
          </p:nvSpPr>
          <p:spPr>
            <a:xfrm>
              <a:off x="13182601" y="11437620"/>
              <a:ext cx="3703320" cy="822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2x2 max pool</a:t>
              </a:r>
            </a:p>
          </p:txBody>
        </p:sp>
        <p:sp>
          <p:nvSpPr>
            <p:cNvPr id="13" name="Arrow: Up 12">
              <a:extLst>
                <a:ext uri="{FF2B5EF4-FFF2-40B4-BE49-F238E27FC236}">
                  <a16:creationId xmlns:a16="http://schemas.microsoft.com/office/drawing/2014/main" id="{9E64DD42-7FE6-4AF6-98AE-58865AB41248}"/>
                </a:ext>
              </a:extLst>
            </p:cNvPr>
            <p:cNvSpPr/>
            <p:nvPr/>
          </p:nvSpPr>
          <p:spPr>
            <a:xfrm>
              <a:off x="14748511" y="10892790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4CE3FB7-734F-4686-8A1C-CFC80224FA7E}"/>
                </a:ext>
              </a:extLst>
            </p:cNvPr>
            <p:cNvSpPr/>
            <p:nvPr/>
          </p:nvSpPr>
          <p:spPr>
            <a:xfrm>
              <a:off x="13182601" y="10069830"/>
              <a:ext cx="3703320" cy="822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4x4 conv 32</a:t>
              </a:r>
            </a:p>
          </p:txBody>
        </p:sp>
        <p:sp>
          <p:nvSpPr>
            <p:cNvPr id="15" name="Arrow: Up 14">
              <a:extLst>
                <a:ext uri="{FF2B5EF4-FFF2-40B4-BE49-F238E27FC236}">
                  <a16:creationId xmlns:a16="http://schemas.microsoft.com/office/drawing/2014/main" id="{5FA5EC82-3D32-4C90-BABE-979421E7F355}"/>
                </a:ext>
              </a:extLst>
            </p:cNvPr>
            <p:cNvSpPr/>
            <p:nvPr/>
          </p:nvSpPr>
          <p:spPr>
            <a:xfrm>
              <a:off x="14714221" y="9555480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E2D71C2-E26B-45C1-B663-D66742EBD606}"/>
                </a:ext>
              </a:extLst>
            </p:cNvPr>
            <p:cNvSpPr/>
            <p:nvPr/>
          </p:nvSpPr>
          <p:spPr>
            <a:xfrm>
              <a:off x="13148311" y="8686800"/>
              <a:ext cx="3703320" cy="822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2x2 max pool</a:t>
              </a:r>
            </a:p>
          </p:txBody>
        </p:sp>
        <p:sp>
          <p:nvSpPr>
            <p:cNvPr id="17" name="Arrow: Up 16">
              <a:extLst>
                <a:ext uri="{FF2B5EF4-FFF2-40B4-BE49-F238E27FC236}">
                  <a16:creationId xmlns:a16="http://schemas.microsoft.com/office/drawing/2014/main" id="{50DBA613-81CC-4CA0-A827-4628240C1AEC}"/>
                </a:ext>
              </a:extLst>
            </p:cNvPr>
            <p:cNvSpPr/>
            <p:nvPr/>
          </p:nvSpPr>
          <p:spPr>
            <a:xfrm>
              <a:off x="14714221" y="8181975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54DEDB-9062-414A-9833-9D814719E54D}"/>
                </a:ext>
              </a:extLst>
            </p:cNvPr>
            <p:cNvSpPr/>
            <p:nvPr/>
          </p:nvSpPr>
          <p:spPr>
            <a:xfrm>
              <a:off x="13148311" y="7359015"/>
              <a:ext cx="3703320" cy="822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3x3 conv 32</a:t>
              </a:r>
            </a:p>
          </p:txBody>
        </p:sp>
        <p:sp>
          <p:nvSpPr>
            <p:cNvPr id="19" name="Arrow: Up 18">
              <a:extLst>
                <a:ext uri="{FF2B5EF4-FFF2-40B4-BE49-F238E27FC236}">
                  <a16:creationId xmlns:a16="http://schemas.microsoft.com/office/drawing/2014/main" id="{50D8F92C-8088-452A-BDC1-3CB43D6A9ECC}"/>
                </a:ext>
              </a:extLst>
            </p:cNvPr>
            <p:cNvSpPr/>
            <p:nvPr/>
          </p:nvSpPr>
          <p:spPr>
            <a:xfrm>
              <a:off x="14714221" y="6871335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1F4CB7-80B9-4D40-8161-02A407AE1FBC}"/>
                </a:ext>
              </a:extLst>
            </p:cNvPr>
            <p:cNvSpPr/>
            <p:nvPr/>
          </p:nvSpPr>
          <p:spPr>
            <a:xfrm>
              <a:off x="13148311" y="6048375"/>
              <a:ext cx="3703320" cy="822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FC 512</a:t>
              </a:r>
            </a:p>
          </p:txBody>
        </p:sp>
        <p:sp>
          <p:nvSpPr>
            <p:cNvPr id="21" name="Arrow: Up 20">
              <a:extLst>
                <a:ext uri="{FF2B5EF4-FFF2-40B4-BE49-F238E27FC236}">
                  <a16:creationId xmlns:a16="http://schemas.microsoft.com/office/drawing/2014/main" id="{964B066D-0B0B-4E83-818A-EEEA740AD708}"/>
                </a:ext>
              </a:extLst>
            </p:cNvPr>
            <p:cNvSpPr/>
            <p:nvPr/>
          </p:nvSpPr>
          <p:spPr>
            <a:xfrm>
              <a:off x="14714222" y="5577840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DACD4A6-A2DC-4AF0-9875-07EE8E583CEC}"/>
                </a:ext>
              </a:extLst>
            </p:cNvPr>
            <p:cNvSpPr/>
            <p:nvPr/>
          </p:nvSpPr>
          <p:spPr>
            <a:xfrm>
              <a:off x="13148311" y="4735830"/>
              <a:ext cx="3703320" cy="822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FC #Action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A56808C-097F-454B-8925-59DAA663F638}"/>
                </a:ext>
              </a:extLst>
            </p:cNvPr>
            <p:cNvSpPr/>
            <p:nvPr/>
          </p:nvSpPr>
          <p:spPr>
            <a:xfrm>
              <a:off x="17442181" y="4735830"/>
              <a:ext cx="3703320" cy="822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FC 1</a:t>
              </a:r>
            </a:p>
          </p:txBody>
        </p:sp>
        <p:sp>
          <p:nvSpPr>
            <p:cNvPr id="25" name="Arrow: Up 24">
              <a:extLst>
                <a:ext uri="{FF2B5EF4-FFF2-40B4-BE49-F238E27FC236}">
                  <a16:creationId xmlns:a16="http://schemas.microsoft.com/office/drawing/2014/main" id="{599591B2-DCC1-4CF7-8150-454A9730AA74}"/>
                </a:ext>
              </a:extLst>
            </p:cNvPr>
            <p:cNvSpPr/>
            <p:nvPr/>
          </p:nvSpPr>
          <p:spPr>
            <a:xfrm>
              <a:off x="19008091" y="4280535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C66CE51B-CFA7-4A1D-A7EF-E066EDB9120F}"/>
                </a:ext>
              </a:extLst>
            </p:cNvPr>
            <p:cNvSpPr/>
            <p:nvPr/>
          </p:nvSpPr>
          <p:spPr>
            <a:xfrm>
              <a:off x="14714221" y="4276725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B3D842F-A213-43ED-ACD6-714FA22A7D93}"/>
                </a:ext>
              </a:extLst>
            </p:cNvPr>
            <p:cNvSpPr/>
            <p:nvPr/>
          </p:nvSpPr>
          <p:spPr>
            <a:xfrm>
              <a:off x="13148311" y="3457575"/>
              <a:ext cx="3703320" cy="82296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Softmax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8105C0-CF9F-4E0C-938F-FD9A6E84C6A3}"/>
                </a:ext>
              </a:extLst>
            </p:cNvPr>
            <p:cNvSpPr/>
            <p:nvPr/>
          </p:nvSpPr>
          <p:spPr>
            <a:xfrm>
              <a:off x="17442181" y="3457575"/>
              <a:ext cx="3703320" cy="822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Value V2</a:t>
              </a:r>
            </a:p>
          </p:txBody>
        </p:sp>
        <p:sp>
          <p:nvSpPr>
            <p:cNvPr id="29" name="Arrow: Up 28">
              <a:extLst>
                <a:ext uri="{FF2B5EF4-FFF2-40B4-BE49-F238E27FC236}">
                  <a16:creationId xmlns:a16="http://schemas.microsoft.com/office/drawing/2014/main" id="{AD7D3B34-A708-42F3-B668-78FAFADFE654}"/>
                </a:ext>
              </a:extLst>
            </p:cNvPr>
            <p:cNvSpPr/>
            <p:nvPr/>
          </p:nvSpPr>
          <p:spPr>
            <a:xfrm>
              <a:off x="14714221" y="2886075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067EF11A-C279-4ED3-8DA3-E7F9F079105B}"/>
                    </a:ext>
                  </a:extLst>
                </p:cNvPr>
                <p:cNvSpPr/>
                <p:nvPr/>
              </p:nvSpPr>
              <p:spPr>
                <a:xfrm>
                  <a:off x="13148311" y="2065020"/>
                  <a:ext cx="3703320" cy="82296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Policy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067EF11A-C279-4ED3-8DA3-E7F9F07910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48311" y="2065020"/>
                  <a:ext cx="3703320" cy="822960"/>
                </a:xfrm>
                <a:prstGeom prst="rect">
                  <a:avLst/>
                </a:prstGeom>
                <a:blipFill>
                  <a:blip r:embed="rId2"/>
                  <a:stretch>
                    <a:fillRect t="-8759" b="-299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0F6D754-C483-4B25-BC19-D14F4E75D277}"/>
                </a:ext>
              </a:extLst>
            </p:cNvPr>
            <p:cNvSpPr/>
            <p:nvPr/>
          </p:nvSpPr>
          <p:spPr>
            <a:xfrm>
              <a:off x="8854441" y="4672965"/>
              <a:ext cx="3703320" cy="822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FC 1</a:t>
              </a:r>
            </a:p>
          </p:txBody>
        </p:sp>
        <p:sp>
          <p:nvSpPr>
            <p:cNvPr id="59" name="Arrow: Up 58">
              <a:extLst>
                <a:ext uri="{FF2B5EF4-FFF2-40B4-BE49-F238E27FC236}">
                  <a16:creationId xmlns:a16="http://schemas.microsoft.com/office/drawing/2014/main" id="{CFE639A2-0C6A-4FE4-99CF-B98AC49D9CD1}"/>
                </a:ext>
              </a:extLst>
            </p:cNvPr>
            <p:cNvSpPr/>
            <p:nvPr/>
          </p:nvSpPr>
          <p:spPr>
            <a:xfrm>
              <a:off x="10420351" y="4158615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27102AD-8BE9-4803-9FB5-DD3B609186B5}"/>
                </a:ext>
              </a:extLst>
            </p:cNvPr>
            <p:cNvSpPr/>
            <p:nvPr/>
          </p:nvSpPr>
          <p:spPr>
            <a:xfrm>
              <a:off x="8854441" y="3335655"/>
              <a:ext cx="3703320" cy="822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Value V1</a:t>
              </a:r>
            </a:p>
          </p:txBody>
        </p:sp>
        <p:sp>
          <p:nvSpPr>
            <p:cNvPr id="62" name="Arrow: Bent-Up 61">
              <a:extLst>
                <a:ext uri="{FF2B5EF4-FFF2-40B4-BE49-F238E27FC236}">
                  <a16:creationId xmlns:a16="http://schemas.microsoft.com/office/drawing/2014/main" id="{70CBB593-D075-44D8-B026-90053C3189A0}"/>
                </a:ext>
              </a:extLst>
            </p:cNvPr>
            <p:cNvSpPr/>
            <p:nvPr/>
          </p:nvSpPr>
          <p:spPr>
            <a:xfrm>
              <a:off x="16870681" y="5577841"/>
              <a:ext cx="2708909" cy="103251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rrow: Bent-Up 62">
              <a:extLst>
                <a:ext uri="{FF2B5EF4-FFF2-40B4-BE49-F238E27FC236}">
                  <a16:creationId xmlns:a16="http://schemas.microsoft.com/office/drawing/2014/main" id="{EDAE20B0-55A9-4C1D-8036-777294EB0A87}"/>
                </a:ext>
              </a:extLst>
            </p:cNvPr>
            <p:cNvSpPr/>
            <p:nvPr/>
          </p:nvSpPr>
          <p:spPr>
            <a:xfrm flipH="1">
              <a:off x="10473692" y="5495925"/>
              <a:ext cx="2674619" cy="104013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473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8147B89-985B-40E2-BB0F-8DB00CDB8399}"/>
              </a:ext>
            </a:extLst>
          </p:cNvPr>
          <p:cNvGrpSpPr/>
          <p:nvPr/>
        </p:nvGrpSpPr>
        <p:grpSpPr>
          <a:xfrm>
            <a:off x="8854441" y="2065020"/>
            <a:ext cx="12291060" cy="15681960"/>
            <a:chOff x="8854441" y="2065020"/>
            <a:chExt cx="12291060" cy="1568196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2BF0F55-F9C8-4E34-B7D3-E80C0DDBA1F8}"/>
                </a:ext>
              </a:extLst>
            </p:cNvPr>
            <p:cNvSpPr/>
            <p:nvPr/>
          </p:nvSpPr>
          <p:spPr>
            <a:xfrm>
              <a:off x="13216891" y="16924020"/>
              <a:ext cx="3703320" cy="82296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image</a:t>
              </a:r>
            </a:p>
          </p:txBody>
        </p:sp>
        <p:sp>
          <p:nvSpPr>
            <p:cNvPr id="37" name="Arrow: Up 36">
              <a:extLst>
                <a:ext uri="{FF2B5EF4-FFF2-40B4-BE49-F238E27FC236}">
                  <a16:creationId xmlns:a16="http://schemas.microsoft.com/office/drawing/2014/main" id="{6951B74A-D7E2-4AFB-9E37-95ECABCF16FB}"/>
                </a:ext>
              </a:extLst>
            </p:cNvPr>
            <p:cNvSpPr/>
            <p:nvPr/>
          </p:nvSpPr>
          <p:spPr>
            <a:xfrm>
              <a:off x="14782801" y="16363950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9241D0D-911A-4301-89A2-B5E93DFA9669}"/>
                </a:ext>
              </a:extLst>
            </p:cNvPr>
            <p:cNvSpPr/>
            <p:nvPr/>
          </p:nvSpPr>
          <p:spPr>
            <a:xfrm>
              <a:off x="13216891" y="15540990"/>
              <a:ext cx="3703320" cy="822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5x5 conv 32</a:t>
              </a:r>
            </a:p>
          </p:txBody>
        </p:sp>
        <p:sp>
          <p:nvSpPr>
            <p:cNvPr id="39" name="Arrow: Up 38">
              <a:extLst>
                <a:ext uri="{FF2B5EF4-FFF2-40B4-BE49-F238E27FC236}">
                  <a16:creationId xmlns:a16="http://schemas.microsoft.com/office/drawing/2014/main" id="{944E589D-2F18-4FBC-8171-D17E56608B30}"/>
                </a:ext>
              </a:extLst>
            </p:cNvPr>
            <p:cNvSpPr/>
            <p:nvPr/>
          </p:nvSpPr>
          <p:spPr>
            <a:xfrm>
              <a:off x="14748511" y="15026640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B16123F-AB7E-4821-8426-95D996FBA7CD}"/>
                </a:ext>
              </a:extLst>
            </p:cNvPr>
            <p:cNvSpPr/>
            <p:nvPr/>
          </p:nvSpPr>
          <p:spPr>
            <a:xfrm>
              <a:off x="13182601" y="14157960"/>
              <a:ext cx="3703320" cy="822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2x2 max pool</a:t>
              </a:r>
            </a:p>
          </p:txBody>
        </p:sp>
        <p:sp>
          <p:nvSpPr>
            <p:cNvPr id="41" name="Arrow: Up 40">
              <a:extLst>
                <a:ext uri="{FF2B5EF4-FFF2-40B4-BE49-F238E27FC236}">
                  <a16:creationId xmlns:a16="http://schemas.microsoft.com/office/drawing/2014/main" id="{F0AC9B23-894C-4BDA-8946-F61F12437636}"/>
                </a:ext>
              </a:extLst>
            </p:cNvPr>
            <p:cNvSpPr/>
            <p:nvPr/>
          </p:nvSpPr>
          <p:spPr>
            <a:xfrm>
              <a:off x="14782801" y="13643610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F3AE9CC-00EB-4214-A3E8-CD1A1BA57DAE}"/>
                </a:ext>
              </a:extLst>
            </p:cNvPr>
            <p:cNvSpPr/>
            <p:nvPr/>
          </p:nvSpPr>
          <p:spPr>
            <a:xfrm>
              <a:off x="13216891" y="12820650"/>
              <a:ext cx="3703320" cy="822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5x5 conv 32</a:t>
              </a:r>
            </a:p>
          </p:txBody>
        </p:sp>
        <p:sp>
          <p:nvSpPr>
            <p:cNvPr id="43" name="Arrow: Up 42">
              <a:extLst>
                <a:ext uri="{FF2B5EF4-FFF2-40B4-BE49-F238E27FC236}">
                  <a16:creationId xmlns:a16="http://schemas.microsoft.com/office/drawing/2014/main" id="{8F6C1949-362F-450F-8317-741AC3FECF95}"/>
                </a:ext>
              </a:extLst>
            </p:cNvPr>
            <p:cNvSpPr/>
            <p:nvPr/>
          </p:nvSpPr>
          <p:spPr>
            <a:xfrm>
              <a:off x="14748511" y="12306300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6A43A28-FFF9-4C19-B57F-3832676443BA}"/>
                </a:ext>
              </a:extLst>
            </p:cNvPr>
            <p:cNvSpPr/>
            <p:nvPr/>
          </p:nvSpPr>
          <p:spPr>
            <a:xfrm>
              <a:off x="13182601" y="11437620"/>
              <a:ext cx="3703320" cy="822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2x2 max pool</a:t>
              </a:r>
            </a:p>
          </p:txBody>
        </p:sp>
        <p:sp>
          <p:nvSpPr>
            <p:cNvPr id="45" name="Arrow: Up 44">
              <a:extLst>
                <a:ext uri="{FF2B5EF4-FFF2-40B4-BE49-F238E27FC236}">
                  <a16:creationId xmlns:a16="http://schemas.microsoft.com/office/drawing/2014/main" id="{470292C5-6573-4F21-BA5A-22B4335DA107}"/>
                </a:ext>
              </a:extLst>
            </p:cNvPr>
            <p:cNvSpPr/>
            <p:nvPr/>
          </p:nvSpPr>
          <p:spPr>
            <a:xfrm>
              <a:off x="14748511" y="10892790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7153F02-8E0A-47EB-89D8-958646D05A24}"/>
                </a:ext>
              </a:extLst>
            </p:cNvPr>
            <p:cNvSpPr/>
            <p:nvPr/>
          </p:nvSpPr>
          <p:spPr>
            <a:xfrm>
              <a:off x="13182601" y="10069830"/>
              <a:ext cx="3703320" cy="822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4x4 conv 32</a:t>
              </a:r>
            </a:p>
          </p:txBody>
        </p:sp>
        <p:sp>
          <p:nvSpPr>
            <p:cNvPr id="47" name="Arrow: Up 46">
              <a:extLst>
                <a:ext uri="{FF2B5EF4-FFF2-40B4-BE49-F238E27FC236}">
                  <a16:creationId xmlns:a16="http://schemas.microsoft.com/office/drawing/2014/main" id="{E1F8D67D-5824-436A-8E00-5BA1E3BD23AF}"/>
                </a:ext>
              </a:extLst>
            </p:cNvPr>
            <p:cNvSpPr/>
            <p:nvPr/>
          </p:nvSpPr>
          <p:spPr>
            <a:xfrm>
              <a:off x="14714221" y="9555480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AC88A58-5AC3-4B8D-B026-784417B4F276}"/>
                </a:ext>
              </a:extLst>
            </p:cNvPr>
            <p:cNvSpPr/>
            <p:nvPr/>
          </p:nvSpPr>
          <p:spPr>
            <a:xfrm>
              <a:off x="17442181" y="7385685"/>
              <a:ext cx="3703320" cy="822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3x3 conv 32</a:t>
              </a:r>
            </a:p>
          </p:txBody>
        </p:sp>
        <p:sp>
          <p:nvSpPr>
            <p:cNvPr id="51" name="Arrow: Up 50">
              <a:extLst>
                <a:ext uri="{FF2B5EF4-FFF2-40B4-BE49-F238E27FC236}">
                  <a16:creationId xmlns:a16="http://schemas.microsoft.com/office/drawing/2014/main" id="{28610EE7-6D8E-46D7-B600-FCE3142F39D6}"/>
                </a:ext>
              </a:extLst>
            </p:cNvPr>
            <p:cNvSpPr/>
            <p:nvPr/>
          </p:nvSpPr>
          <p:spPr>
            <a:xfrm>
              <a:off x="19008091" y="6898005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A54B398-373E-44DD-BD9F-B06A3521CFDC}"/>
                </a:ext>
              </a:extLst>
            </p:cNvPr>
            <p:cNvSpPr/>
            <p:nvPr/>
          </p:nvSpPr>
          <p:spPr>
            <a:xfrm>
              <a:off x="17442181" y="6048375"/>
              <a:ext cx="3703320" cy="822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FC 512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D9D453C-8943-4CE5-80E7-330EF77F3992}"/>
                </a:ext>
              </a:extLst>
            </p:cNvPr>
            <p:cNvSpPr/>
            <p:nvPr/>
          </p:nvSpPr>
          <p:spPr>
            <a:xfrm>
              <a:off x="13148311" y="4735830"/>
              <a:ext cx="3703320" cy="822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FC #Action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4C82255-FC06-452B-876F-4C1744DBA4C6}"/>
                </a:ext>
              </a:extLst>
            </p:cNvPr>
            <p:cNvSpPr/>
            <p:nvPr/>
          </p:nvSpPr>
          <p:spPr>
            <a:xfrm>
              <a:off x="17442181" y="4735830"/>
              <a:ext cx="3703320" cy="822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FC 1</a:t>
              </a:r>
            </a:p>
          </p:txBody>
        </p:sp>
        <p:sp>
          <p:nvSpPr>
            <p:cNvPr id="56" name="Arrow: Up 55">
              <a:extLst>
                <a:ext uri="{FF2B5EF4-FFF2-40B4-BE49-F238E27FC236}">
                  <a16:creationId xmlns:a16="http://schemas.microsoft.com/office/drawing/2014/main" id="{C3A3E976-2538-4522-8678-C8D632CCDC2B}"/>
                </a:ext>
              </a:extLst>
            </p:cNvPr>
            <p:cNvSpPr/>
            <p:nvPr/>
          </p:nvSpPr>
          <p:spPr>
            <a:xfrm>
              <a:off x="19008091" y="4280535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row: Up 56">
              <a:extLst>
                <a:ext uri="{FF2B5EF4-FFF2-40B4-BE49-F238E27FC236}">
                  <a16:creationId xmlns:a16="http://schemas.microsoft.com/office/drawing/2014/main" id="{A7FA7F89-B271-4222-8D89-3E56AD97EA4E}"/>
                </a:ext>
              </a:extLst>
            </p:cNvPr>
            <p:cNvSpPr/>
            <p:nvPr/>
          </p:nvSpPr>
          <p:spPr>
            <a:xfrm>
              <a:off x="14714221" y="4276725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D845BEF-6AA2-47B1-83DF-87754294206B}"/>
                </a:ext>
              </a:extLst>
            </p:cNvPr>
            <p:cNvSpPr/>
            <p:nvPr/>
          </p:nvSpPr>
          <p:spPr>
            <a:xfrm>
              <a:off x="13148311" y="3457575"/>
              <a:ext cx="3703320" cy="82296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Softmax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179470D-2C0E-4380-9D2E-6EDD26FCE994}"/>
                </a:ext>
              </a:extLst>
            </p:cNvPr>
            <p:cNvSpPr/>
            <p:nvPr/>
          </p:nvSpPr>
          <p:spPr>
            <a:xfrm>
              <a:off x="17442181" y="3457575"/>
              <a:ext cx="3703320" cy="822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Value V2</a:t>
              </a:r>
            </a:p>
          </p:txBody>
        </p:sp>
        <p:sp>
          <p:nvSpPr>
            <p:cNvPr id="60" name="Arrow: Up 59">
              <a:extLst>
                <a:ext uri="{FF2B5EF4-FFF2-40B4-BE49-F238E27FC236}">
                  <a16:creationId xmlns:a16="http://schemas.microsoft.com/office/drawing/2014/main" id="{164DEE8B-4D63-4779-A960-AC871F13E612}"/>
                </a:ext>
              </a:extLst>
            </p:cNvPr>
            <p:cNvSpPr/>
            <p:nvPr/>
          </p:nvSpPr>
          <p:spPr>
            <a:xfrm>
              <a:off x="14714221" y="2886075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4D7D44A7-A170-4F11-BE4D-9BF2B8668DFA}"/>
                    </a:ext>
                  </a:extLst>
                </p:cNvPr>
                <p:cNvSpPr/>
                <p:nvPr/>
              </p:nvSpPr>
              <p:spPr>
                <a:xfrm>
                  <a:off x="13148311" y="2065020"/>
                  <a:ext cx="3703320" cy="82296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Policy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4D7D44A7-A170-4F11-BE4D-9BF2B8668D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48311" y="2065020"/>
                  <a:ext cx="3703320" cy="822960"/>
                </a:xfrm>
                <a:prstGeom prst="rect">
                  <a:avLst/>
                </a:prstGeom>
                <a:blipFill>
                  <a:blip r:embed="rId2"/>
                  <a:stretch>
                    <a:fillRect t="-8759" b="-299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5854AE7-F3F7-46C0-B0CE-EE9AE009A781}"/>
                </a:ext>
              </a:extLst>
            </p:cNvPr>
            <p:cNvSpPr/>
            <p:nvPr/>
          </p:nvSpPr>
          <p:spPr>
            <a:xfrm>
              <a:off x="8854441" y="4672965"/>
              <a:ext cx="3703320" cy="822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FC 1</a:t>
              </a:r>
            </a:p>
          </p:txBody>
        </p:sp>
        <p:sp>
          <p:nvSpPr>
            <p:cNvPr id="63" name="Arrow: Up 62">
              <a:extLst>
                <a:ext uri="{FF2B5EF4-FFF2-40B4-BE49-F238E27FC236}">
                  <a16:creationId xmlns:a16="http://schemas.microsoft.com/office/drawing/2014/main" id="{3A2068C4-FFC7-4190-8C1F-BD830137A898}"/>
                </a:ext>
              </a:extLst>
            </p:cNvPr>
            <p:cNvSpPr/>
            <p:nvPr/>
          </p:nvSpPr>
          <p:spPr>
            <a:xfrm>
              <a:off x="10420351" y="4158615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7101B5A-84EF-47BE-BA2C-1FC9A3C7EB71}"/>
                </a:ext>
              </a:extLst>
            </p:cNvPr>
            <p:cNvSpPr/>
            <p:nvPr/>
          </p:nvSpPr>
          <p:spPr>
            <a:xfrm>
              <a:off x="8854441" y="3335655"/>
              <a:ext cx="3703320" cy="822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Value V1</a:t>
              </a:r>
            </a:p>
          </p:txBody>
        </p:sp>
        <p:sp>
          <p:nvSpPr>
            <p:cNvPr id="65" name="Arrow: Bent-Up 64">
              <a:extLst>
                <a:ext uri="{FF2B5EF4-FFF2-40B4-BE49-F238E27FC236}">
                  <a16:creationId xmlns:a16="http://schemas.microsoft.com/office/drawing/2014/main" id="{804C0834-1A99-4ED0-9DA7-66FBC690C24E}"/>
                </a:ext>
              </a:extLst>
            </p:cNvPr>
            <p:cNvSpPr/>
            <p:nvPr/>
          </p:nvSpPr>
          <p:spPr>
            <a:xfrm>
              <a:off x="16920212" y="8208645"/>
              <a:ext cx="2659380" cy="104013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Arrow: Bent-Up 65">
              <a:extLst>
                <a:ext uri="{FF2B5EF4-FFF2-40B4-BE49-F238E27FC236}">
                  <a16:creationId xmlns:a16="http://schemas.microsoft.com/office/drawing/2014/main" id="{3965BE07-1B7E-4AC2-B75F-5CF459E9BA22}"/>
                </a:ext>
              </a:extLst>
            </p:cNvPr>
            <p:cNvSpPr/>
            <p:nvPr/>
          </p:nvSpPr>
          <p:spPr>
            <a:xfrm flipH="1">
              <a:off x="10420351" y="8208645"/>
              <a:ext cx="2727960" cy="104013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7B624FB-FC89-4A52-86CF-D2D08B17AB8E}"/>
                </a:ext>
              </a:extLst>
            </p:cNvPr>
            <p:cNvSpPr/>
            <p:nvPr/>
          </p:nvSpPr>
          <p:spPr>
            <a:xfrm>
              <a:off x="13182601" y="8713470"/>
              <a:ext cx="3703320" cy="822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2x2 max pool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CEE9CCA-B19F-4735-A7AE-21482DCA1849}"/>
                </a:ext>
              </a:extLst>
            </p:cNvPr>
            <p:cNvSpPr/>
            <p:nvPr/>
          </p:nvSpPr>
          <p:spPr>
            <a:xfrm>
              <a:off x="8854441" y="7385685"/>
              <a:ext cx="3703320" cy="822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3x3 conv 32</a:t>
              </a:r>
            </a:p>
          </p:txBody>
        </p:sp>
        <p:sp>
          <p:nvSpPr>
            <p:cNvPr id="70" name="Arrow: Up 69">
              <a:extLst>
                <a:ext uri="{FF2B5EF4-FFF2-40B4-BE49-F238E27FC236}">
                  <a16:creationId xmlns:a16="http://schemas.microsoft.com/office/drawing/2014/main" id="{ACEBB878-A932-4636-9400-D053EA08C2F3}"/>
                </a:ext>
              </a:extLst>
            </p:cNvPr>
            <p:cNvSpPr/>
            <p:nvPr/>
          </p:nvSpPr>
          <p:spPr>
            <a:xfrm>
              <a:off x="10420351" y="6898005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8745547-4A9C-4D3A-8D45-78AF84759EEC}"/>
                </a:ext>
              </a:extLst>
            </p:cNvPr>
            <p:cNvSpPr/>
            <p:nvPr/>
          </p:nvSpPr>
          <p:spPr>
            <a:xfrm>
              <a:off x="8854441" y="6029325"/>
              <a:ext cx="3703320" cy="822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FC 512</a:t>
              </a:r>
            </a:p>
          </p:txBody>
        </p:sp>
        <p:sp>
          <p:nvSpPr>
            <p:cNvPr id="73" name="Callout: Up Arrow 72">
              <a:extLst>
                <a:ext uri="{FF2B5EF4-FFF2-40B4-BE49-F238E27FC236}">
                  <a16:creationId xmlns:a16="http://schemas.microsoft.com/office/drawing/2014/main" id="{B8310A43-C9CC-48DA-921D-7EABC4C35710}"/>
                </a:ext>
              </a:extLst>
            </p:cNvPr>
            <p:cNvSpPr/>
            <p:nvPr/>
          </p:nvSpPr>
          <p:spPr>
            <a:xfrm>
              <a:off x="12557761" y="5600700"/>
              <a:ext cx="4884420" cy="1030605"/>
            </a:xfrm>
            <a:prstGeom prst="upArrowCallout">
              <a:avLst>
                <a:gd name="adj1" fmla="val 21875"/>
                <a:gd name="adj2" fmla="val 28629"/>
                <a:gd name="adj3" fmla="val 35550"/>
                <a:gd name="adj4" fmla="val 276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Arrow: Up 73">
              <a:extLst>
                <a:ext uri="{FF2B5EF4-FFF2-40B4-BE49-F238E27FC236}">
                  <a16:creationId xmlns:a16="http://schemas.microsoft.com/office/drawing/2014/main" id="{BF4FAF7F-6328-4985-B4FA-95C7846CFD85}"/>
                </a:ext>
              </a:extLst>
            </p:cNvPr>
            <p:cNvSpPr/>
            <p:nvPr/>
          </p:nvSpPr>
          <p:spPr>
            <a:xfrm>
              <a:off x="10420351" y="5495925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Arrow: Up 74">
              <a:extLst>
                <a:ext uri="{FF2B5EF4-FFF2-40B4-BE49-F238E27FC236}">
                  <a16:creationId xmlns:a16="http://schemas.microsoft.com/office/drawing/2014/main" id="{EE7B19DB-75AB-4946-A6F8-8EDCD820E5F3}"/>
                </a:ext>
              </a:extLst>
            </p:cNvPr>
            <p:cNvSpPr/>
            <p:nvPr/>
          </p:nvSpPr>
          <p:spPr>
            <a:xfrm>
              <a:off x="19008091" y="5552122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A6E431C-E39A-4B83-BD42-0CB37DFF6481}"/>
                </a:ext>
              </a:extLst>
            </p:cNvPr>
            <p:cNvSpPr txBox="1"/>
            <p:nvPr/>
          </p:nvSpPr>
          <p:spPr>
            <a:xfrm>
              <a:off x="14051280" y="6492770"/>
              <a:ext cx="1965962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Concat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1787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C95DC302-6A15-49FA-B347-80326B2433E7}"/>
              </a:ext>
            </a:extLst>
          </p:cNvPr>
          <p:cNvGrpSpPr/>
          <p:nvPr/>
        </p:nvGrpSpPr>
        <p:grpSpPr>
          <a:xfrm>
            <a:off x="8854441" y="2065020"/>
            <a:ext cx="12325350" cy="15681960"/>
            <a:chOff x="8854441" y="2065020"/>
            <a:chExt cx="12325350" cy="156819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2D6ACC-AB96-4FC3-9DA7-64A7089F267F}"/>
                </a:ext>
              </a:extLst>
            </p:cNvPr>
            <p:cNvSpPr/>
            <p:nvPr/>
          </p:nvSpPr>
          <p:spPr>
            <a:xfrm>
              <a:off x="13216891" y="16924020"/>
              <a:ext cx="3703320" cy="82296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image</a:t>
              </a:r>
            </a:p>
          </p:txBody>
        </p:sp>
        <p:sp>
          <p:nvSpPr>
            <p:cNvPr id="5" name="Arrow: Up 4">
              <a:extLst>
                <a:ext uri="{FF2B5EF4-FFF2-40B4-BE49-F238E27FC236}">
                  <a16:creationId xmlns:a16="http://schemas.microsoft.com/office/drawing/2014/main" id="{B5D8B695-76D2-4856-B3A0-63020FA75B2C}"/>
                </a:ext>
              </a:extLst>
            </p:cNvPr>
            <p:cNvSpPr/>
            <p:nvPr/>
          </p:nvSpPr>
          <p:spPr>
            <a:xfrm>
              <a:off x="14782801" y="16363950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C95C46-EEDE-47A1-B822-BA8251A790A1}"/>
                </a:ext>
              </a:extLst>
            </p:cNvPr>
            <p:cNvSpPr/>
            <p:nvPr/>
          </p:nvSpPr>
          <p:spPr>
            <a:xfrm>
              <a:off x="13216891" y="15540990"/>
              <a:ext cx="3703320" cy="822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5x5 conv 32</a:t>
              </a:r>
            </a:p>
          </p:txBody>
        </p:sp>
        <p:sp>
          <p:nvSpPr>
            <p:cNvPr id="7" name="Arrow: Up 6">
              <a:extLst>
                <a:ext uri="{FF2B5EF4-FFF2-40B4-BE49-F238E27FC236}">
                  <a16:creationId xmlns:a16="http://schemas.microsoft.com/office/drawing/2014/main" id="{D48ACD5E-CB8F-46EC-9E24-440D5A059EA0}"/>
                </a:ext>
              </a:extLst>
            </p:cNvPr>
            <p:cNvSpPr/>
            <p:nvPr/>
          </p:nvSpPr>
          <p:spPr>
            <a:xfrm>
              <a:off x="14748511" y="15026640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9890E8-81B4-4F13-93DF-647E5E782221}"/>
                </a:ext>
              </a:extLst>
            </p:cNvPr>
            <p:cNvSpPr/>
            <p:nvPr/>
          </p:nvSpPr>
          <p:spPr>
            <a:xfrm>
              <a:off x="13182601" y="14157960"/>
              <a:ext cx="3703320" cy="822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2x2 max pool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FDCBFC-DA03-4FE4-AA6D-CB31AA28AA7F}"/>
                </a:ext>
              </a:extLst>
            </p:cNvPr>
            <p:cNvSpPr/>
            <p:nvPr/>
          </p:nvSpPr>
          <p:spPr>
            <a:xfrm>
              <a:off x="17476471" y="12820650"/>
              <a:ext cx="3703320" cy="822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5x5 conv 32</a:t>
              </a:r>
            </a:p>
          </p:txBody>
        </p:sp>
        <p:sp>
          <p:nvSpPr>
            <p:cNvPr id="11" name="Arrow: Up 10">
              <a:extLst>
                <a:ext uri="{FF2B5EF4-FFF2-40B4-BE49-F238E27FC236}">
                  <a16:creationId xmlns:a16="http://schemas.microsoft.com/office/drawing/2014/main" id="{1CECEDFC-08A5-4876-A071-FD7971D6FB2B}"/>
                </a:ext>
              </a:extLst>
            </p:cNvPr>
            <p:cNvSpPr/>
            <p:nvPr/>
          </p:nvSpPr>
          <p:spPr>
            <a:xfrm>
              <a:off x="19008091" y="12306300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3F39AA-88EA-47A3-81B5-EDC7A103180D}"/>
                </a:ext>
              </a:extLst>
            </p:cNvPr>
            <p:cNvSpPr/>
            <p:nvPr/>
          </p:nvSpPr>
          <p:spPr>
            <a:xfrm>
              <a:off x="17442181" y="11437620"/>
              <a:ext cx="3703320" cy="822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2x2 max pool</a:t>
              </a:r>
            </a:p>
          </p:txBody>
        </p:sp>
        <p:sp>
          <p:nvSpPr>
            <p:cNvPr id="13" name="Arrow: Up 12">
              <a:extLst>
                <a:ext uri="{FF2B5EF4-FFF2-40B4-BE49-F238E27FC236}">
                  <a16:creationId xmlns:a16="http://schemas.microsoft.com/office/drawing/2014/main" id="{67FD0834-81EE-4444-954A-44F47859A482}"/>
                </a:ext>
              </a:extLst>
            </p:cNvPr>
            <p:cNvSpPr/>
            <p:nvPr/>
          </p:nvSpPr>
          <p:spPr>
            <a:xfrm>
              <a:off x="19008091" y="10892790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3E9522F-60A3-4F82-96AA-C6F71022E4F0}"/>
                </a:ext>
              </a:extLst>
            </p:cNvPr>
            <p:cNvSpPr/>
            <p:nvPr/>
          </p:nvSpPr>
          <p:spPr>
            <a:xfrm>
              <a:off x="17442181" y="10069830"/>
              <a:ext cx="3703320" cy="822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4x4 conv 32</a:t>
              </a:r>
            </a:p>
          </p:txBody>
        </p:sp>
        <p:sp>
          <p:nvSpPr>
            <p:cNvPr id="15" name="Arrow: Up 14">
              <a:extLst>
                <a:ext uri="{FF2B5EF4-FFF2-40B4-BE49-F238E27FC236}">
                  <a16:creationId xmlns:a16="http://schemas.microsoft.com/office/drawing/2014/main" id="{F523CC86-8D55-48C0-A6E2-FCD46EE5EA88}"/>
                </a:ext>
              </a:extLst>
            </p:cNvPr>
            <p:cNvSpPr/>
            <p:nvPr/>
          </p:nvSpPr>
          <p:spPr>
            <a:xfrm>
              <a:off x="18973801" y="9555480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A45103B-A02C-402C-94F0-201FC73E15A0}"/>
                </a:ext>
              </a:extLst>
            </p:cNvPr>
            <p:cNvSpPr/>
            <p:nvPr/>
          </p:nvSpPr>
          <p:spPr>
            <a:xfrm>
              <a:off x="17442181" y="7385685"/>
              <a:ext cx="3703320" cy="822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3x3 conv 32</a:t>
              </a:r>
            </a:p>
          </p:txBody>
        </p:sp>
        <p:sp>
          <p:nvSpPr>
            <p:cNvPr id="17" name="Arrow: Up 16">
              <a:extLst>
                <a:ext uri="{FF2B5EF4-FFF2-40B4-BE49-F238E27FC236}">
                  <a16:creationId xmlns:a16="http://schemas.microsoft.com/office/drawing/2014/main" id="{54A17FBC-403D-4F1A-BB6F-7F9279E0E5FB}"/>
                </a:ext>
              </a:extLst>
            </p:cNvPr>
            <p:cNvSpPr/>
            <p:nvPr/>
          </p:nvSpPr>
          <p:spPr>
            <a:xfrm>
              <a:off x="19008091" y="6898005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2593BA5-0A1B-4EAC-83F4-BB1CA5366E4F}"/>
                </a:ext>
              </a:extLst>
            </p:cNvPr>
            <p:cNvSpPr/>
            <p:nvPr/>
          </p:nvSpPr>
          <p:spPr>
            <a:xfrm>
              <a:off x="17442181" y="6048375"/>
              <a:ext cx="3703320" cy="822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FC 512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2AB620F-2373-4F3E-ACC8-5C4277FBE98E}"/>
                </a:ext>
              </a:extLst>
            </p:cNvPr>
            <p:cNvSpPr/>
            <p:nvPr/>
          </p:nvSpPr>
          <p:spPr>
            <a:xfrm>
              <a:off x="13148311" y="4735830"/>
              <a:ext cx="3703320" cy="822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FC #Action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2526C31-3011-4472-8DEB-0055F21157E6}"/>
                </a:ext>
              </a:extLst>
            </p:cNvPr>
            <p:cNvSpPr/>
            <p:nvPr/>
          </p:nvSpPr>
          <p:spPr>
            <a:xfrm>
              <a:off x="17442181" y="4735830"/>
              <a:ext cx="3703320" cy="822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FC 1</a:t>
              </a:r>
            </a:p>
          </p:txBody>
        </p:sp>
        <p:sp>
          <p:nvSpPr>
            <p:cNvPr id="21" name="Arrow: Up 20">
              <a:extLst>
                <a:ext uri="{FF2B5EF4-FFF2-40B4-BE49-F238E27FC236}">
                  <a16:creationId xmlns:a16="http://schemas.microsoft.com/office/drawing/2014/main" id="{D75DDF2F-D1C0-4608-A24A-6A28D6422FB7}"/>
                </a:ext>
              </a:extLst>
            </p:cNvPr>
            <p:cNvSpPr/>
            <p:nvPr/>
          </p:nvSpPr>
          <p:spPr>
            <a:xfrm>
              <a:off x="19008091" y="4280535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Up 21">
              <a:extLst>
                <a:ext uri="{FF2B5EF4-FFF2-40B4-BE49-F238E27FC236}">
                  <a16:creationId xmlns:a16="http://schemas.microsoft.com/office/drawing/2014/main" id="{700B1DC6-8BDA-45A9-BD95-07FC81934A87}"/>
                </a:ext>
              </a:extLst>
            </p:cNvPr>
            <p:cNvSpPr/>
            <p:nvPr/>
          </p:nvSpPr>
          <p:spPr>
            <a:xfrm>
              <a:off x="14714221" y="4276725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3460AD-8EB8-4F38-8F1E-0593AA661CF7}"/>
                </a:ext>
              </a:extLst>
            </p:cNvPr>
            <p:cNvSpPr/>
            <p:nvPr/>
          </p:nvSpPr>
          <p:spPr>
            <a:xfrm>
              <a:off x="13148311" y="3457575"/>
              <a:ext cx="3703320" cy="82296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Softmax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AF24836-1185-46B4-A76F-B29C0CCEB7DF}"/>
                </a:ext>
              </a:extLst>
            </p:cNvPr>
            <p:cNvSpPr/>
            <p:nvPr/>
          </p:nvSpPr>
          <p:spPr>
            <a:xfrm>
              <a:off x="17442181" y="3457575"/>
              <a:ext cx="3703320" cy="822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Value V2</a:t>
              </a:r>
            </a:p>
          </p:txBody>
        </p:sp>
        <p:sp>
          <p:nvSpPr>
            <p:cNvPr id="25" name="Arrow: Up 24">
              <a:extLst>
                <a:ext uri="{FF2B5EF4-FFF2-40B4-BE49-F238E27FC236}">
                  <a16:creationId xmlns:a16="http://schemas.microsoft.com/office/drawing/2014/main" id="{E92C6F9B-F94F-43DE-90BE-A004E8552846}"/>
                </a:ext>
              </a:extLst>
            </p:cNvPr>
            <p:cNvSpPr/>
            <p:nvPr/>
          </p:nvSpPr>
          <p:spPr>
            <a:xfrm>
              <a:off x="14714221" y="2886075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EEDD4B2-6009-4D0C-87CC-2BFA60926D75}"/>
                    </a:ext>
                  </a:extLst>
                </p:cNvPr>
                <p:cNvSpPr/>
                <p:nvPr/>
              </p:nvSpPr>
              <p:spPr>
                <a:xfrm>
                  <a:off x="13148311" y="2065020"/>
                  <a:ext cx="3703320" cy="82296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Policy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EEDD4B2-6009-4D0C-87CC-2BFA60926D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48311" y="2065020"/>
                  <a:ext cx="3703320" cy="822960"/>
                </a:xfrm>
                <a:prstGeom prst="rect">
                  <a:avLst/>
                </a:prstGeom>
                <a:blipFill>
                  <a:blip r:embed="rId2"/>
                  <a:stretch>
                    <a:fillRect t="-8759" b="-299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6BA430-494A-48BE-BFBB-7E50AE2E4684}"/>
                </a:ext>
              </a:extLst>
            </p:cNvPr>
            <p:cNvSpPr/>
            <p:nvPr/>
          </p:nvSpPr>
          <p:spPr>
            <a:xfrm>
              <a:off x="8854441" y="4672965"/>
              <a:ext cx="3703320" cy="822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FC 1</a:t>
              </a:r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BF93B70C-FFD6-4D38-813D-D2BC7C9AC8AA}"/>
                </a:ext>
              </a:extLst>
            </p:cNvPr>
            <p:cNvSpPr/>
            <p:nvPr/>
          </p:nvSpPr>
          <p:spPr>
            <a:xfrm>
              <a:off x="10420351" y="4158615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B0E52B-2504-4206-95A9-EF5C9208B8EB}"/>
                </a:ext>
              </a:extLst>
            </p:cNvPr>
            <p:cNvSpPr/>
            <p:nvPr/>
          </p:nvSpPr>
          <p:spPr>
            <a:xfrm>
              <a:off x="8854441" y="3335655"/>
              <a:ext cx="3703320" cy="822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Value V1</a:t>
              </a:r>
            </a:p>
          </p:txBody>
        </p:sp>
        <p:sp>
          <p:nvSpPr>
            <p:cNvPr id="30" name="Arrow: Bent-Up 29">
              <a:extLst>
                <a:ext uri="{FF2B5EF4-FFF2-40B4-BE49-F238E27FC236}">
                  <a16:creationId xmlns:a16="http://schemas.microsoft.com/office/drawing/2014/main" id="{1E7A711E-29E8-4D5B-B957-4F651CA1D0A0}"/>
                </a:ext>
              </a:extLst>
            </p:cNvPr>
            <p:cNvSpPr/>
            <p:nvPr/>
          </p:nvSpPr>
          <p:spPr>
            <a:xfrm>
              <a:off x="16859253" y="13637895"/>
              <a:ext cx="2659380" cy="104013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Bent-Up 30">
              <a:extLst>
                <a:ext uri="{FF2B5EF4-FFF2-40B4-BE49-F238E27FC236}">
                  <a16:creationId xmlns:a16="http://schemas.microsoft.com/office/drawing/2014/main" id="{AF1C57F4-A04A-41C2-B84A-95431384FFDB}"/>
                </a:ext>
              </a:extLst>
            </p:cNvPr>
            <p:cNvSpPr/>
            <p:nvPr/>
          </p:nvSpPr>
          <p:spPr>
            <a:xfrm flipH="1">
              <a:off x="10488931" y="13637895"/>
              <a:ext cx="2727960" cy="104013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C927D51-7F4A-4780-BFFE-FCE2C20D90E2}"/>
                </a:ext>
              </a:extLst>
            </p:cNvPr>
            <p:cNvSpPr/>
            <p:nvPr/>
          </p:nvSpPr>
          <p:spPr>
            <a:xfrm>
              <a:off x="17442181" y="8713470"/>
              <a:ext cx="3703320" cy="822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2x2 max pool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96AC228-22A3-470E-BC8A-D4413F6BE0FF}"/>
                </a:ext>
              </a:extLst>
            </p:cNvPr>
            <p:cNvSpPr/>
            <p:nvPr/>
          </p:nvSpPr>
          <p:spPr>
            <a:xfrm>
              <a:off x="8854441" y="7385685"/>
              <a:ext cx="3703320" cy="822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3x3 conv 32</a:t>
              </a:r>
            </a:p>
          </p:txBody>
        </p:sp>
        <p:sp>
          <p:nvSpPr>
            <p:cNvPr id="34" name="Arrow: Up 33">
              <a:extLst>
                <a:ext uri="{FF2B5EF4-FFF2-40B4-BE49-F238E27FC236}">
                  <a16:creationId xmlns:a16="http://schemas.microsoft.com/office/drawing/2014/main" id="{29CB2456-4F0F-45C6-869B-D518D17AF601}"/>
                </a:ext>
              </a:extLst>
            </p:cNvPr>
            <p:cNvSpPr/>
            <p:nvPr/>
          </p:nvSpPr>
          <p:spPr>
            <a:xfrm>
              <a:off x="10420351" y="6898005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D76B1CD-E6AA-4C49-AB8B-E0816A1BD3E3}"/>
                </a:ext>
              </a:extLst>
            </p:cNvPr>
            <p:cNvSpPr/>
            <p:nvPr/>
          </p:nvSpPr>
          <p:spPr>
            <a:xfrm>
              <a:off x="8854441" y="6029325"/>
              <a:ext cx="3703320" cy="822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FC 512</a:t>
              </a:r>
            </a:p>
          </p:txBody>
        </p:sp>
        <p:sp>
          <p:nvSpPr>
            <p:cNvPr id="36" name="Callout: Up Arrow 35">
              <a:extLst>
                <a:ext uri="{FF2B5EF4-FFF2-40B4-BE49-F238E27FC236}">
                  <a16:creationId xmlns:a16="http://schemas.microsoft.com/office/drawing/2014/main" id="{CE71CADC-D7F7-4593-8A0A-49D9DDD1C0DB}"/>
                </a:ext>
              </a:extLst>
            </p:cNvPr>
            <p:cNvSpPr/>
            <p:nvPr/>
          </p:nvSpPr>
          <p:spPr>
            <a:xfrm>
              <a:off x="12557761" y="5600700"/>
              <a:ext cx="4884420" cy="1030605"/>
            </a:xfrm>
            <a:prstGeom prst="upArrowCallout">
              <a:avLst>
                <a:gd name="adj1" fmla="val 21875"/>
                <a:gd name="adj2" fmla="val 28629"/>
                <a:gd name="adj3" fmla="val 35550"/>
                <a:gd name="adj4" fmla="val 276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Up 36">
              <a:extLst>
                <a:ext uri="{FF2B5EF4-FFF2-40B4-BE49-F238E27FC236}">
                  <a16:creationId xmlns:a16="http://schemas.microsoft.com/office/drawing/2014/main" id="{1244FAA8-8AB5-4688-AA9F-D1695834B2EB}"/>
                </a:ext>
              </a:extLst>
            </p:cNvPr>
            <p:cNvSpPr/>
            <p:nvPr/>
          </p:nvSpPr>
          <p:spPr>
            <a:xfrm>
              <a:off x="10488931" y="5495925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row: Up 37">
              <a:extLst>
                <a:ext uri="{FF2B5EF4-FFF2-40B4-BE49-F238E27FC236}">
                  <a16:creationId xmlns:a16="http://schemas.microsoft.com/office/drawing/2014/main" id="{AB445DE8-C73D-4C50-AB1E-3D78F8010AF9}"/>
                </a:ext>
              </a:extLst>
            </p:cNvPr>
            <p:cNvSpPr/>
            <p:nvPr/>
          </p:nvSpPr>
          <p:spPr>
            <a:xfrm>
              <a:off x="19008091" y="5552122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17F7B78-5CCC-4C7F-A65A-058A3633C3E6}"/>
                </a:ext>
              </a:extLst>
            </p:cNvPr>
            <p:cNvSpPr txBox="1"/>
            <p:nvPr/>
          </p:nvSpPr>
          <p:spPr>
            <a:xfrm>
              <a:off x="14051280" y="6492770"/>
              <a:ext cx="1965962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Concat</a:t>
              </a:r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5024DC3-2C48-4750-8513-B13A08770958}"/>
                </a:ext>
              </a:extLst>
            </p:cNvPr>
            <p:cNvSpPr/>
            <p:nvPr/>
          </p:nvSpPr>
          <p:spPr>
            <a:xfrm>
              <a:off x="8888731" y="12793980"/>
              <a:ext cx="3703320" cy="822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5x5 conv 32</a:t>
              </a:r>
            </a:p>
          </p:txBody>
        </p:sp>
        <p:sp>
          <p:nvSpPr>
            <p:cNvPr id="41" name="Arrow: Up 40">
              <a:extLst>
                <a:ext uri="{FF2B5EF4-FFF2-40B4-BE49-F238E27FC236}">
                  <a16:creationId xmlns:a16="http://schemas.microsoft.com/office/drawing/2014/main" id="{6A1390F1-ED09-4304-A02D-39C69DF7FD58}"/>
                </a:ext>
              </a:extLst>
            </p:cNvPr>
            <p:cNvSpPr/>
            <p:nvPr/>
          </p:nvSpPr>
          <p:spPr>
            <a:xfrm>
              <a:off x="10420351" y="12279630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45AD330-1827-4B3F-87E3-4FD56D333389}"/>
                </a:ext>
              </a:extLst>
            </p:cNvPr>
            <p:cNvSpPr/>
            <p:nvPr/>
          </p:nvSpPr>
          <p:spPr>
            <a:xfrm>
              <a:off x="8854441" y="11410950"/>
              <a:ext cx="3703320" cy="822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2x2 max pool</a:t>
              </a:r>
            </a:p>
          </p:txBody>
        </p:sp>
        <p:sp>
          <p:nvSpPr>
            <p:cNvPr id="43" name="Arrow: Up 42">
              <a:extLst>
                <a:ext uri="{FF2B5EF4-FFF2-40B4-BE49-F238E27FC236}">
                  <a16:creationId xmlns:a16="http://schemas.microsoft.com/office/drawing/2014/main" id="{1969B962-BB5D-4592-BEE7-971B11C368D8}"/>
                </a:ext>
              </a:extLst>
            </p:cNvPr>
            <p:cNvSpPr/>
            <p:nvPr/>
          </p:nvSpPr>
          <p:spPr>
            <a:xfrm>
              <a:off x="10420351" y="10866120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E1E22AB-E619-4002-9C11-A77B0A564A9A}"/>
                </a:ext>
              </a:extLst>
            </p:cNvPr>
            <p:cNvSpPr/>
            <p:nvPr/>
          </p:nvSpPr>
          <p:spPr>
            <a:xfrm>
              <a:off x="8854441" y="10043160"/>
              <a:ext cx="3703320" cy="822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4x4 conv 32</a:t>
              </a:r>
            </a:p>
          </p:txBody>
        </p:sp>
        <p:sp>
          <p:nvSpPr>
            <p:cNvPr id="45" name="Arrow: Up 44">
              <a:extLst>
                <a:ext uri="{FF2B5EF4-FFF2-40B4-BE49-F238E27FC236}">
                  <a16:creationId xmlns:a16="http://schemas.microsoft.com/office/drawing/2014/main" id="{1BE50CA9-2C35-41D1-9B70-9DEB9DDADCFE}"/>
                </a:ext>
              </a:extLst>
            </p:cNvPr>
            <p:cNvSpPr/>
            <p:nvPr/>
          </p:nvSpPr>
          <p:spPr>
            <a:xfrm>
              <a:off x="10386061" y="9528810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0E072D9-07A8-4C3C-BBD7-4C7B3B306663}"/>
                </a:ext>
              </a:extLst>
            </p:cNvPr>
            <p:cNvSpPr/>
            <p:nvPr/>
          </p:nvSpPr>
          <p:spPr>
            <a:xfrm>
              <a:off x="8854441" y="8686800"/>
              <a:ext cx="3703320" cy="822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2x2 max pool</a:t>
              </a:r>
            </a:p>
          </p:txBody>
        </p:sp>
        <p:sp>
          <p:nvSpPr>
            <p:cNvPr id="48" name="Arrow: Up 47">
              <a:extLst>
                <a:ext uri="{FF2B5EF4-FFF2-40B4-BE49-F238E27FC236}">
                  <a16:creationId xmlns:a16="http://schemas.microsoft.com/office/drawing/2014/main" id="{2E9D64DC-BA2A-446D-99A3-C34743D850F6}"/>
                </a:ext>
              </a:extLst>
            </p:cNvPr>
            <p:cNvSpPr/>
            <p:nvPr/>
          </p:nvSpPr>
          <p:spPr>
            <a:xfrm>
              <a:off x="10420351" y="8178165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row: Up 48">
              <a:extLst>
                <a:ext uri="{FF2B5EF4-FFF2-40B4-BE49-F238E27FC236}">
                  <a16:creationId xmlns:a16="http://schemas.microsoft.com/office/drawing/2014/main" id="{2DBADE74-A48F-490C-84F2-2BD1C1D8D28E}"/>
                </a:ext>
              </a:extLst>
            </p:cNvPr>
            <p:cNvSpPr/>
            <p:nvPr/>
          </p:nvSpPr>
          <p:spPr>
            <a:xfrm>
              <a:off x="19008091" y="8189595"/>
              <a:ext cx="571500" cy="5143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2714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480</TotalTime>
  <Words>176</Words>
  <Application>Microsoft Office PowerPoint</Application>
  <PresentationFormat>Custom</PresentationFormat>
  <Paragraphs>72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sjacob7@utexas.edu</dc:creator>
  <cp:lastModifiedBy>Lingjie Kong</cp:lastModifiedBy>
  <cp:revision>116</cp:revision>
  <dcterms:created xsi:type="dcterms:W3CDTF">2016-12-04T23:54:39Z</dcterms:created>
  <dcterms:modified xsi:type="dcterms:W3CDTF">2018-03-14T04:15:33Z</dcterms:modified>
</cp:coreProperties>
</file>