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1" autoAdjust="0"/>
    <p:restoredTop sz="94630"/>
  </p:normalViewPr>
  <p:slideViewPr>
    <p:cSldViewPr snapToGrid="0" snapToObjects="1">
      <p:cViewPr varScale="1">
        <p:scale>
          <a:sx n="33" d="100"/>
          <a:sy n="33" d="100"/>
        </p:scale>
        <p:origin x="1459" y="58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7431999" cy="3151766"/>
          </a:xfrm>
          <a:prstGeom prst="rect">
            <a:avLst/>
          </a:prstGeom>
          <a:solidFill>
            <a:srgbClr val="9C1200"/>
          </a:solidFill>
          <a:ln>
            <a:solidFill>
              <a:srgbClr val="9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949" tIns="73476" rIns="146949" bIns="73476" anchor="ctr"/>
          <a:lstStyle/>
          <a:p>
            <a:pPr algn="ctr" defTabSz="5877992">
              <a:defRPr/>
            </a:pPr>
            <a:r>
              <a:rPr lang="en-US" altLang="en-US" sz="5400" dirty="0">
                <a:latin typeface="Arial" charset="0"/>
                <a:ea typeface="ＭＳ Ｐゴシック" charset="-128"/>
              </a:rPr>
              <a:t>Deep Reinforcement Learning on Playing Atari Game </a:t>
            </a:r>
          </a:p>
          <a:p>
            <a:pPr algn="ctr" defTabSz="5877992">
              <a:defRPr/>
            </a:pPr>
            <a:r>
              <a:rPr kumimoji="0" lang="en-US" altLang="zh-TW" sz="5000" dirty="0">
                <a:solidFill>
                  <a:srgbClr val="FFFFFF"/>
                </a:solidFill>
                <a:latin typeface="Helvetica" pitchFamily="34" charset="0"/>
              </a:rPr>
              <a:t>Lingjie Kong, </a:t>
            </a:r>
            <a:r>
              <a:rPr kumimoji="0" lang="en-US" altLang="zh-TW" sz="5000" dirty="0" err="1">
                <a:solidFill>
                  <a:srgbClr val="FFFFFF"/>
                </a:solidFill>
                <a:latin typeface="Helvetica" pitchFamily="34" charset="0"/>
              </a:rPr>
              <a:t>Ruixuan</a:t>
            </a:r>
            <a:r>
              <a:rPr kumimoji="0" lang="en-US" altLang="zh-TW" sz="5000" dirty="0">
                <a:solidFill>
                  <a:srgbClr val="FFFFFF"/>
                </a:solidFill>
                <a:latin typeface="Helvetica" pitchFamily="34" charset="0"/>
              </a:rPr>
              <a:t> Ren</a:t>
            </a:r>
            <a:endParaRPr kumimoji="0" lang="zh-TW" altLang="en-US" sz="5000" dirty="0">
              <a:solidFill>
                <a:srgbClr val="FFFFFF"/>
              </a:solidFill>
              <a:latin typeface="Helvetic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5" y="155829"/>
            <a:ext cx="2840107" cy="284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263690" y="3447461"/>
            <a:ext cx="8832541" cy="291773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7" name="Subtitle 3"/>
          <p:cNvSpPr txBox="1">
            <a:spLocks/>
          </p:cNvSpPr>
          <p:nvPr/>
        </p:nvSpPr>
        <p:spPr>
          <a:xfrm>
            <a:off x="184414" y="6654723"/>
            <a:ext cx="8750423" cy="772494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4000" b="0" i="0" u="none" strike="noStrike" kern="1200" cap="small" spc="300" normalizeH="0" baseline="0" noProof="0" dirty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Problem Definition</a:t>
            </a:r>
          </a:p>
        </p:txBody>
      </p:sp>
      <p:sp>
        <p:nvSpPr>
          <p:cNvPr id="28" name="Subtitle 3"/>
          <p:cNvSpPr txBox="1">
            <a:spLocks/>
          </p:cNvSpPr>
          <p:nvPr/>
        </p:nvSpPr>
        <p:spPr>
          <a:xfrm>
            <a:off x="263691" y="3509479"/>
            <a:ext cx="8615456" cy="7376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>
                <a:solidFill>
                  <a:srgbClr val="8C1515"/>
                </a:solidFill>
                <a:ea typeface=""/>
                <a:cs typeface=""/>
              </a:rPr>
              <a:t>Text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29" name="Subtitle 3"/>
          <p:cNvSpPr txBox="1">
            <a:spLocks/>
          </p:cNvSpPr>
          <p:nvPr/>
        </p:nvSpPr>
        <p:spPr>
          <a:xfrm>
            <a:off x="9528439" y="7585587"/>
            <a:ext cx="8704048" cy="906936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>
                <a:solidFill>
                  <a:srgbClr val="8C1515"/>
                </a:solidFill>
                <a:ea typeface=""/>
                <a:cs typeface=""/>
              </a:rPr>
              <a:t>Text</a:t>
            </a:r>
          </a:p>
        </p:txBody>
      </p:sp>
      <p:sp>
        <p:nvSpPr>
          <p:cNvPr id="30" name="Subtitle 3"/>
          <p:cNvSpPr txBox="1">
            <a:spLocks/>
          </p:cNvSpPr>
          <p:nvPr/>
        </p:nvSpPr>
        <p:spPr>
          <a:xfrm>
            <a:off x="290438" y="14977321"/>
            <a:ext cx="8750423" cy="637648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>
                <a:solidFill>
                  <a:srgbClr val="8C1515"/>
                </a:solidFill>
                <a:ea typeface=""/>
                <a:cs typeface=""/>
              </a:rPr>
              <a:t>Text</a:t>
            </a:r>
          </a:p>
        </p:txBody>
      </p:sp>
      <p:sp>
        <p:nvSpPr>
          <p:cNvPr id="31" name="Subtitle 3"/>
          <p:cNvSpPr txBox="1">
            <a:spLocks/>
          </p:cNvSpPr>
          <p:nvPr/>
        </p:nvSpPr>
        <p:spPr>
          <a:xfrm>
            <a:off x="18392712" y="11890674"/>
            <a:ext cx="8710783" cy="840007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>
                <a:solidFill>
                  <a:srgbClr val="8C1515"/>
                </a:solidFill>
                <a:ea typeface=""/>
                <a:cs typeface=""/>
              </a:rPr>
              <a:t>text</a:t>
            </a:r>
          </a:p>
        </p:txBody>
      </p:sp>
      <p:sp>
        <p:nvSpPr>
          <p:cNvPr id="32" name="Subtitle 3"/>
          <p:cNvSpPr txBox="1">
            <a:spLocks/>
          </p:cNvSpPr>
          <p:nvPr/>
        </p:nvSpPr>
        <p:spPr>
          <a:xfrm>
            <a:off x="18392713" y="3540138"/>
            <a:ext cx="8710782" cy="10108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>
                <a:solidFill>
                  <a:srgbClr val="8C1515"/>
                </a:solidFill>
                <a:ea typeface=""/>
                <a:cs typeface=""/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2515" y="4185154"/>
            <a:ext cx="84123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479394" y="4323635"/>
            <a:ext cx="8536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8439" y="8299573"/>
            <a:ext cx="8597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40095" y="12833002"/>
            <a:ext cx="39369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90437" y="6521021"/>
            <a:ext cx="8791169" cy="8172376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3689" y="14857498"/>
            <a:ext cx="8803923" cy="3258831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356754" y="3442730"/>
            <a:ext cx="8833498" cy="381689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407337" y="3447462"/>
            <a:ext cx="8710785" cy="811135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5" name="Subtitle 3"/>
          <p:cNvSpPr txBox="1">
            <a:spLocks/>
          </p:cNvSpPr>
          <p:nvPr/>
        </p:nvSpPr>
        <p:spPr>
          <a:xfrm>
            <a:off x="9356754" y="3530071"/>
            <a:ext cx="8704048" cy="10108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500" spc="300" dirty="0">
                <a:solidFill>
                  <a:srgbClr val="8C1515"/>
                </a:solidFill>
                <a:ea typeface=""/>
                <a:cs typeface=""/>
              </a:rPr>
              <a:t>Text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endParaRPr lang="en-US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356754" y="7427217"/>
            <a:ext cx="8833498" cy="1068911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407338" y="11730418"/>
            <a:ext cx="8696158" cy="63859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516" y="7380849"/>
            <a:ext cx="83566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96393" y="4533139"/>
            <a:ext cx="8671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TW" sz="2500" dirty="0">
              <a:solidFill>
                <a:srgbClr val="000000"/>
              </a:solidFill>
              <a:latin typeface="Source Sans Pro" charset="0"/>
              <a:ea typeface="ＭＳ Ｐゴシック" charset="-128"/>
            </a:endParaRP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altLang="zh-TW" sz="1000" dirty="0">
              <a:solidFill>
                <a:srgbClr val="000000"/>
              </a:solidFill>
              <a:latin typeface="Source Sans Pro" charset="0"/>
              <a:ea typeface="ＭＳ Ｐゴシック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28439" y="4348473"/>
            <a:ext cx="856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5" y="15768511"/>
            <a:ext cx="8346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193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新細明體</vt:lpstr>
      <vt:lpstr>Source Sans Pro</vt:lpstr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sjacob7@utexas.edu</dc:creator>
  <cp:lastModifiedBy>Lingjie Kong --TR</cp:lastModifiedBy>
  <cp:revision>100</cp:revision>
  <dcterms:created xsi:type="dcterms:W3CDTF">2016-12-04T23:54:39Z</dcterms:created>
  <dcterms:modified xsi:type="dcterms:W3CDTF">2018-03-13T22:17:48Z</dcterms:modified>
</cp:coreProperties>
</file>