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3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26" y="4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1C8E1-6159-9797-AC73-6BD8531A3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1687B9-3290-108E-15DC-A39DC447C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76DE8-4E18-1BA1-4323-70E19022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2B9C-5761-45CF-90DA-2FDF46E97A7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6B77F-4427-E2AA-66F3-FDDABBFA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BEB75-22DB-51C6-D91F-149173B1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46E8-4B84-43EF-AC94-820D32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A1890-718A-F228-2EC4-1219373E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49B91B-38A0-939E-526D-18563E9D9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23EFA-5A82-6215-8C83-54E6ECCA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2B9C-5761-45CF-90DA-2FDF46E97A7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A080F-C031-ACCB-7F7B-2579E6DE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2B08E-53D0-2258-A1DF-AFDAEBA5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46E8-4B84-43EF-AC94-820D32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0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E609CD-A823-C18B-4B8A-93326D2A1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63921-6C32-C5B6-15E6-ABD708643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30268-87E3-7413-66CF-78AD67ED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2B9C-5761-45CF-90DA-2FDF46E97A7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2BFBB-3358-F886-1FE1-EC3D30C2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C4448-4E9E-702D-6363-8DEB6726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46E8-4B84-43EF-AC94-820D32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6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2FA21-65E2-969A-EAF7-17D40B70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E59FF-05BC-56C1-6762-4FFB80599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2417B-FC71-7C15-E28D-B1A5FDB3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2B9C-5761-45CF-90DA-2FDF46E97A7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5F5EE-9F06-146C-2BA2-C6502EB4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86FA7-38BE-AC0E-52BF-CA0C4E5D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46E8-4B84-43EF-AC94-820D32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C53AC-D1B4-884C-94F6-AECF9DA9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2FFB60-A578-F559-FB08-66714B66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BBC3E-7937-49EC-C95E-2208D358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2B9C-5761-45CF-90DA-2FDF46E97A7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A4DB9-3422-4798-2281-3AAD6DAB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614EB-77E6-E74A-A239-9F924DBB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46E8-4B84-43EF-AC94-820D32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3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64922-D8A3-82D2-4ED2-0426F780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4EB89-5D00-21A6-1B97-84D878590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DCA62-EB74-7B29-0174-AF0B30162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4BE381-3E73-BDEA-CB57-21E76308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2B9C-5761-45CF-90DA-2FDF46E97A7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33020B-5F06-A6BB-9DA2-920361B5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0EACA-8790-3080-1D5E-D595F121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46E8-4B84-43EF-AC94-820D32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1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09071-4FD3-7791-F1DB-D834E34F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2E61C-11C0-6411-8079-B422E0EEA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39407-2DA9-933E-CF2E-1A8CDF859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1412EB-F4EA-93F8-82F3-186B64D68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465080-3F5C-F203-4E64-5CC60B088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DBB1CC-8FCC-0BB9-E215-31BBFAF5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2B9C-5761-45CF-90DA-2FDF46E97A7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EB1874-EECB-0AAF-4886-53372475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0C3A3F-BD5C-C1BD-A2D4-9B42C669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46E8-4B84-43EF-AC94-820D32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4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1B1D4-7820-1B22-E30B-FAE088EB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06A3DC-3796-6F48-AA7A-5A9AE8E5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2B9C-5761-45CF-90DA-2FDF46E97A7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88DC97-3437-3B26-D0CA-A5D852A0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896FEE-A4E9-D346-DDAC-B3D7C5DC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46E8-4B84-43EF-AC94-820D32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8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454036-DF4A-BA28-6869-8E6FF5BD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2B9C-5761-45CF-90DA-2FDF46E97A7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00F937-31C2-3DBC-6C24-93086CF6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C830B8-82AD-3F67-89E8-D294C3F6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46E8-4B84-43EF-AC94-820D32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E3261-9F1D-DCEB-6DB7-84D7A832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EB29A-D5BC-A9F6-B0A5-4205C7333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C3C556-3B2A-912A-AA5A-65EBB0787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C7BB9-011D-5FD7-BE12-A6D59F53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2B9C-5761-45CF-90DA-2FDF46E97A7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01E7C0-E4AF-B8B3-C8C5-AA9442DB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5A271F-F9FA-C26A-010F-323FDFF3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46E8-4B84-43EF-AC94-820D32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2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3F8A4-BE43-F573-1211-10F32D79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97772A-86FE-408A-3973-5F6C848AF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555967-361B-C272-E696-F484EF259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B3D13C-0DB6-501D-DC9C-BD2C816B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2B9C-5761-45CF-90DA-2FDF46E97A7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94518-5AC5-CC1B-CEEF-BF200AA8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13716-AD16-E0A9-BE43-564537E8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46E8-4B84-43EF-AC94-820D32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81B16F-DE42-93CD-1344-64861F2D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7DA03-EA9E-D513-9DC7-68724956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79E720-07C1-DC2E-FA08-AECB2BAF6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52B9C-5761-45CF-90DA-2FDF46E97A7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EA5BE-3991-6B4D-236E-8D0075D53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1DF9C-FB48-0800-2535-1AC0FD318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5B46E8-4B84-43EF-AC94-820D32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5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B1CA86E-D0CC-2A80-9D9D-86DB7F155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35323"/>
              </p:ext>
            </p:extLst>
          </p:nvPr>
        </p:nvGraphicFramePr>
        <p:xfrm>
          <a:off x="440397" y="642636"/>
          <a:ext cx="11231337" cy="5670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804">
                  <a:extLst>
                    <a:ext uri="{9D8B030D-6E8A-4147-A177-3AD203B41FA5}">
                      <a16:colId xmlns:a16="http://schemas.microsoft.com/office/drawing/2014/main" val="3610957803"/>
                    </a:ext>
                  </a:extLst>
                </a:gridCol>
                <a:gridCol w="8829894">
                  <a:extLst>
                    <a:ext uri="{9D8B030D-6E8A-4147-A177-3AD203B41FA5}">
                      <a16:colId xmlns:a16="http://schemas.microsoft.com/office/drawing/2014/main" val="2476602613"/>
                    </a:ext>
                  </a:extLst>
                </a:gridCol>
                <a:gridCol w="1089639">
                  <a:extLst>
                    <a:ext uri="{9D8B030D-6E8A-4147-A177-3AD203B41FA5}">
                      <a16:colId xmlns:a16="http://schemas.microsoft.com/office/drawing/2014/main" val="80695600"/>
                    </a:ext>
                  </a:extLst>
                </a:gridCol>
              </a:tblGrid>
              <a:tr h="54985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주차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계획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달성율</a:t>
                      </a:r>
                      <a:r>
                        <a:rPr lang="en-US" altLang="ko-KR" dirty="0"/>
                        <a:t>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70078"/>
                  </a:ext>
                </a:extLst>
              </a:tr>
              <a:tr h="549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tx1"/>
                          </a:solidFill>
                          <a:ea typeface="맑은 고딕"/>
                          <a:cs typeface="Microsoft GothicNeo"/>
                        </a:rPr>
                        <a:t>1주차 - 리소스 확보 / 맵 구현(1) / 캐릭터 이동 구현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973315"/>
                  </a:ext>
                </a:extLst>
              </a:tr>
              <a:tr h="549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ea typeface="맑은 고딕"/>
                          <a:cs typeface="Microsoft GothicNeo"/>
                        </a:rPr>
                        <a:t>2주차 - 건물 / 구조물 구현 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611749"/>
                  </a:ext>
                </a:extLst>
              </a:tr>
              <a:tr h="549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ea typeface="맑은 고딕"/>
                          <a:cs typeface="Microsoft GothicNeo"/>
                        </a:rPr>
                        <a:t>3주차 - 아군 유닛 구현 / 오브젝트간 상호작용 구현(1)</a:t>
                      </a:r>
                      <a:endParaRPr lang="ko-KR" altLang="en-US" sz="1800" dirty="0">
                        <a:solidFill>
                          <a:schemeClr val="tx1"/>
                        </a:solidFill>
                        <a:ea typeface="Microsoft GothicNeo"/>
                        <a:cs typeface="Microsoft GothicNeo"/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74558"/>
                  </a:ext>
                </a:extLst>
              </a:tr>
              <a:tr h="549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ea typeface="맑은 고딕"/>
                          <a:cs typeface="Microsoft GothicNeo"/>
                        </a:rPr>
                        <a:t>4주차 - 적군 유닛 구현 /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ea typeface="맑은 고딕"/>
                          <a:cs typeface="Microsoft GothicNeo"/>
                        </a:rPr>
                        <a:t>오브젝트간 상호작용 구현(2)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658389"/>
                  </a:ext>
                </a:extLst>
              </a:tr>
              <a:tr h="549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ea typeface="맑은 고딕"/>
                          <a:cs typeface="Microsoft GothicNeo"/>
                        </a:rPr>
                        <a:t>5주차 - 낮 / 밤에 따른 유닛 행동 구현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19764"/>
                  </a:ext>
                </a:extLst>
              </a:tr>
              <a:tr h="549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ea typeface="맑은 고딕"/>
                          <a:cs typeface="Microsoft GothicNeo"/>
                        </a:rPr>
                        <a:t>6주차 - 맵 구현(2) / 레벨 디자인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a typeface="맑은 고딕"/>
                          <a:cs typeface="Microsoft GothicNeo"/>
                        </a:rPr>
                        <a:t>+ 2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  <a:ea typeface="맑은 고딕"/>
                          <a:cs typeface="Microsoft GothicNeo"/>
                        </a:rPr>
                        <a:t>주차 내용 보완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a typeface="맑은 고딕"/>
                          <a:cs typeface="Microsoft GothicNeo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  <a:ea typeface="맑은 고딕"/>
                          <a:cs typeface="Microsoft GothicNeo"/>
                        </a:rPr>
                        <a:t>건물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a typeface="맑은 고딕"/>
                          <a:cs typeface="Microsoft GothicNeo"/>
                        </a:rPr>
                        <a:t>/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  <a:ea typeface="맑은 고딕"/>
                          <a:cs typeface="Microsoft GothicNeo"/>
                        </a:rPr>
                        <a:t>구조물 구현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a typeface="맑은 고딕"/>
                          <a:cs typeface="Microsoft GothicNeo"/>
                        </a:rPr>
                        <a:t>)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260616"/>
                  </a:ext>
                </a:extLst>
              </a:tr>
              <a:tr h="549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ea typeface="맑은 고딕"/>
                          <a:cs typeface="Microsoft GothicNeo"/>
                        </a:rPr>
                        <a:t>7주차 - 수치 조정 / 부족한 부분 보완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a typeface="맑은 고딕"/>
                          <a:cs typeface="Microsoft GothicNeo"/>
                        </a:rPr>
                        <a:t>+ UI /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  <a:ea typeface="맑은 고딕"/>
                          <a:cs typeface="Microsoft GothicNeo"/>
                        </a:rPr>
                        <a:t> 밤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a typeface="맑은 고딕"/>
                          <a:cs typeface="Microsoft GothicNeo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  <a:ea typeface="맑은 고딕"/>
                          <a:cs typeface="Microsoft GothicNeo"/>
                        </a:rPr>
                        <a:t>낮 변환 구현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사운드를 구현하지 못함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077334"/>
                  </a:ext>
                </a:extLst>
              </a:tr>
              <a:tr h="549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ea typeface="맑은 고딕"/>
                          <a:cs typeface="Microsoft GothicNeo"/>
                        </a:rPr>
                        <a:t>8주차 - 최종 수정 및 릴리즈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341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49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313BF1-31CD-B283-2FC6-68DDB9A83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7668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CB06BCA-645C-5948-0E65-480FFF69E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99065"/>
              </p:ext>
            </p:extLst>
          </p:nvPr>
        </p:nvGraphicFramePr>
        <p:xfrm>
          <a:off x="100374" y="2008188"/>
          <a:ext cx="11991252" cy="4849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058">
                  <a:extLst>
                    <a:ext uri="{9D8B030D-6E8A-4147-A177-3AD203B41FA5}">
                      <a16:colId xmlns:a16="http://schemas.microsoft.com/office/drawing/2014/main" val="3610957803"/>
                    </a:ext>
                  </a:extLst>
                </a:gridCol>
                <a:gridCol w="6759914">
                  <a:extLst>
                    <a:ext uri="{9D8B030D-6E8A-4147-A177-3AD203B41FA5}">
                      <a16:colId xmlns:a16="http://schemas.microsoft.com/office/drawing/2014/main" val="24766026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0695600"/>
                    </a:ext>
                  </a:extLst>
                </a:gridCol>
              </a:tblGrid>
              <a:tr h="53886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주차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70078"/>
                  </a:ext>
                </a:extLst>
              </a:tr>
              <a:tr h="538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1(week of Oct 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973315"/>
                  </a:ext>
                </a:extLst>
              </a:tr>
              <a:tr h="538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2(week of Oct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611749"/>
                  </a:ext>
                </a:extLst>
              </a:tr>
              <a:tr h="538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3(week of Oct 27)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ea typeface="Microsoft GothicNeo"/>
                          <a:cs typeface="Microsoft GothicNeo"/>
                        </a:rPr>
                        <a:t>11</a:t>
                      </a:r>
                      <a:endParaRPr lang="ko-KR" altLang="en-US" sz="1800" dirty="0">
                        <a:solidFill>
                          <a:schemeClr val="tx1"/>
                        </a:solidFill>
                        <a:ea typeface="Microsoft GothicNeo"/>
                        <a:cs typeface="Microsoft GothicNe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74558"/>
                  </a:ext>
                </a:extLst>
              </a:tr>
              <a:tr h="538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4(week of Nov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658389"/>
                  </a:ext>
                </a:extLst>
              </a:tr>
              <a:tr h="538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5(week of Nov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19764"/>
                  </a:ext>
                </a:extLst>
              </a:tr>
              <a:tr h="538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6(week of Nov 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260616"/>
                  </a:ext>
                </a:extLst>
              </a:tr>
              <a:tr h="538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7(week of Nov 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077334"/>
                  </a:ext>
                </a:extLst>
              </a:tr>
              <a:tr h="538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8(week of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341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06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194</Words>
  <Application>Microsoft Office PowerPoint</Application>
  <PresentationFormat>와이드스크린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Microsoft GothicNeo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재민 조</dc:creator>
  <cp:lastModifiedBy>재민 조</cp:lastModifiedBy>
  <cp:revision>1</cp:revision>
  <dcterms:created xsi:type="dcterms:W3CDTF">2024-12-08T10:57:48Z</dcterms:created>
  <dcterms:modified xsi:type="dcterms:W3CDTF">2024-12-08T12:50:27Z</dcterms:modified>
</cp:coreProperties>
</file>