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6669088" cy="9926638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2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646481" algn="l" rtl="0" fontAlgn="base">
      <a:spcBef>
        <a:spcPct val="0"/>
      </a:spcBef>
      <a:spcAft>
        <a:spcPct val="0"/>
      </a:spcAft>
      <a:defRPr sz="212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292962" algn="l" rtl="0" fontAlgn="base">
      <a:spcBef>
        <a:spcPct val="0"/>
      </a:spcBef>
      <a:spcAft>
        <a:spcPct val="0"/>
      </a:spcAft>
      <a:defRPr sz="212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939442" algn="l" rtl="0" fontAlgn="base">
      <a:spcBef>
        <a:spcPct val="0"/>
      </a:spcBef>
      <a:spcAft>
        <a:spcPct val="0"/>
      </a:spcAft>
      <a:defRPr sz="212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585923" algn="l" rtl="0" fontAlgn="base">
      <a:spcBef>
        <a:spcPct val="0"/>
      </a:spcBef>
      <a:spcAft>
        <a:spcPct val="0"/>
      </a:spcAft>
      <a:defRPr sz="212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3232404" algn="l" defTabSz="1292962" rtl="0" eaLnBrk="1" latinLnBrk="0" hangingPunct="1">
      <a:defRPr sz="212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3878885" algn="l" defTabSz="1292962" rtl="0" eaLnBrk="1" latinLnBrk="0" hangingPunct="1">
      <a:defRPr sz="212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4525366" algn="l" defTabSz="1292962" rtl="0" eaLnBrk="1" latinLnBrk="0" hangingPunct="1">
      <a:defRPr sz="212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5171846" algn="l" defTabSz="1292962" rtl="0" eaLnBrk="1" latinLnBrk="0" hangingPunct="1">
      <a:defRPr sz="212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9" userDrawn="1">
          <p15:clr>
            <a:srgbClr val="A4A3A4"/>
          </p15:clr>
        </p15:guide>
        <p15:guide id="2" orient="horz" pos="3871" userDrawn="1">
          <p15:clr>
            <a:srgbClr val="A4A3A4"/>
          </p15:clr>
        </p15:guide>
        <p15:guide id="3" orient="horz" pos="5992" userDrawn="1">
          <p15:clr>
            <a:srgbClr val="A4A3A4"/>
          </p15:clr>
        </p15:guide>
        <p15:guide id="4" orient="horz" pos="26027" userDrawn="1">
          <p15:clr>
            <a:srgbClr val="A4A3A4"/>
          </p15:clr>
        </p15:guide>
        <p15:guide id="5" pos="4665" userDrawn="1">
          <p15:clr>
            <a:srgbClr val="A4A3A4"/>
          </p15:clr>
        </p15:guide>
        <p15:guide id="6" pos="5055" userDrawn="1">
          <p15:clr>
            <a:srgbClr val="A4A3A4"/>
          </p15:clr>
        </p15:guide>
        <p15:guide id="7" pos="13039" userDrawn="1">
          <p15:clr>
            <a:srgbClr val="A4A3A4"/>
          </p15:clr>
        </p15:guide>
        <p15:guide id="8" pos="8721" userDrawn="1">
          <p15:clr>
            <a:srgbClr val="A4A3A4"/>
          </p15:clr>
        </p15:guide>
        <p15:guide id="9" pos="14077" userDrawn="1">
          <p15:clr>
            <a:srgbClr val="A4A3A4"/>
          </p15:clr>
        </p15:guide>
        <p15:guide id="10" pos="14416" userDrawn="1">
          <p15:clr>
            <a:srgbClr val="A4A3A4"/>
          </p15:clr>
        </p15:guide>
        <p15:guide id="11" pos="187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B9BD5"/>
    <a:srgbClr val="1F4E79"/>
    <a:srgbClr val="9DC3E6"/>
    <a:srgbClr val="FFFFFF"/>
    <a:srgbClr val="000066"/>
    <a:srgbClr val="FF3300"/>
    <a:srgbClr val="CCFFFF"/>
    <a:srgbClr val="00649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748" autoAdjust="0"/>
    <p:restoredTop sz="92904" autoAdjust="0"/>
  </p:normalViewPr>
  <p:slideViewPr>
    <p:cSldViewPr snapToGrid="0">
      <p:cViewPr>
        <p:scale>
          <a:sx n="25" d="100"/>
          <a:sy n="25" d="100"/>
        </p:scale>
        <p:origin x="3018" y="-816"/>
      </p:cViewPr>
      <p:guideLst>
        <p:guide orient="horz" pos="749"/>
        <p:guide orient="horz" pos="3871"/>
        <p:guide orient="horz" pos="5992"/>
        <p:guide orient="horz" pos="26027"/>
        <p:guide pos="4665"/>
        <p:guide pos="5055"/>
        <p:guide pos="13039"/>
        <p:guide pos="8721"/>
        <p:guide pos="14077"/>
        <p:guide pos="14416"/>
        <p:guide pos="187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2890336" cy="495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754" y="1"/>
            <a:ext cx="2890335" cy="495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30659"/>
            <a:ext cx="2890336" cy="49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754" y="9430659"/>
            <a:ext cx="2890335" cy="49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0F6EC3-8224-44BD-ABED-7DDE90EDC7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65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6F2B6-68D4-473E-B1AD-60A4ECFE3264}" type="datetimeFigureOut">
              <a:rPr lang="en-SG" smtClean="0"/>
              <a:pPr/>
              <a:t>26/5/2023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1063" y="1241425"/>
            <a:ext cx="236696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76788"/>
            <a:ext cx="5335588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2DD06-9D35-48DE-B244-6FD1C92835D7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54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92962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1pPr>
    <a:lvl2pPr marL="646481" algn="l" defTabSz="1292962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2pPr>
    <a:lvl3pPr marL="1292962" algn="l" defTabSz="1292962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3pPr>
    <a:lvl4pPr marL="1939442" algn="l" defTabSz="1292962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4pPr>
    <a:lvl5pPr marL="2585923" algn="l" defTabSz="1292962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5pPr>
    <a:lvl6pPr marL="3232404" algn="l" defTabSz="1292962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6pPr>
    <a:lvl7pPr marL="3878885" algn="l" defTabSz="1292962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7pPr>
    <a:lvl8pPr marL="4525366" algn="l" defTabSz="1292962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8pPr>
    <a:lvl9pPr marL="5171846" algn="l" defTabSz="1292962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2DD06-9D35-48DE-B244-6FD1C92835D7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964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969" y="13296077"/>
            <a:ext cx="25735278" cy="91752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2181" y="24255691"/>
            <a:ext cx="21190853" cy="10939413"/>
          </a:xfrm>
        </p:spPr>
        <p:txBody>
          <a:bodyPr/>
          <a:lstStyle>
            <a:lvl1pPr marL="0" indent="0" algn="ctr">
              <a:buNone/>
              <a:defRPr/>
            </a:lvl1pPr>
            <a:lvl2pPr marL="646389" indent="0" algn="ctr">
              <a:buNone/>
              <a:defRPr/>
            </a:lvl2pPr>
            <a:lvl3pPr marL="1292779" indent="0" algn="ctr">
              <a:buNone/>
              <a:defRPr/>
            </a:lvl3pPr>
            <a:lvl4pPr marL="1939168" indent="0" algn="ctr">
              <a:buNone/>
              <a:defRPr/>
            </a:lvl4pPr>
            <a:lvl5pPr marL="2585557" indent="0" algn="ctr">
              <a:buNone/>
              <a:defRPr/>
            </a:lvl5pPr>
            <a:lvl6pPr marL="3231947" indent="0" algn="ctr">
              <a:buNone/>
              <a:defRPr/>
            </a:lvl6pPr>
            <a:lvl7pPr marL="3878336" indent="0" algn="ctr">
              <a:buNone/>
              <a:defRPr/>
            </a:lvl7pPr>
            <a:lvl8pPr marL="4524726" indent="0" algn="ctr">
              <a:buNone/>
              <a:defRPr/>
            </a:lvl8pPr>
            <a:lvl9pPr marL="517111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66EBF-DD1F-4435-9ACE-C3B6B5FA8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2D7F2C-BA24-4942-BBF5-80A521B1D8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2549" y="3804331"/>
            <a:ext cx="6432698" cy="342434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969" y="3804331"/>
            <a:ext cx="19087035" cy="342434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190CB6-A69E-4C1C-AC0D-F3E6CD4901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7FDCF-9A1C-4B81-9FE3-5379A658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213" y="27505643"/>
            <a:ext cx="25735278" cy="8501948"/>
          </a:xfrm>
        </p:spPr>
        <p:txBody>
          <a:bodyPr anchor="t"/>
          <a:lstStyle>
            <a:lvl1pPr algn="l">
              <a:defRPr sz="5655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213" y="18141829"/>
            <a:ext cx="25735278" cy="9363814"/>
          </a:xfrm>
        </p:spPr>
        <p:txBody>
          <a:bodyPr anchor="b"/>
          <a:lstStyle>
            <a:lvl1pPr marL="0" indent="0">
              <a:buNone/>
              <a:defRPr sz="2828"/>
            </a:lvl1pPr>
            <a:lvl2pPr marL="646389" indent="0">
              <a:buNone/>
              <a:defRPr sz="2545"/>
            </a:lvl2pPr>
            <a:lvl3pPr marL="1292779" indent="0">
              <a:buNone/>
              <a:defRPr sz="2262"/>
            </a:lvl3pPr>
            <a:lvl4pPr marL="1939168" indent="0">
              <a:buNone/>
              <a:defRPr sz="1979"/>
            </a:lvl4pPr>
            <a:lvl5pPr marL="2585557" indent="0">
              <a:buNone/>
              <a:defRPr sz="1979"/>
            </a:lvl5pPr>
            <a:lvl6pPr marL="3231947" indent="0">
              <a:buNone/>
              <a:defRPr sz="1979"/>
            </a:lvl6pPr>
            <a:lvl7pPr marL="3878336" indent="0">
              <a:buNone/>
              <a:defRPr sz="1979"/>
            </a:lvl7pPr>
            <a:lvl8pPr marL="4524726" indent="0">
              <a:buNone/>
              <a:defRPr sz="1979"/>
            </a:lvl8pPr>
            <a:lvl9pPr marL="5171115" indent="0">
              <a:buNone/>
              <a:defRPr sz="19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BDCFA-BAF9-47DC-B4A6-A46A0065A5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968" y="12364634"/>
            <a:ext cx="12759865" cy="25683154"/>
          </a:xfrm>
        </p:spPr>
        <p:txBody>
          <a:bodyPr/>
          <a:lstStyle>
            <a:lvl1pPr>
              <a:defRPr sz="3959"/>
            </a:lvl1pPr>
            <a:lvl2pPr>
              <a:defRPr sz="3393"/>
            </a:lvl2pPr>
            <a:lvl3pPr>
              <a:defRPr sz="2828"/>
            </a:lvl3pPr>
            <a:lvl4pPr>
              <a:defRPr sz="2545"/>
            </a:lvl4pPr>
            <a:lvl5pPr>
              <a:defRPr sz="2545"/>
            </a:lvl5pPr>
            <a:lvl6pPr>
              <a:defRPr sz="2545"/>
            </a:lvl6pPr>
            <a:lvl7pPr>
              <a:defRPr sz="2545"/>
            </a:lvl7pPr>
            <a:lvl8pPr>
              <a:defRPr sz="2545"/>
            </a:lvl8pPr>
            <a:lvl9pPr>
              <a:defRPr sz="25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5380" y="12364634"/>
            <a:ext cx="12759867" cy="25683154"/>
          </a:xfrm>
        </p:spPr>
        <p:txBody>
          <a:bodyPr/>
          <a:lstStyle>
            <a:lvl1pPr>
              <a:defRPr sz="3959"/>
            </a:lvl1pPr>
            <a:lvl2pPr>
              <a:defRPr sz="3393"/>
            </a:lvl2pPr>
            <a:lvl3pPr>
              <a:defRPr sz="2828"/>
            </a:lvl3pPr>
            <a:lvl4pPr>
              <a:defRPr sz="2545"/>
            </a:lvl4pPr>
            <a:lvl5pPr>
              <a:defRPr sz="2545"/>
            </a:lvl5pPr>
            <a:lvl6pPr>
              <a:defRPr sz="2545"/>
            </a:lvl6pPr>
            <a:lvl7pPr>
              <a:defRPr sz="2545"/>
            </a:lvl7pPr>
            <a:lvl8pPr>
              <a:defRPr sz="2545"/>
            </a:lvl8pPr>
            <a:lvl9pPr>
              <a:defRPr sz="25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B2503-BE55-4187-A3DA-9AEBD5E5BC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12" y="1714755"/>
            <a:ext cx="27248590" cy="71328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12" y="9581526"/>
            <a:ext cx="13377315" cy="3992862"/>
          </a:xfrm>
        </p:spPr>
        <p:txBody>
          <a:bodyPr anchor="b"/>
          <a:lstStyle>
            <a:lvl1pPr marL="0" indent="0">
              <a:buNone/>
              <a:defRPr sz="3393" b="1"/>
            </a:lvl1pPr>
            <a:lvl2pPr marL="646389" indent="0">
              <a:buNone/>
              <a:defRPr sz="2828" b="1"/>
            </a:lvl2pPr>
            <a:lvl3pPr marL="1292779" indent="0">
              <a:buNone/>
              <a:defRPr sz="2545" b="1"/>
            </a:lvl3pPr>
            <a:lvl4pPr marL="1939168" indent="0">
              <a:buNone/>
              <a:defRPr sz="2262" b="1"/>
            </a:lvl4pPr>
            <a:lvl5pPr marL="2585557" indent="0">
              <a:buNone/>
              <a:defRPr sz="2262" b="1"/>
            </a:lvl5pPr>
            <a:lvl6pPr marL="3231947" indent="0">
              <a:buNone/>
              <a:defRPr sz="2262" b="1"/>
            </a:lvl6pPr>
            <a:lvl7pPr marL="3878336" indent="0">
              <a:buNone/>
              <a:defRPr sz="2262" b="1"/>
            </a:lvl7pPr>
            <a:lvl8pPr marL="4524726" indent="0">
              <a:buNone/>
              <a:defRPr sz="2262" b="1"/>
            </a:lvl8pPr>
            <a:lvl9pPr marL="5171115" indent="0">
              <a:buNone/>
              <a:defRPr sz="22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12" y="13574388"/>
            <a:ext cx="13377315" cy="24661934"/>
          </a:xfrm>
        </p:spPr>
        <p:txBody>
          <a:bodyPr/>
          <a:lstStyle>
            <a:lvl1pPr>
              <a:defRPr sz="3393"/>
            </a:lvl1pPr>
            <a:lvl2pPr>
              <a:defRPr sz="2828"/>
            </a:lvl2pPr>
            <a:lvl3pPr>
              <a:defRPr sz="2545"/>
            </a:lvl3pPr>
            <a:lvl4pPr>
              <a:defRPr sz="2262"/>
            </a:lvl4pPr>
            <a:lvl5pPr>
              <a:defRPr sz="2262"/>
            </a:lvl5pPr>
            <a:lvl6pPr>
              <a:defRPr sz="2262"/>
            </a:lvl6pPr>
            <a:lvl7pPr>
              <a:defRPr sz="2262"/>
            </a:lvl7pPr>
            <a:lvl8pPr>
              <a:defRPr sz="2262"/>
            </a:lvl8pPr>
            <a:lvl9pPr>
              <a:defRPr sz="22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0096" y="9581526"/>
            <a:ext cx="13381806" cy="3992862"/>
          </a:xfrm>
        </p:spPr>
        <p:txBody>
          <a:bodyPr anchor="b"/>
          <a:lstStyle>
            <a:lvl1pPr marL="0" indent="0">
              <a:buNone/>
              <a:defRPr sz="3393" b="1"/>
            </a:lvl1pPr>
            <a:lvl2pPr marL="646389" indent="0">
              <a:buNone/>
              <a:defRPr sz="2828" b="1"/>
            </a:lvl2pPr>
            <a:lvl3pPr marL="1292779" indent="0">
              <a:buNone/>
              <a:defRPr sz="2545" b="1"/>
            </a:lvl3pPr>
            <a:lvl4pPr marL="1939168" indent="0">
              <a:buNone/>
              <a:defRPr sz="2262" b="1"/>
            </a:lvl4pPr>
            <a:lvl5pPr marL="2585557" indent="0">
              <a:buNone/>
              <a:defRPr sz="2262" b="1"/>
            </a:lvl5pPr>
            <a:lvl6pPr marL="3231947" indent="0">
              <a:buNone/>
              <a:defRPr sz="2262" b="1"/>
            </a:lvl6pPr>
            <a:lvl7pPr marL="3878336" indent="0">
              <a:buNone/>
              <a:defRPr sz="2262" b="1"/>
            </a:lvl7pPr>
            <a:lvl8pPr marL="4524726" indent="0">
              <a:buNone/>
              <a:defRPr sz="2262" b="1"/>
            </a:lvl8pPr>
            <a:lvl9pPr marL="5171115" indent="0">
              <a:buNone/>
              <a:defRPr sz="22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0096" y="13574388"/>
            <a:ext cx="13381806" cy="24661934"/>
          </a:xfrm>
        </p:spPr>
        <p:txBody>
          <a:bodyPr/>
          <a:lstStyle>
            <a:lvl1pPr>
              <a:defRPr sz="3393"/>
            </a:lvl1pPr>
            <a:lvl2pPr>
              <a:defRPr sz="2828"/>
            </a:lvl2pPr>
            <a:lvl3pPr>
              <a:defRPr sz="2545"/>
            </a:lvl3pPr>
            <a:lvl4pPr>
              <a:defRPr sz="2262"/>
            </a:lvl4pPr>
            <a:lvl5pPr>
              <a:defRPr sz="2262"/>
            </a:lvl5pPr>
            <a:lvl6pPr>
              <a:defRPr sz="2262"/>
            </a:lvl6pPr>
            <a:lvl7pPr>
              <a:defRPr sz="2262"/>
            </a:lvl7pPr>
            <a:lvl8pPr>
              <a:defRPr sz="2262"/>
            </a:lvl8pPr>
            <a:lvl9pPr>
              <a:defRPr sz="22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90907-B96D-4444-A044-F2E59A2A3F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57436-A8E4-4059-80B4-840986C2CF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3FA237-72AA-498B-866E-A609506163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12" y="1703533"/>
            <a:ext cx="9960015" cy="7254038"/>
          </a:xfrm>
        </p:spPr>
        <p:txBody>
          <a:bodyPr anchor="b"/>
          <a:lstStyle>
            <a:lvl1pPr algn="l">
              <a:defRPr sz="2828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061" y="1703533"/>
            <a:ext cx="16924841" cy="36532789"/>
          </a:xfrm>
        </p:spPr>
        <p:txBody>
          <a:bodyPr/>
          <a:lstStyle>
            <a:lvl1pPr>
              <a:defRPr sz="4524"/>
            </a:lvl1pPr>
            <a:lvl2pPr>
              <a:defRPr sz="3959"/>
            </a:lvl2pPr>
            <a:lvl3pPr>
              <a:defRPr sz="3393"/>
            </a:lvl3pPr>
            <a:lvl4pPr>
              <a:defRPr sz="2828"/>
            </a:lvl4pPr>
            <a:lvl5pPr>
              <a:defRPr sz="2828"/>
            </a:lvl5pPr>
            <a:lvl6pPr>
              <a:defRPr sz="2828"/>
            </a:lvl6pPr>
            <a:lvl7pPr>
              <a:defRPr sz="2828"/>
            </a:lvl7pPr>
            <a:lvl8pPr>
              <a:defRPr sz="2828"/>
            </a:lvl8pPr>
            <a:lvl9pPr>
              <a:defRPr sz="28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12" y="8957571"/>
            <a:ext cx="9960015" cy="29278751"/>
          </a:xfrm>
        </p:spPr>
        <p:txBody>
          <a:bodyPr/>
          <a:lstStyle>
            <a:lvl1pPr marL="0" indent="0">
              <a:buNone/>
              <a:defRPr sz="1979"/>
            </a:lvl1pPr>
            <a:lvl2pPr marL="646389" indent="0">
              <a:buNone/>
              <a:defRPr sz="1697"/>
            </a:lvl2pPr>
            <a:lvl3pPr marL="1292779" indent="0">
              <a:buNone/>
              <a:defRPr sz="1414"/>
            </a:lvl3pPr>
            <a:lvl4pPr marL="1939168" indent="0">
              <a:buNone/>
              <a:defRPr sz="1272"/>
            </a:lvl4pPr>
            <a:lvl5pPr marL="2585557" indent="0">
              <a:buNone/>
              <a:defRPr sz="1272"/>
            </a:lvl5pPr>
            <a:lvl6pPr marL="3231947" indent="0">
              <a:buNone/>
              <a:defRPr sz="1272"/>
            </a:lvl6pPr>
            <a:lvl7pPr marL="3878336" indent="0">
              <a:buNone/>
              <a:defRPr sz="1272"/>
            </a:lvl7pPr>
            <a:lvl8pPr marL="4524726" indent="0">
              <a:buNone/>
              <a:defRPr sz="1272"/>
            </a:lvl8pPr>
            <a:lvl9pPr marL="5171115" indent="0">
              <a:buNone/>
              <a:defRPr sz="12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7D850-A49E-462A-8C8B-803E58AB38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248" y="29963307"/>
            <a:ext cx="18164230" cy="3537241"/>
          </a:xfrm>
        </p:spPr>
        <p:txBody>
          <a:bodyPr anchor="b"/>
          <a:lstStyle>
            <a:lvl1pPr algn="l">
              <a:defRPr sz="2828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248" y="3824531"/>
            <a:ext cx="18164230" cy="25683156"/>
          </a:xfrm>
        </p:spPr>
        <p:txBody>
          <a:bodyPr/>
          <a:lstStyle>
            <a:lvl1pPr marL="0" indent="0">
              <a:buNone/>
              <a:defRPr sz="4524"/>
            </a:lvl1pPr>
            <a:lvl2pPr marL="646389" indent="0">
              <a:buNone/>
              <a:defRPr sz="3959"/>
            </a:lvl2pPr>
            <a:lvl3pPr marL="1292779" indent="0">
              <a:buNone/>
              <a:defRPr sz="3393"/>
            </a:lvl3pPr>
            <a:lvl4pPr marL="1939168" indent="0">
              <a:buNone/>
              <a:defRPr sz="2828"/>
            </a:lvl4pPr>
            <a:lvl5pPr marL="2585557" indent="0">
              <a:buNone/>
              <a:defRPr sz="2828"/>
            </a:lvl5pPr>
            <a:lvl6pPr marL="3231947" indent="0">
              <a:buNone/>
              <a:defRPr sz="2828"/>
            </a:lvl6pPr>
            <a:lvl7pPr marL="3878336" indent="0">
              <a:buNone/>
              <a:defRPr sz="2828"/>
            </a:lvl7pPr>
            <a:lvl8pPr marL="4524726" indent="0">
              <a:buNone/>
              <a:defRPr sz="2828"/>
            </a:lvl8pPr>
            <a:lvl9pPr marL="5171115" indent="0">
              <a:buNone/>
              <a:defRPr sz="2828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248" y="33500549"/>
            <a:ext cx="18164230" cy="5023062"/>
          </a:xfrm>
        </p:spPr>
        <p:txBody>
          <a:bodyPr/>
          <a:lstStyle>
            <a:lvl1pPr marL="0" indent="0">
              <a:buNone/>
              <a:defRPr sz="1979"/>
            </a:lvl1pPr>
            <a:lvl2pPr marL="646389" indent="0">
              <a:buNone/>
              <a:defRPr sz="1697"/>
            </a:lvl2pPr>
            <a:lvl3pPr marL="1292779" indent="0">
              <a:buNone/>
              <a:defRPr sz="1414"/>
            </a:lvl3pPr>
            <a:lvl4pPr marL="1939168" indent="0">
              <a:buNone/>
              <a:defRPr sz="1272"/>
            </a:lvl4pPr>
            <a:lvl5pPr marL="2585557" indent="0">
              <a:buNone/>
              <a:defRPr sz="1272"/>
            </a:lvl5pPr>
            <a:lvl6pPr marL="3231947" indent="0">
              <a:buNone/>
              <a:defRPr sz="1272"/>
            </a:lvl6pPr>
            <a:lvl7pPr marL="3878336" indent="0">
              <a:buNone/>
              <a:defRPr sz="1272"/>
            </a:lvl7pPr>
            <a:lvl8pPr marL="4524726" indent="0">
              <a:buNone/>
              <a:defRPr sz="1272"/>
            </a:lvl8pPr>
            <a:lvl9pPr marL="5171115" indent="0">
              <a:buNone/>
              <a:defRPr sz="12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C0FF6A-BC6D-4603-85C5-9B81097E02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69969" y="3804331"/>
            <a:ext cx="25735278" cy="713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301" tIns="147651" rIns="295301" bIns="1476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969" y="12364634"/>
            <a:ext cx="25735278" cy="2568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301" tIns="147651" rIns="295301" bIns="147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69969" y="38999433"/>
            <a:ext cx="6306961" cy="285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301" tIns="147651" rIns="295301" bIns="147651" numCol="1" anchor="t" anchorCtr="0" compatLnSpc="1">
            <a:prstTxWarp prst="textNoShape">
              <a:avLst/>
            </a:prstTxWarp>
          </a:bodyPr>
          <a:lstStyle>
            <a:lvl1pPr defTabSz="4176843">
              <a:defRPr sz="6503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3958" y="38999433"/>
            <a:ext cx="9587300" cy="285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301" tIns="147651" rIns="295301" bIns="147651" numCol="1" anchor="t" anchorCtr="0" compatLnSpc="1">
            <a:prstTxWarp prst="textNoShape">
              <a:avLst/>
            </a:prstTxWarp>
          </a:bodyPr>
          <a:lstStyle>
            <a:lvl1pPr algn="ctr" defTabSz="4176843">
              <a:defRPr sz="6503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8284" y="38999433"/>
            <a:ext cx="6306963" cy="285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301" tIns="147651" rIns="295301" bIns="147651" numCol="1" anchor="t" anchorCtr="0" compatLnSpc="1">
            <a:prstTxWarp prst="textNoShape">
              <a:avLst/>
            </a:prstTxWarp>
          </a:bodyPr>
          <a:lstStyle>
            <a:lvl1pPr algn="r" defTabSz="4176843">
              <a:defRPr sz="6503"/>
            </a:lvl1pPr>
          </a:lstStyle>
          <a:p>
            <a:fld id="{03C56B20-5A12-406A-9EA4-8338A0F50B1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843" rtl="0" fontAlgn="base">
        <a:spcBef>
          <a:spcPct val="0"/>
        </a:spcBef>
        <a:spcAft>
          <a:spcPct val="0"/>
        </a:spcAft>
        <a:defRPr sz="20076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843" rtl="0" fontAlgn="base">
        <a:spcBef>
          <a:spcPct val="0"/>
        </a:spcBef>
        <a:spcAft>
          <a:spcPct val="0"/>
        </a:spcAft>
        <a:defRPr sz="20076">
          <a:solidFill>
            <a:schemeClr val="tx2"/>
          </a:solidFill>
          <a:latin typeface="Times New Roman" pitchFamily="18" charset="0"/>
        </a:defRPr>
      </a:lvl2pPr>
      <a:lvl3pPr algn="ctr" defTabSz="4176843" rtl="0" fontAlgn="base">
        <a:spcBef>
          <a:spcPct val="0"/>
        </a:spcBef>
        <a:spcAft>
          <a:spcPct val="0"/>
        </a:spcAft>
        <a:defRPr sz="20076">
          <a:solidFill>
            <a:schemeClr val="tx2"/>
          </a:solidFill>
          <a:latin typeface="Times New Roman" pitchFamily="18" charset="0"/>
        </a:defRPr>
      </a:lvl3pPr>
      <a:lvl4pPr algn="ctr" defTabSz="4176843" rtl="0" fontAlgn="base">
        <a:spcBef>
          <a:spcPct val="0"/>
        </a:spcBef>
        <a:spcAft>
          <a:spcPct val="0"/>
        </a:spcAft>
        <a:defRPr sz="20076">
          <a:solidFill>
            <a:schemeClr val="tx2"/>
          </a:solidFill>
          <a:latin typeface="Times New Roman" pitchFamily="18" charset="0"/>
        </a:defRPr>
      </a:lvl4pPr>
      <a:lvl5pPr algn="ctr" defTabSz="4176843" rtl="0" fontAlgn="base">
        <a:spcBef>
          <a:spcPct val="0"/>
        </a:spcBef>
        <a:spcAft>
          <a:spcPct val="0"/>
        </a:spcAft>
        <a:defRPr sz="20076">
          <a:solidFill>
            <a:schemeClr val="tx2"/>
          </a:solidFill>
          <a:latin typeface="Times New Roman" pitchFamily="18" charset="0"/>
        </a:defRPr>
      </a:lvl5pPr>
      <a:lvl6pPr marL="646389" algn="ctr" defTabSz="4176843" rtl="0" fontAlgn="base">
        <a:spcBef>
          <a:spcPct val="0"/>
        </a:spcBef>
        <a:spcAft>
          <a:spcPct val="0"/>
        </a:spcAft>
        <a:defRPr sz="20076">
          <a:solidFill>
            <a:schemeClr val="tx2"/>
          </a:solidFill>
          <a:latin typeface="Times New Roman" pitchFamily="18" charset="0"/>
        </a:defRPr>
      </a:lvl6pPr>
      <a:lvl7pPr marL="1292779" algn="ctr" defTabSz="4176843" rtl="0" fontAlgn="base">
        <a:spcBef>
          <a:spcPct val="0"/>
        </a:spcBef>
        <a:spcAft>
          <a:spcPct val="0"/>
        </a:spcAft>
        <a:defRPr sz="20076">
          <a:solidFill>
            <a:schemeClr val="tx2"/>
          </a:solidFill>
          <a:latin typeface="Times New Roman" pitchFamily="18" charset="0"/>
        </a:defRPr>
      </a:lvl7pPr>
      <a:lvl8pPr marL="1939168" algn="ctr" defTabSz="4176843" rtl="0" fontAlgn="base">
        <a:spcBef>
          <a:spcPct val="0"/>
        </a:spcBef>
        <a:spcAft>
          <a:spcPct val="0"/>
        </a:spcAft>
        <a:defRPr sz="20076">
          <a:solidFill>
            <a:schemeClr val="tx2"/>
          </a:solidFill>
          <a:latin typeface="Times New Roman" pitchFamily="18" charset="0"/>
        </a:defRPr>
      </a:lvl8pPr>
      <a:lvl9pPr marL="2585557" algn="ctr" defTabSz="4176843" rtl="0" fontAlgn="base">
        <a:spcBef>
          <a:spcPct val="0"/>
        </a:spcBef>
        <a:spcAft>
          <a:spcPct val="0"/>
        </a:spcAft>
        <a:defRPr sz="20076">
          <a:solidFill>
            <a:schemeClr val="tx2"/>
          </a:solidFill>
          <a:latin typeface="Times New Roman" pitchFamily="18" charset="0"/>
        </a:defRPr>
      </a:lvl9pPr>
    </p:titleStyle>
    <p:bodyStyle>
      <a:lvl1pPr marL="1566596" indent="-1566596" algn="l" defTabSz="4176843" rtl="0" fontAlgn="base">
        <a:spcBef>
          <a:spcPct val="20000"/>
        </a:spcBef>
        <a:spcAft>
          <a:spcPct val="0"/>
        </a:spcAft>
        <a:buChar char="•"/>
        <a:defRPr sz="14704">
          <a:solidFill>
            <a:schemeClr val="tx1"/>
          </a:solidFill>
          <a:latin typeface="+mn-lt"/>
          <a:ea typeface="+mn-ea"/>
          <a:cs typeface="+mn-cs"/>
        </a:defRPr>
      </a:lvl1pPr>
      <a:lvl2pPr marL="3391300" indent="-1304001" algn="l" defTabSz="4176843" rtl="0" fontAlgn="base">
        <a:spcBef>
          <a:spcPct val="20000"/>
        </a:spcBef>
        <a:spcAft>
          <a:spcPct val="0"/>
        </a:spcAft>
        <a:buChar char="–"/>
        <a:defRPr sz="12724">
          <a:solidFill>
            <a:schemeClr val="tx1"/>
          </a:solidFill>
          <a:latin typeface="+mn-lt"/>
        </a:defRPr>
      </a:lvl2pPr>
      <a:lvl3pPr marL="5218248" indent="-1041405" algn="l" defTabSz="4176843" rtl="0" fontAlgn="base">
        <a:spcBef>
          <a:spcPct val="20000"/>
        </a:spcBef>
        <a:spcAft>
          <a:spcPct val="0"/>
        </a:spcAft>
        <a:buChar char="•"/>
        <a:defRPr sz="10886">
          <a:solidFill>
            <a:schemeClr val="tx1"/>
          </a:solidFill>
          <a:latin typeface="+mn-lt"/>
        </a:defRPr>
      </a:lvl3pPr>
      <a:lvl4pPr marL="7305547" indent="-1043650" algn="l" defTabSz="4176843" rtl="0" fontAlgn="base">
        <a:spcBef>
          <a:spcPct val="20000"/>
        </a:spcBef>
        <a:spcAft>
          <a:spcPct val="0"/>
        </a:spcAft>
        <a:buChar char="–"/>
        <a:defRPr sz="9048">
          <a:solidFill>
            <a:schemeClr val="tx1"/>
          </a:solidFill>
          <a:latin typeface="+mn-lt"/>
        </a:defRPr>
      </a:lvl4pPr>
      <a:lvl5pPr marL="9395090" indent="-1045894" algn="l" defTabSz="4176843" rtl="0" fontAlgn="base">
        <a:spcBef>
          <a:spcPct val="20000"/>
        </a:spcBef>
        <a:spcAft>
          <a:spcPct val="0"/>
        </a:spcAft>
        <a:buChar char="»"/>
        <a:defRPr sz="9048">
          <a:solidFill>
            <a:schemeClr val="tx1"/>
          </a:solidFill>
          <a:latin typeface="+mn-lt"/>
        </a:defRPr>
      </a:lvl5pPr>
      <a:lvl6pPr marL="10041479" indent="-1045894" algn="l" defTabSz="4176843" rtl="0" fontAlgn="base">
        <a:spcBef>
          <a:spcPct val="20000"/>
        </a:spcBef>
        <a:spcAft>
          <a:spcPct val="0"/>
        </a:spcAft>
        <a:buChar char="»"/>
        <a:defRPr sz="9048">
          <a:solidFill>
            <a:schemeClr val="tx1"/>
          </a:solidFill>
          <a:latin typeface="+mn-lt"/>
        </a:defRPr>
      </a:lvl6pPr>
      <a:lvl7pPr marL="10687869" indent="-1045894" algn="l" defTabSz="4176843" rtl="0" fontAlgn="base">
        <a:spcBef>
          <a:spcPct val="20000"/>
        </a:spcBef>
        <a:spcAft>
          <a:spcPct val="0"/>
        </a:spcAft>
        <a:buChar char="»"/>
        <a:defRPr sz="9048">
          <a:solidFill>
            <a:schemeClr val="tx1"/>
          </a:solidFill>
          <a:latin typeface="+mn-lt"/>
        </a:defRPr>
      </a:lvl7pPr>
      <a:lvl8pPr marL="11334258" indent="-1045894" algn="l" defTabSz="4176843" rtl="0" fontAlgn="base">
        <a:spcBef>
          <a:spcPct val="20000"/>
        </a:spcBef>
        <a:spcAft>
          <a:spcPct val="0"/>
        </a:spcAft>
        <a:buChar char="»"/>
        <a:defRPr sz="9048">
          <a:solidFill>
            <a:schemeClr val="tx1"/>
          </a:solidFill>
          <a:latin typeface="+mn-lt"/>
        </a:defRPr>
      </a:lvl8pPr>
      <a:lvl9pPr marL="11980647" indent="-1045894" algn="l" defTabSz="4176843" rtl="0" fontAlgn="base">
        <a:spcBef>
          <a:spcPct val="20000"/>
        </a:spcBef>
        <a:spcAft>
          <a:spcPct val="0"/>
        </a:spcAft>
        <a:buChar char="»"/>
        <a:defRPr sz="9048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92779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1pPr>
      <a:lvl2pPr marL="646389" algn="l" defTabSz="1292779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2pPr>
      <a:lvl3pPr marL="1292779" algn="l" defTabSz="1292779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3pPr>
      <a:lvl4pPr marL="1939168" algn="l" defTabSz="1292779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4pPr>
      <a:lvl5pPr marL="2585557" algn="l" defTabSz="1292779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5pPr>
      <a:lvl6pPr marL="3231947" algn="l" defTabSz="1292779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6pPr>
      <a:lvl7pPr marL="3878336" algn="l" defTabSz="1292779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7pPr>
      <a:lvl8pPr marL="4524726" algn="l" defTabSz="1292779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8pPr>
      <a:lvl9pPr marL="5171115" algn="l" defTabSz="1292779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9.png"/><Relationship Id="rId21" Type="http://schemas.openxmlformats.org/officeDocument/2006/relationships/image" Target="../media/image21.png"/><Relationship Id="rId42" Type="http://schemas.openxmlformats.org/officeDocument/2006/relationships/image" Target="../media/image42.png"/><Relationship Id="rId63" Type="http://schemas.openxmlformats.org/officeDocument/2006/relationships/image" Target="../media/image14.png"/><Relationship Id="rId84" Type="http://schemas.openxmlformats.org/officeDocument/2006/relationships/image" Target="../media/image103.png"/><Relationship Id="rId138" Type="http://schemas.openxmlformats.org/officeDocument/2006/relationships/image" Target="../media/image90.png"/><Relationship Id="rId107" Type="http://schemas.openxmlformats.org/officeDocument/2006/relationships/image" Target="../media/image82.png"/><Relationship Id="rId11" Type="http://schemas.openxmlformats.org/officeDocument/2006/relationships/image" Target="../media/image9.png"/><Relationship Id="rId32" Type="http://schemas.openxmlformats.org/officeDocument/2006/relationships/image" Target="../media/image32.png"/><Relationship Id="rId53" Type="http://schemas.openxmlformats.org/officeDocument/2006/relationships/image" Target="../media/image73.png"/><Relationship Id="rId74" Type="http://schemas.openxmlformats.org/officeDocument/2006/relationships/image" Target="../media/image93.png"/><Relationship Id="rId128" Type="http://schemas.openxmlformats.org/officeDocument/2006/relationships/image" Target="../media/image142.png"/><Relationship Id="rId149" Type="http://schemas.openxmlformats.org/officeDocument/2006/relationships/image" Target="../media/image123.PNG"/><Relationship Id="rId5" Type="http://schemas.openxmlformats.org/officeDocument/2006/relationships/image" Target="../media/image3.png"/><Relationship Id="rId95" Type="http://schemas.openxmlformats.org/officeDocument/2006/relationships/image" Target="../media/image113.png"/><Relationship Id="rId22" Type="http://schemas.openxmlformats.org/officeDocument/2006/relationships/image" Target="../media/image13.png"/><Relationship Id="rId27" Type="http://schemas.openxmlformats.org/officeDocument/2006/relationships/image" Target="../media/image27.png"/><Relationship Id="rId43" Type="http://schemas.openxmlformats.org/officeDocument/2006/relationships/image" Target="../media/image63.png"/><Relationship Id="rId48" Type="http://schemas.openxmlformats.org/officeDocument/2006/relationships/image" Target="../media/image68.png"/><Relationship Id="rId64" Type="http://schemas.openxmlformats.org/officeDocument/2006/relationships/image" Target="../media/image22.png"/><Relationship Id="rId69" Type="http://schemas.openxmlformats.org/officeDocument/2006/relationships/image" Target="../media/image47.png"/><Relationship Id="rId113" Type="http://schemas.openxmlformats.org/officeDocument/2006/relationships/image" Target="../media/image127.png"/><Relationship Id="rId118" Type="http://schemas.openxmlformats.org/officeDocument/2006/relationships/image" Target="../media/image132.png"/><Relationship Id="rId134" Type="http://schemas.openxmlformats.org/officeDocument/2006/relationships/image" Target="../media/image148.png"/><Relationship Id="rId139" Type="http://schemas.openxmlformats.org/officeDocument/2006/relationships/image" Target="../media/image91.png"/><Relationship Id="rId80" Type="http://schemas.openxmlformats.org/officeDocument/2006/relationships/image" Target="../media/image99.png"/><Relationship Id="rId85" Type="http://schemas.openxmlformats.org/officeDocument/2006/relationships/image" Target="../media/image36.png"/><Relationship Id="rId150" Type="http://schemas.openxmlformats.org/officeDocument/2006/relationships/image" Target="../media/image124.PNG"/><Relationship Id="rId12" Type="http://schemas.openxmlformats.org/officeDocument/2006/relationships/image" Target="../media/image10.png"/><Relationship Id="rId17" Type="http://schemas.openxmlformats.org/officeDocument/2006/relationships/image" Target="../media/image17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59" Type="http://schemas.openxmlformats.org/officeDocument/2006/relationships/image" Target="../media/image78.png"/><Relationship Id="rId103" Type="http://schemas.openxmlformats.org/officeDocument/2006/relationships/image" Target="../media/image59.png"/><Relationship Id="rId108" Type="http://schemas.openxmlformats.org/officeDocument/2006/relationships/image" Target="../media/image83.png"/><Relationship Id="rId124" Type="http://schemas.openxmlformats.org/officeDocument/2006/relationships/image" Target="../media/image138.png"/><Relationship Id="rId129" Type="http://schemas.openxmlformats.org/officeDocument/2006/relationships/image" Target="../media/image143.png"/><Relationship Id="rId54" Type="http://schemas.openxmlformats.org/officeDocument/2006/relationships/image" Target="../media/image74.png"/><Relationship Id="rId70" Type="http://schemas.openxmlformats.org/officeDocument/2006/relationships/image" Target="../media/image48.png"/><Relationship Id="rId75" Type="http://schemas.openxmlformats.org/officeDocument/2006/relationships/image" Target="../media/image51.png"/><Relationship Id="rId91" Type="http://schemas.openxmlformats.org/officeDocument/2006/relationships/image" Target="../media/image109.png"/><Relationship Id="rId96" Type="http://schemas.openxmlformats.org/officeDocument/2006/relationships/image" Target="../media/image114.png"/><Relationship Id="rId140" Type="http://schemas.openxmlformats.org/officeDocument/2006/relationships/image" Target="../media/image94.png"/><Relationship Id="rId145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49" Type="http://schemas.openxmlformats.org/officeDocument/2006/relationships/image" Target="../media/image69.png"/><Relationship Id="rId114" Type="http://schemas.openxmlformats.org/officeDocument/2006/relationships/image" Target="../media/image128.png"/><Relationship Id="rId119" Type="http://schemas.openxmlformats.org/officeDocument/2006/relationships/image" Target="../media/image133.png"/><Relationship Id="rId44" Type="http://schemas.openxmlformats.org/officeDocument/2006/relationships/image" Target="../media/image64.png"/><Relationship Id="rId60" Type="http://schemas.openxmlformats.org/officeDocument/2006/relationships/image" Target="../media/image79.png"/><Relationship Id="rId65" Type="http://schemas.openxmlformats.org/officeDocument/2006/relationships/image" Target="../media/image43.png"/><Relationship Id="rId81" Type="http://schemas.openxmlformats.org/officeDocument/2006/relationships/image" Target="../media/image100.png"/><Relationship Id="rId86" Type="http://schemas.openxmlformats.org/officeDocument/2006/relationships/image" Target="../media/image104.png"/><Relationship Id="rId130" Type="http://schemas.openxmlformats.org/officeDocument/2006/relationships/image" Target="../media/image144.png"/><Relationship Id="rId135" Type="http://schemas.openxmlformats.org/officeDocument/2006/relationships/image" Target="../media/image149.png"/><Relationship Id="rId151" Type="http://schemas.openxmlformats.org/officeDocument/2006/relationships/image" Target="../media/image125.PNG"/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39" Type="http://schemas.openxmlformats.org/officeDocument/2006/relationships/image" Target="../media/image39.png"/><Relationship Id="rId109" Type="http://schemas.openxmlformats.org/officeDocument/2006/relationships/image" Target="../media/image84.png"/><Relationship Id="rId34" Type="http://schemas.openxmlformats.org/officeDocument/2006/relationships/image" Target="../media/image34.png"/><Relationship Id="rId50" Type="http://schemas.openxmlformats.org/officeDocument/2006/relationships/image" Target="../media/image70.png"/><Relationship Id="rId55" Type="http://schemas.openxmlformats.org/officeDocument/2006/relationships/image" Target="../media/image75.png"/><Relationship Id="rId76" Type="http://schemas.openxmlformats.org/officeDocument/2006/relationships/image" Target="../media/image95.png"/><Relationship Id="rId97" Type="http://schemas.openxmlformats.org/officeDocument/2006/relationships/image" Target="../media/image115.png"/><Relationship Id="rId104" Type="http://schemas.openxmlformats.org/officeDocument/2006/relationships/image" Target="../media/image60.png"/><Relationship Id="rId120" Type="http://schemas.openxmlformats.org/officeDocument/2006/relationships/image" Target="../media/image134.png"/><Relationship Id="rId125" Type="http://schemas.openxmlformats.org/officeDocument/2006/relationships/image" Target="../media/image139.png"/><Relationship Id="rId141" Type="http://schemas.openxmlformats.org/officeDocument/2006/relationships/image" Target="../media/image96.png"/><Relationship Id="rId146" Type="http://schemas.openxmlformats.org/officeDocument/2006/relationships/image" Target="../media/image120.png"/><Relationship Id="rId7" Type="http://schemas.openxmlformats.org/officeDocument/2006/relationships/image" Target="../media/image5.gif"/><Relationship Id="rId71" Type="http://schemas.openxmlformats.org/officeDocument/2006/relationships/image" Target="../media/image49.png"/><Relationship Id="rId92" Type="http://schemas.openxmlformats.org/officeDocument/2006/relationships/image" Target="../media/image110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9.png"/><Relationship Id="rId24" Type="http://schemas.openxmlformats.org/officeDocument/2006/relationships/image" Target="../media/image24.png"/><Relationship Id="rId40" Type="http://schemas.openxmlformats.org/officeDocument/2006/relationships/image" Target="../media/image40.png"/><Relationship Id="rId45" Type="http://schemas.openxmlformats.org/officeDocument/2006/relationships/image" Target="../media/image65.png"/><Relationship Id="rId66" Type="http://schemas.openxmlformats.org/officeDocument/2006/relationships/image" Target="../media/image44.png"/><Relationship Id="rId87" Type="http://schemas.openxmlformats.org/officeDocument/2006/relationships/image" Target="../media/image105.png"/><Relationship Id="rId110" Type="http://schemas.openxmlformats.org/officeDocument/2006/relationships/image" Target="../media/image85.png"/><Relationship Id="rId115" Type="http://schemas.openxmlformats.org/officeDocument/2006/relationships/image" Target="../media/image88.png"/><Relationship Id="rId131" Type="http://schemas.openxmlformats.org/officeDocument/2006/relationships/image" Target="../media/image145.png"/><Relationship Id="rId136" Type="http://schemas.openxmlformats.org/officeDocument/2006/relationships/image" Target="../media/image150.png"/><Relationship Id="rId61" Type="http://schemas.openxmlformats.org/officeDocument/2006/relationships/image" Target="../media/image80.png"/><Relationship Id="rId82" Type="http://schemas.openxmlformats.org/officeDocument/2006/relationships/image" Target="../media/image101.png"/><Relationship Id="rId152" Type="http://schemas.openxmlformats.org/officeDocument/2006/relationships/image" Target="../media/image126.PNG"/><Relationship Id="rId19" Type="http://schemas.openxmlformats.org/officeDocument/2006/relationships/image" Target="../media/image19.png"/><Relationship Id="rId14" Type="http://schemas.openxmlformats.org/officeDocument/2006/relationships/image" Target="../media/image12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56" Type="http://schemas.openxmlformats.org/officeDocument/2006/relationships/image" Target="../media/image56.png"/><Relationship Id="rId77" Type="http://schemas.openxmlformats.org/officeDocument/2006/relationships/image" Target="../media/image52.png"/><Relationship Id="rId100" Type="http://schemas.openxmlformats.org/officeDocument/2006/relationships/image" Target="../media/image55.png"/><Relationship Id="rId105" Type="http://schemas.openxmlformats.org/officeDocument/2006/relationships/image" Target="../media/image61.png"/><Relationship Id="rId126" Type="http://schemas.openxmlformats.org/officeDocument/2006/relationships/image" Target="../media/image140.png"/><Relationship Id="rId147" Type="http://schemas.openxmlformats.org/officeDocument/2006/relationships/image" Target="../media/image121.png"/><Relationship Id="rId8" Type="http://schemas.openxmlformats.org/officeDocument/2006/relationships/image" Target="../media/image6.png"/><Relationship Id="rId51" Type="http://schemas.openxmlformats.org/officeDocument/2006/relationships/image" Target="../media/image71.png"/><Relationship Id="rId72" Type="http://schemas.openxmlformats.org/officeDocument/2006/relationships/image" Target="../media/image50.png"/><Relationship Id="rId93" Type="http://schemas.openxmlformats.org/officeDocument/2006/relationships/image" Target="../media/image111.png"/><Relationship Id="rId98" Type="http://schemas.openxmlformats.org/officeDocument/2006/relationships/image" Target="../media/image53.png"/><Relationship Id="rId121" Type="http://schemas.openxmlformats.org/officeDocument/2006/relationships/image" Target="../media/image135.png"/><Relationship Id="rId142" Type="http://schemas.openxmlformats.org/officeDocument/2006/relationships/image" Target="../media/image116.png"/><Relationship Id="rId3" Type="http://schemas.openxmlformats.org/officeDocument/2006/relationships/image" Target="../media/image1.jpeg"/><Relationship Id="rId25" Type="http://schemas.openxmlformats.org/officeDocument/2006/relationships/image" Target="../media/image25.png"/><Relationship Id="rId46" Type="http://schemas.openxmlformats.org/officeDocument/2006/relationships/image" Target="../media/image66.png"/><Relationship Id="rId67" Type="http://schemas.openxmlformats.org/officeDocument/2006/relationships/image" Target="../media/image45.png"/><Relationship Id="rId116" Type="http://schemas.openxmlformats.org/officeDocument/2006/relationships/image" Target="../media/image130.png"/><Relationship Id="rId137" Type="http://schemas.openxmlformats.org/officeDocument/2006/relationships/image" Target="../media/image151.png"/><Relationship Id="rId20" Type="http://schemas.openxmlformats.org/officeDocument/2006/relationships/image" Target="../media/image20.png"/><Relationship Id="rId41" Type="http://schemas.openxmlformats.org/officeDocument/2006/relationships/image" Target="../media/image41.png"/><Relationship Id="rId62" Type="http://schemas.openxmlformats.org/officeDocument/2006/relationships/image" Target="../media/image81.png"/><Relationship Id="rId83" Type="http://schemas.openxmlformats.org/officeDocument/2006/relationships/image" Target="../media/image102.png"/><Relationship Id="rId88" Type="http://schemas.openxmlformats.org/officeDocument/2006/relationships/image" Target="../media/image106.png"/><Relationship Id="rId111" Type="http://schemas.openxmlformats.org/officeDocument/2006/relationships/image" Target="../media/image86.png"/><Relationship Id="rId132" Type="http://schemas.openxmlformats.org/officeDocument/2006/relationships/image" Target="../media/image146.png"/><Relationship Id="rId15" Type="http://schemas.openxmlformats.org/officeDocument/2006/relationships/image" Target="../media/image15.png"/><Relationship Id="rId36" Type="http://schemas.openxmlformats.org/officeDocument/2006/relationships/image" Target="../media/image36.png"/><Relationship Id="rId57" Type="http://schemas.openxmlformats.org/officeDocument/2006/relationships/image" Target="../media/image76.png"/><Relationship Id="rId106" Type="http://schemas.openxmlformats.org/officeDocument/2006/relationships/image" Target="../media/image62.png"/><Relationship Id="rId127" Type="http://schemas.openxmlformats.org/officeDocument/2006/relationships/image" Target="../media/image141.png"/><Relationship Id="rId10" Type="http://schemas.openxmlformats.org/officeDocument/2006/relationships/image" Target="../media/image8.png"/><Relationship Id="rId31" Type="http://schemas.openxmlformats.org/officeDocument/2006/relationships/image" Target="../media/image31.png"/><Relationship Id="rId52" Type="http://schemas.openxmlformats.org/officeDocument/2006/relationships/image" Target="../media/image72.png"/><Relationship Id="rId73" Type="http://schemas.openxmlformats.org/officeDocument/2006/relationships/image" Target="../media/image92.png"/><Relationship Id="rId78" Type="http://schemas.openxmlformats.org/officeDocument/2006/relationships/image" Target="../media/image97.png"/><Relationship Id="rId94" Type="http://schemas.openxmlformats.org/officeDocument/2006/relationships/image" Target="../media/image112.png"/><Relationship Id="rId99" Type="http://schemas.openxmlformats.org/officeDocument/2006/relationships/image" Target="../media/image54.png"/><Relationship Id="rId101" Type="http://schemas.openxmlformats.org/officeDocument/2006/relationships/image" Target="../media/image57.png"/><Relationship Id="rId122" Type="http://schemas.openxmlformats.org/officeDocument/2006/relationships/image" Target="../media/image136.png"/><Relationship Id="rId143" Type="http://schemas.openxmlformats.org/officeDocument/2006/relationships/image" Target="../media/image117.png"/><Relationship Id="rId148" Type="http://schemas.openxmlformats.org/officeDocument/2006/relationships/image" Target="../media/image12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26" Type="http://schemas.openxmlformats.org/officeDocument/2006/relationships/image" Target="../media/image26.png"/><Relationship Id="rId47" Type="http://schemas.openxmlformats.org/officeDocument/2006/relationships/image" Target="../media/image67.png"/><Relationship Id="rId68" Type="http://schemas.openxmlformats.org/officeDocument/2006/relationships/image" Target="../media/image46.png"/><Relationship Id="rId89" Type="http://schemas.openxmlformats.org/officeDocument/2006/relationships/image" Target="../media/image107.png"/><Relationship Id="rId112" Type="http://schemas.openxmlformats.org/officeDocument/2006/relationships/image" Target="../media/image87.png"/><Relationship Id="rId133" Type="http://schemas.openxmlformats.org/officeDocument/2006/relationships/image" Target="../media/image147.png"/><Relationship Id="rId16" Type="http://schemas.openxmlformats.org/officeDocument/2006/relationships/image" Target="../media/image16.png"/><Relationship Id="rId37" Type="http://schemas.openxmlformats.org/officeDocument/2006/relationships/image" Target="../media/image37.png"/><Relationship Id="rId58" Type="http://schemas.openxmlformats.org/officeDocument/2006/relationships/image" Target="../media/image77.png"/><Relationship Id="rId79" Type="http://schemas.openxmlformats.org/officeDocument/2006/relationships/image" Target="../media/image98.png"/><Relationship Id="rId102" Type="http://schemas.openxmlformats.org/officeDocument/2006/relationships/image" Target="../media/image58.png"/><Relationship Id="rId123" Type="http://schemas.openxmlformats.org/officeDocument/2006/relationships/image" Target="../media/image137.png"/><Relationship Id="rId144" Type="http://schemas.openxmlformats.org/officeDocument/2006/relationships/image" Target="../media/image118.png"/><Relationship Id="rId90" Type="http://schemas.openxmlformats.org/officeDocument/2006/relationships/image" Target="../media/image10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10"/>
          <p:cNvSpPr>
            <a:spLocks noChangeArrowheads="1"/>
          </p:cNvSpPr>
          <p:nvPr/>
        </p:nvSpPr>
        <p:spPr bwMode="auto">
          <a:xfrm>
            <a:off x="3333" y="-53867"/>
            <a:ext cx="30239371" cy="3988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92277"/>
            <a:endParaRPr lang="en-US" sz="6503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0" name="Text Box 229"/>
          <p:cNvSpPr txBox="1">
            <a:spLocks noChangeArrowheads="1"/>
          </p:cNvSpPr>
          <p:nvPr/>
        </p:nvSpPr>
        <p:spPr bwMode="auto">
          <a:xfrm>
            <a:off x="8839818" y="282970"/>
            <a:ext cx="2008860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SG" sz="5600" b="1" dirty="0"/>
              <a:t>      </a:t>
            </a:r>
            <a:r>
              <a:rPr lang="en-US" altLang="ko-KR" sz="6000" b="1" dirty="0">
                <a:solidFill>
                  <a:srgbClr val="102B72"/>
                </a:solidFill>
                <a:latin typeface="+mj-lt"/>
                <a:ea typeface="Arial Unicode MS" pitchFamily="50" charset="-127"/>
                <a:cs typeface="Times New Roman" panose="02020603050405020304" pitchFamily="18" charset="0"/>
              </a:rPr>
              <a:t>Knowledge Compilation for Constrained Combinatorial </a:t>
            </a:r>
          </a:p>
          <a:p>
            <a:pPr algn="ctr"/>
            <a:r>
              <a:rPr lang="en-US" altLang="ko-KR" sz="6000" b="1" dirty="0">
                <a:solidFill>
                  <a:srgbClr val="102B72"/>
                </a:solidFill>
                <a:latin typeface="+mj-lt"/>
                <a:ea typeface="Arial Unicode MS" pitchFamily="50" charset="-127"/>
                <a:cs typeface="Times New Roman" panose="02020603050405020304" pitchFamily="18" charset="0"/>
              </a:rPr>
              <a:t>Action Spaces in Reinforcement Learning</a:t>
            </a: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>
            <a:off x="5575" y="3988375"/>
            <a:ext cx="302640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 sz="2999"/>
          </a:p>
        </p:txBody>
      </p:sp>
      <p:sp>
        <p:nvSpPr>
          <p:cNvPr id="42" name="TextBox 41"/>
          <p:cNvSpPr txBox="1"/>
          <p:nvPr/>
        </p:nvSpPr>
        <p:spPr>
          <a:xfrm>
            <a:off x="7302098" y="2317888"/>
            <a:ext cx="228861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altLang="ko-KR" sz="4000" b="1" dirty="0">
                <a:solidFill>
                  <a:srgbClr val="002060"/>
                </a:solidFill>
                <a:latin typeface="+mj-lt"/>
                <a:ea typeface="Arial Unicode MS" pitchFamily="50" charset="-127"/>
                <a:cs typeface="Times New Roman" panose="02020603050405020304" pitchFamily="18" charset="0"/>
              </a:rPr>
              <a:t>Jiajing Ling*, Moritz Lukas Schuler*, </a:t>
            </a:r>
            <a:r>
              <a:rPr lang="en-US" altLang="ko-KR" sz="4000" b="1" dirty="0" err="1">
                <a:solidFill>
                  <a:srgbClr val="002060"/>
                </a:solidFill>
                <a:latin typeface="+mj-lt"/>
                <a:ea typeface="Arial Unicode MS" pitchFamily="50" charset="-127"/>
                <a:cs typeface="Times New Roman" panose="02020603050405020304" pitchFamily="18" charset="0"/>
              </a:rPr>
              <a:t>Akshat</a:t>
            </a:r>
            <a:r>
              <a:rPr lang="en-US" altLang="ko-KR" sz="4000" b="1" dirty="0">
                <a:solidFill>
                  <a:srgbClr val="002060"/>
                </a:solidFill>
                <a:latin typeface="+mj-lt"/>
                <a:ea typeface="Arial Unicode MS" pitchFamily="50" charset="-127"/>
                <a:cs typeface="Times New Roman" panose="02020603050405020304" pitchFamily="18" charset="0"/>
              </a:rPr>
              <a:t> Kumar, Pradeep </a:t>
            </a:r>
            <a:r>
              <a:rPr lang="en-US" altLang="ko-KR" sz="4000" b="1" dirty="0" err="1">
                <a:solidFill>
                  <a:srgbClr val="002060"/>
                </a:solidFill>
                <a:latin typeface="+mj-lt"/>
                <a:ea typeface="Arial Unicode MS" pitchFamily="50" charset="-127"/>
                <a:cs typeface="Times New Roman" panose="02020603050405020304" pitchFamily="18" charset="0"/>
              </a:rPr>
              <a:t>Varakantham</a:t>
            </a:r>
            <a:r>
              <a:rPr lang="en-US" altLang="ko-KR" sz="4000" b="1" dirty="0">
                <a:solidFill>
                  <a:srgbClr val="7030A0"/>
                </a:solidFill>
                <a:latin typeface="+mj-lt"/>
                <a:ea typeface="Arial Unicode MS" pitchFamily="50" charset="-127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3000" b="1" dirty="0">
                <a:latin typeface="+mj-lt"/>
                <a:cs typeface="Calibri" pitchFamily="34" charset="0"/>
              </a:rPr>
              <a:t>{</a:t>
            </a:r>
            <a:r>
              <a:rPr lang="sv-SE" sz="3000" b="1" dirty="0">
                <a:latin typeface="+mj-lt"/>
                <a:cs typeface="Calibri" pitchFamily="34" charset="0"/>
              </a:rPr>
              <a:t>jjling.2018</a:t>
            </a:r>
            <a:r>
              <a:rPr lang="en-US" sz="3000" b="1" dirty="0">
                <a:latin typeface="+mj-lt"/>
                <a:cs typeface="Calibri" pitchFamily="34" charset="0"/>
              </a:rPr>
              <a:t>, </a:t>
            </a:r>
            <a:r>
              <a:rPr lang="en-SG" sz="3000" b="1" dirty="0" err="1">
                <a:latin typeface="+mj-lt"/>
                <a:cs typeface="Calibri" pitchFamily="34" charset="0"/>
              </a:rPr>
              <a:t>akshatkumar</a:t>
            </a:r>
            <a:r>
              <a:rPr lang="en-SG" sz="3000" b="1" dirty="0">
                <a:latin typeface="+mj-lt"/>
                <a:cs typeface="Calibri" pitchFamily="34" charset="0"/>
              </a:rPr>
              <a:t>, </a:t>
            </a:r>
            <a:r>
              <a:rPr lang="en-SG" sz="3000" b="1" dirty="0" err="1">
                <a:latin typeface="+mj-lt"/>
                <a:cs typeface="Calibri" pitchFamily="34" charset="0"/>
              </a:rPr>
              <a:t>pradeepv</a:t>
            </a:r>
            <a:r>
              <a:rPr lang="en-US" altLang="zh-CN" sz="3000" b="1" dirty="0">
                <a:latin typeface="+mj-lt"/>
                <a:cs typeface="Calibri" pitchFamily="34" charset="0"/>
              </a:rPr>
              <a:t>}@smu.edu.sg, m-schuler@mailbox.org</a:t>
            </a:r>
            <a:endParaRPr lang="sv-SE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8" name="AutoShape 99"/>
          <p:cNvSpPr>
            <a:spLocks noChangeArrowheads="1"/>
          </p:cNvSpPr>
          <p:nvPr/>
        </p:nvSpPr>
        <p:spPr bwMode="auto">
          <a:xfrm>
            <a:off x="15315269" y="15003065"/>
            <a:ext cx="14454744" cy="4521890"/>
          </a:xfrm>
          <a:prstGeom prst="roundRect">
            <a:avLst>
              <a:gd name="adj" fmla="val 8515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27000" dir="2700000" algn="ctr" rotWithShape="0">
              <a:srgbClr val="000000">
                <a:alpha val="43137"/>
              </a:srgbClr>
            </a:outerShdw>
          </a:effectLst>
        </p:spPr>
        <p:txBody>
          <a:bodyPr wrap="none" lIns="120567" tIns="60283" rIns="120567" bIns="60283" anchor="ctr"/>
          <a:lstStyle/>
          <a:p>
            <a:endParaRPr lang="en-US" sz="2400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5932333" y="20647097"/>
            <a:ext cx="13655187" cy="636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4792" indent="-484792">
              <a:buFont typeface="Arial" panose="020B0604020202020204" pitchFamily="34" charset="0"/>
              <a:buChar char="•"/>
            </a:pPr>
            <a:endParaRPr lang="en-US" sz="3535" dirty="0"/>
          </a:p>
        </p:txBody>
      </p:sp>
      <p:sp>
        <p:nvSpPr>
          <p:cNvPr id="15" name="TextBox 14"/>
          <p:cNvSpPr txBox="1"/>
          <p:nvPr/>
        </p:nvSpPr>
        <p:spPr>
          <a:xfrm>
            <a:off x="15748655" y="16669435"/>
            <a:ext cx="7153145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92277" eaLnBrk="0" hangingPunct="0">
              <a:spcBef>
                <a:spcPct val="20000"/>
              </a:spcBef>
            </a:pPr>
            <a:r>
              <a:rPr lang="en-US" altLang="zh-CN" sz="2800" b="1" u="sng" dirty="0">
                <a:solidFill>
                  <a:srgbClr val="0F2B71"/>
                </a:solidFill>
              </a:rPr>
              <a:t>Symbolic Representation</a:t>
            </a:r>
          </a:p>
          <a:p>
            <a:pPr defTabSz="792277" eaLnBrk="0" hangingPunct="0">
              <a:spcBef>
                <a:spcPct val="20000"/>
              </a:spcBef>
            </a:pPr>
            <a:endParaRPr lang="en-US" sz="2800" b="1" dirty="0">
              <a:solidFill>
                <a:srgbClr val="0F2B71"/>
              </a:solidFill>
              <a:latin typeface="+mn-lt"/>
            </a:endParaRPr>
          </a:p>
          <a:p>
            <a:pPr marL="484792" indent="-484792" defTabSz="792277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F2B71"/>
                </a:solidFill>
                <a:latin typeface="+mn-lt"/>
              </a:rPr>
              <a:t>Compile action constraints using (P)SDDs</a:t>
            </a:r>
          </a:p>
          <a:p>
            <a:pPr marL="484792" indent="-484792" defTabSz="792277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F2B71"/>
                </a:solidFill>
                <a:latin typeface="+mn-lt"/>
              </a:rPr>
              <a:t>Able to compactly represent a distribution over all valid actions</a:t>
            </a:r>
          </a:p>
          <a:p>
            <a:pPr marL="484792" indent="-484792" defTabSz="792277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SG" sz="2800" b="1" dirty="0">
              <a:solidFill>
                <a:srgbClr val="0F2B71"/>
              </a:solidFill>
              <a:latin typeface="Book Antiqua" panose="02040602050305030304" pitchFamily="18" charset="0"/>
            </a:endParaRPr>
          </a:p>
          <a:p>
            <a:pPr marL="989381" lvl="1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7" name="AutoShape 218"/>
          <p:cNvSpPr>
            <a:spLocks noChangeArrowheads="1"/>
          </p:cNvSpPr>
          <p:nvPr/>
        </p:nvSpPr>
        <p:spPr bwMode="auto">
          <a:xfrm>
            <a:off x="16688658" y="14323076"/>
            <a:ext cx="12142536" cy="1189864"/>
          </a:xfrm>
          <a:prstGeom prst="roundRect">
            <a:avLst>
              <a:gd name="adj" fmla="val 22727"/>
            </a:avLst>
          </a:prstGeom>
          <a:solidFill>
            <a:srgbClr val="003399"/>
          </a:solidFill>
          <a:ln w="50800">
            <a:noFill/>
            <a:round/>
            <a:headEnd/>
            <a:tailEnd/>
          </a:ln>
          <a:effectLst>
            <a:outerShdw dist="127000" dir="2700000" algn="ctr" rotWithShape="0">
              <a:srgbClr val="000000">
                <a:alpha val="43137"/>
              </a:srgbClr>
            </a:outerShdw>
          </a:effectLst>
        </p:spPr>
        <p:txBody>
          <a:bodyPr wrap="none" lIns="37996" tIns="18344" rIns="37996" bIns="18344" anchor="ctr"/>
          <a:lstStyle/>
          <a:p>
            <a:pPr algn="ctr" defTabSz="356861" eaLnBrk="0" hangingPunct="0"/>
            <a:r>
              <a:rPr lang="en-US" altLang="zh-CN" sz="565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alibri" pitchFamily="34" charset="0"/>
              </a:rPr>
              <a:t>Contributions</a:t>
            </a:r>
            <a:endParaRPr lang="en-US" sz="5655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Calibri" pitchFamily="34" charset="0"/>
            </a:endParaRPr>
          </a:p>
        </p:txBody>
      </p:sp>
      <p:sp>
        <p:nvSpPr>
          <p:cNvPr id="163" name="AutoShape 217"/>
          <p:cNvSpPr>
            <a:spLocks noChangeArrowheads="1"/>
          </p:cNvSpPr>
          <p:nvPr/>
        </p:nvSpPr>
        <p:spPr bwMode="auto">
          <a:xfrm>
            <a:off x="602672" y="39788860"/>
            <a:ext cx="14244934" cy="2365295"/>
          </a:xfrm>
          <a:prstGeom prst="roundRect">
            <a:avLst>
              <a:gd name="adj" fmla="val 1037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27000" dir="2700000" algn="ctr" rotWithShape="0">
              <a:srgbClr val="000000">
                <a:alpha val="43137"/>
              </a:srgbClr>
            </a:outerShdw>
          </a:effectLst>
        </p:spPr>
        <p:txBody>
          <a:bodyPr wrap="none" lIns="120567" tIns="60283" rIns="120567" bIns="60283" anchor="ctr"/>
          <a:lstStyle/>
          <a:p>
            <a:pPr marL="92" lvl="1" defTabSz="792277"/>
            <a:endParaRPr lang="en-US" sz="4807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2" lvl="1" defTabSz="792277"/>
            <a:endParaRPr lang="en-US" sz="4807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defTabSz="792277"/>
            <a:endParaRPr lang="en-US" sz="2800" b="1" dirty="0">
              <a:solidFill>
                <a:srgbClr val="2D2DB9">
                  <a:lumMod val="50000"/>
                </a:srgbClr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2" lvl="1" defTabSz="792277"/>
            <a:endParaRPr lang="en-US" sz="2800" b="1" dirty="0">
              <a:solidFill>
                <a:srgbClr val="2D2DB9">
                  <a:lumMod val="50000"/>
                </a:srgbClr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646389" defTabSz="792277"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rgbClr val="2D2DB9">
                  <a:lumMod val="50000"/>
                </a:srgbClr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646389" defTabSz="792277"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rgbClr val="2D2DB9">
                  <a:lumMod val="50000"/>
                </a:srgbClr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defTabSz="792277"/>
            <a:endParaRPr lang="en-US" sz="3959" dirty="0"/>
          </a:p>
          <a:p>
            <a:pPr marL="0" lvl="1" defTabSz="792277"/>
            <a:endParaRPr lang="en-US" sz="3959" dirty="0"/>
          </a:p>
          <a:p>
            <a:pPr marL="0" lvl="1" defTabSz="792277"/>
            <a:endParaRPr lang="en-US" sz="3959" dirty="0"/>
          </a:p>
          <a:p>
            <a:pPr lvl="1"/>
            <a:endParaRPr lang="en-US" sz="3393" b="1" dirty="0"/>
          </a:p>
        </p:txBody>
      </p:sp>
      <p:sp>
        <p:nvSpPr>
          <p:cNvPr id="164" name="AutoShape 218"/>
          <p:cNvSpPr>
            <a:spLocks noChangeArrowheads="1"/>
          </p:cNvSpPr>
          <p:nvPr/>
        </p:nvSpPr>
        <p:spPr bwMode="auto">
          <a:xfrm>
            <a:off x="1713952" y="39194300"/>
            <a:ext cx="12142536" cy="1019749"/>
          </a:xfrm>
          <a:prstGeom prst="roundRect">
            <a:avLst>
              <a:gd name="adj" fmla="val 22727"/>
            </a:avLst>
          </a:prstGeom>
          <a:solidFill>
            <a:srgbClr val="003399"/>
          </a:solidFill>
          <a:ln w="50800">
            <a:noFill/>
            <a:round/>
            <a:headEnd/>
            <a:tailEnd/>
          </a:ln>
          <a:effectLst>
            <a:outerShdw dist="127000" dir="2700000" algn="ctr" rotWithShape="0">
              <a:srgbClr val="000000">
                <a:alpha val="43137"/>
              </a:srgbClr>
            </a:outerShdw>
          </a:effectLst>
        </p:spPr>
        <p:txBody>
          <a:bodyPr wrap="none" lIns="37996" tIns="18344" rIns="37996" bIns="18344" anchor="ctr"/>
          <a:lstStyle/>
          <a:p>
            <a:pPr algn="ctr" defTabSz="356861" eaLnBrk="0" hangingPunct="0"/>
            <a:r>
              <a:rPr lang="en-US" sz="565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alibri" pitchFamily="34" charset="0"/>
              </a:rPr>
              <a:t>References</a:t>
            </a:r>
          </a:p>
        </p:txBody>
      </p:sp>
      <p:pic>
        <p:nvPicPr>
          <p:cNvPr id="88" name="Picture 87" descr="Diagram&#10;&#10;Description automatically generated with medium confidenc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8" y="596090"/>
            <a:ext cx="9581790" cy="256324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1" name="AutoShape 217"/>
              <p:cNvSpPr>
                <a:spLocks noChangeArrowheads="1"/>
              </p:cNvSpPr>
              <p:nvPr/>
            </p:nvSpPr>
            <p:spPr bwMode="auto">
              <a:xfrm>
                <a:off x="414651" y="14990948"/>
                <a:ext cx="14387777" cy="4642050"/>
              </a:xfrm>
              <a:prstGeom prst="roundRect">
                <a:avLst>
                  <a:gd name="adj" fmla="val 9729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127000" dir="2700000" algn="ctr" rotWithShape="0">
                  <a:srgbClr val="000000">
                    <a:alpha val="43137"/>
                  </a:srgbClr>
                </a:outerShdw>
              </a:effectLst>
            </p:spPr>
            <p:txBody>
              <a:bodyPr wrap="none" lIns="120567" tIns="60283" rIns="120567" bIns="60283" anchor="ctr"/>
              <a:lstStyle/>
              <a:p>
                <a:pPr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</a:pPr>
                <a:endParaRPr lang="en-SG" sz="2800" b="1" dirty="0">
                  <a:solidFill>
                    <a:srgbClr val="0F2B71"/>
                  </a:solidFill>
                  <a:latin typeface="+mn-lt"/>
                  <a:ea typeface="Times New Roman" charset="0"/>
                  <a:cs typeface="Times New Roman" charset="0"/>
                </a:endParaRPr>
              </a:p>
              <a:p>
                <a:pPr marL="457200" lvl="0" indent="-45720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Arial" charset="0"/>
                  <a:buChar char="•"/>
                </a:pPr>
                <a:endParaRPr lang="en-SG" sz="2800" b="1" dirty="0">
                  <a:solidFill>
                    <a:srgbClr val="0F2B71"/>
                  </a:solidFill>
                  <a:latin typeface="+mn-lt"/>
                  <a:ea typeface="Times New Roman" charset="0"/>
                  <a:cs typeface="Times New Roman" charset="0"/>
                </a:endParaRPr>
              </a:p>
              <a:p>
                <a:pPr marL="457200" lvl="0" indent="-45720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Arial" charset="0"/>
                  <a:buChar char="•"/>
                </a:pPr>
                <a:endParaRPr lang="en-SG" sz="2800" b="1" dirty="0">
                  <a:solidFill>
                    <a:srgbClr val="0F2B71"/>
                  </a:solidFill>
                  <a:latin typeface="+mn-lt"/>
                  <a:ea typeface="Times New Roman" charset="0"/>
                  <a:cs typeface="Times New Roman" charset="0"/>
                </a:endParaRPr>
              </a:p>
              <a:p>
                <a:pPr marL="457200" lvl="0" indent="-45720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Arial" charset="0"/>
                  <a:buChar char="•"/>
                </a:pPr>
                <a:endParaRPr lang="en-SG" sz="2800" b="1" dirty="0">
                  <a:solidFill>
                    <a:srgbClr val="0F2B71"/>
                  </a:solidFill>
                  <a:latin typeface="+mn-lt"/>
                  <a:ea typeface="Times New Roman" charset="0"/>
                  <a:cs typeface="Times New Roman" charset="0"/>
                </a:endParaRPr>
              </a:p>
              <a:p>
                <a:pPr marL="457200" lvl="0" indent="-45720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Arial" charset="0"/>
                  <a:buChar char="•"/>
                </a:pPr>
                <a:r>
                  <a:rPr lang="en-SG" sz="2800" b="1" dirty="0">
                    <a:solidFill>
                      <a:srgbClr val="0F2B71"/>
                    </a:solidFill>
                    <a:latin typeface="+mn-lt"/>
                    <a:ea typeface="Times New Roman" charset="0"/>
                    <a:cs typeface="Times New Roman" charset="0"/>
                  </a:rPr>
                  <a:t>Action space is combinatorial </a:t>
                </a:r>
              </a:p>
              <a:p>
                <a:pPr marL="1103681" lvl="1" indent="-457200">
                  <a:buFont typeface="Arial" charset="0"/>
                  <a:buChar char="•"/>
                </a:pPr>
                <a:r>
                  <a:rPr lang="en-US" sz="2800" dirty="0">
                    <a:solidFill>
                      <a:srgbClr val="0F2B71"/>
                    </a:solidFill>
                    <a:latin typeface="+mn-lt"/>
                  </a:rPr>
                  <a:t>Example: allocate 32 ambulances into 25 base stations</a:t>
                </a:r>
              </a:p>
              <a:p>
                <a:pPr marL="1103681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dirty="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dirty="0">
                        <a:solidFill>
                          <a:srgbClr val="0F2B7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dirty="0">
                                  <a:solidFill>
                                    <a:srgbClr val="0F2B7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2800" dirty="0">
                                  <a:solidFill>
                                    <a:srgbClr val="0F2B71"/>
                                  </a:solidFill>
                                  <a:latin typeface="Cambria Math" panose="02040503050406030204" pitchFamily="18" charset="0"/>
                                </a:rPr>
                                <m:t>2+25−1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dirty="0">
                                  <a:solidFill>
                                    <a:srgbClr val="0F2B71"/>
                                  </a:solidFill>
                                  <a:latin typeface="Cambria Math" panose="02040503050406030204" pitchFamily="18" charset="0"/>
                                </a:rPr>
                                <m:t>25−1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dirty="0">
                        <a:solidFill>
                          <a:srgbClr val="0F2B7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>
                        <a:solidFill>
                          <a:srgbClr val="0F2B71"/>
                        </a:solidFill>
                      </a:rPr>
                      <m:t>4.355031703 </m:t>
                    </m:r>
                    <m:r>
                      <m:rPr>
                        <m:nor/>
                      </m:rPr>
                      <a:rPr lang="en-US" sz="2800">
                        <a:solidFill>
                          <a:srgbClr val="0F2B71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US" sz="2800">
                        <a:solidFill>
                          <a:srgbClr val="0F2B71"/>
                        </a:solidFill>
                      </a:rPr>
                      <m:t>+15</m:t>
                    </m:r>
                  </m:oMath>
                </a14:m>
                <a:endParaRPr lang="en-US" altLang="zh-CN" sz="2800" dirty="0">
                  <a:solidFill>
                    <a:srgbClr val="0F2B71"/>
                  </a:solidFill>
                </a:endParaRPr>
              </a:p>
              <a:p>
                <a:pPr marL="457200" indent="-45720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Arial" charset="0"/>
                  <a:buChar char="•"/>
                </a:pPr>
                <a:r>
                  <a:rPr lang="en-SG" sz="2800" b="1" dirty="0">
                    <a:solidFill>
                      <a:srgbClr val="0F2B71"/>
                    </a:solidFill>
                    <a:latin typeface="+mn-lt"/>
                    <a:ea typeface="Times New Roman" charset="0"/>
                    <a:cs typeface="Times New Roman" charset="0"/>
                  </a:rPr>
                  <a:t>Hard constraints</a:t>
                </a:r>
              </a:p>
              <a:p>
                <a:pPr marL="457200" indent="-45720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Arial" charset="0"/>
                  <a:buChar char="•"/>
                </a:pPr>
                <a:r>
                  <a:rPr lang="en-SG" sz="2800" b="1" dirty="0">
                    <a:solidFill>
                      <a:srgbClr val="0F2B71"/>
                    </a:solidFill>
                    <a:latin typeface="+mn-lt"/>
                    <a:ea typeface="Times New Roman" charset="0"/>
                    <a:cs typeface="Times New Roman" charset="0"/>
                  </a:rPr>
                  <a:t>Limitations of previous methods</a:t>
                </a:r>
              </a:p>
              <a:p>
                <a:pPr marL="1103681" lvl="1" indent="-45720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Arial" charset="0"/>
                  <a:buChar char="•"/>
                </a:pPr>
                <a:r>
                  <a:rPr lang="en-SG" sz="2800" dirty="0">
                    <a:solidFill>
                      <a:srgbClr val="0F2B71"/>
                    </a:solidFill>
                    <a:latin typeface="+mn-lt"/>
                  </a:rPr>
                  <a:t>Constraint violations</a:t>
                </a:r>
              </a:p>
              <a:p>
                <a:pPr marL="1103681" lvl="1" indent="-45720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Arial" charset="0"/>
                  <a:buChar char="•"/>
                </a:pPr>
                <a:r>
                  <a:rPr lang="en-SG" sz="2800" dirty="0">
                    <a:solidFill>
                      <a:srgbClr val="0F2B71"/>
                    </a:solidFill>
                    <a:latin typeface="+mn-lt"/>
                  </a:rPr>
                  <a:t>Computationally expensive </a:t>
                </a:r>
              </a:p>
              <a:p>
                <a:pPr marL="0" lvl="1" defTabSz="792277"/>
                <a:endParaRPr lang="en-US" sz="3000" b="1" dirty="0">
                  <a:solidFill>
                    <a:srgbClr val="0F2B71"/>
                  </a:solidFill>
                  <a:latin typeface="Book Antiqua" panose="02040602050305030304" pitchFamily="18" charset="0"/>
                </a:endParaRPr>
              </a:p>
              <a:p>
                <a:pPr marL="0" lvl="1" defTabSz="792277"/>
                <a:endParaRPr lang="en-US" sz="3959" dirty="0"/>
              </a:p>
              <a:p>
                <a:pPr lvl="1"/>
                <a:endParaRPr lang="en-US" sz="3393" b="1" dirty="0"/>
              </a:p>
            </p:txBody>
          </p:sp>
        </mc:Choice>
        <mc:Fallback xmlns="">
          <p:sp>
            <p:nvSpPr>
              <p:cNvPr id="91" name="AutoShap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4651" y="14990948"/>
                <a:ext cx="14387777" cy="4642050"/>
              </a:xfrm>
              <a:prstGeom prst="roundRect">
                <a:avLst>
                  <a:gd name="adj" fmla="val 9729"/>
                </a:avLst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127000" dir="2700000" algn="ctr" rotWithShape="0">
                  <a:srgbClr val="000000">
                    <a:alpha val="43137"/>
                  </a:srgbClr>
                </a:outerShdw>
              </a:effec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AutoShape 218"/>
          <p:cNvSpPr>
            <a:spLocks noChangeArrowheads="1"/>
          </p:cNvSpPr>
          <p:nvPr/>
        </p:nvSpPr>
        <p:spPr bwMode="auto">
          <a:xfrm>
            <a:off x="1537271" y="14329030"/>
            <a:ext cx="12142536" cy="1182572"/>
          </a:xfrm>
          <a:prstGeom prst="roundRect">
            <a:avLst>
              <a:gd name="adj" fmla="val 22727"/>
            </a:avLst>
          </a:prstGeom>
          <a:solidFill>
            <a:srgbClr val="003399"/>
          </a:solidFill>
          <a:ln w="50800">
            <a:noFill/>
            <a:round/>
            <a:headEnd/>
            <a:tailEnd/>
          </a:ln>
          <a:effectLst>
            <a:outerShdw dist="127000" dir="2700000" algn="ctr" rotWithShape="0">
              <a:srgbClr val="000000">
                <a:alpha val="43137"/>
              </a:srgbClr>
            </a:outerShdw>
          </a:effectLst>
        </p:spPr>
        <p:txBody>
          <a:bodyPr wrap="none" lIns="37996" tIns="18344" rIns="37996" bIns="18344" anchor="ctr"/>
          <a:lstStyle/>
          <a:p>
            <a:pPr algn="ctr" defTabSz="356861" eaLnBrk="0" hangingPunct="0"/>
            <a:r>
              <a:rPr lang="en-US" sz="565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alibri" pitchFamily="34" charset="0"/>
              </a:rPr>
              <a:t>Key Challenges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AutoShape 217"/>
              <p:cNvSpPr>
                <a:spLocks noChangeArrowheads="1"/>
              </p:cNvSpPr>
              <p:nvPr/>
            </p:nvSpPr>
            <p:spPr bwMode="auto">
              <a:xfrm>
                <a:off x="15295332" y="5088116"/>
                <a:ext cx="14387777" cy="8724443"/>
              </a:xfrm>
              <a:prstGeom prst="roundRect">
                <a:avLst>
                  <a:gd name="adj" fmla="val 9729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127000" dir="2700000" algn="ctr" rotWithShape="0">
                  <a:srgbClr val="000000">
                    <a:alpha val="43137"/>
                  </a:srgbClr>
                </a:outerShdw>
              </a:effectLst>
            </p:spPr>
            <p:txBody>
              <a:bodyPr wrap="none" lIns="120567" tIns="60283" rIns="120567" bIns="60283" anchor="ctr"/>
              <a:lstStyle/>
              <a:p>
                <a:pPr marL="0" lvl="1" defTabSz="792277"/>
                <a:endParaRPr lang="en-US" sz="4807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1" indent="-646389" defTabSz="792277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b="1" dirty="0">
                    <a:solidFill>
                      <a:srgbClr val="0F2B71"/>
                    </a:solidFill>
                    <a:latin typeface="+mn-lt"/>
                  </a:rPr>
                  <a:t>Action-constrained Markov Decision Process (MDP) </a:t>
                </a:r>
              </a:p>
              <a:p>
                <a:pPr marL="457200" indent="-457200">
                  <a:buFont typeface="Arial" charset="0"/>
                  <a:buChar char="•"/>
                </a:pPr>
                <a:endParaRPr lang="en-US" sz="2800" b="1" dirty="0">
                  <a:solidFill>
                    <a:srgbClr val="0F2B71"/>
                  </a:solidFill>
                  <a:latin typeface="+mn-lt"/>
                </a:endParaRPr>
              </a:p>
              <a:p>
                <a:pPr marL="1103681" lvl="1" indent="-457200">
                  <a:buFont typeface="Arial" charset="0"/>
                  <a:buChar char="•"/>
                </a:pPr>
                <a:r>
                  <a:rPr lang="fr-FR" sz="2800" dirty="0">
                    <a:solidFill>
                      <a:srgbClr val="0F2B71"/>
                    </a:solidFill>
                    <a:latin typeface="+mn-lt"/>
                  </a:rPr>
                  <a:t>An MDP </a:t>
                </a:r>
                <a14:m>
                  <m:oMath xmlns:m="http://schemas.openxmlformats.org/officeDocument/2006/math">
                    <m:r>
                      <a:rPr lang="fr-FR" sz="2800" b="0" i="1" dirty="0">
                        <a:solidFill>
                          <a:srgbClr val="0F2B7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800" b="0" i="1" dirty="0" smtClean="0">
                        <a:solidFill>
                          <a:srgbClr val="0F2B7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FR" sz="2800" b="0" i="1" dirty="0" smtClean="0">
                        <a:solidFill>
                          <a:srgbClr val="0F2B7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800" b="0" i="1" dirty="0" smtClean="0">
                        <a:solidFill>
                          <a:srgbClr val="0F2B7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800" b="0" i="1" dirty="0" smtClean="0">
                        <a:solidFill>
                          <a:srgbClr val="0F2B7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800" b="0" i="1" dirty="0" smtClean="0">
                        <a:solidFill>
                          <a:srgbClr val="0F2B7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sz="2800" b="0" i="1" dirty="0" smtClean="0">
                        <a:solidFill>
                          <a:srgbClr val="0F2B7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800" b="0" i="1" dirty="0" smtClean="0">
                        <a:solidFill>
                          <a:srgbClr val="0F2B7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2800" b="0" i="1" dirty="0" smtClean="0">
                        <a:solidFill>
                          <a:srgbClr val="0F2B7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800" b="0" i="1" dirty="0" smtClean="0">
                        <a:solidFill>
                          <a:srgbClr val="0F2B7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2800" b="0" i="1" dirty="0" smtClean="0">
                        <a:solidFill>
                          <a:srgbClr val="0F2B7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800" i="1" dirty="0" smtClean="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dirty="0" smtClean="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800" b="0" i="1" dirty="0" smtClean="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0F2B7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sz="2800" b="0" i="1" dirty="0" smtClean="0">
                        <a:solidFill>
                          <a:srgbClr val="0F2B7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800" dirty="0">
                    <a:solidFill>
                      <a:srgbClr val="0F2B71"/>
                    </a:solidFill>
                    <a:latin typeface="+mn-lt"/>
                  </a:rPr>
                  <a:t>+ Explicit </a:t>
                </a:r>
                <a:r>
                  <a:rPr lang="fr-FR" sz="2800" dirty="0" err="1">
                    <a:solidFill>
                      <a:srgbClr val="0F2B71"/>
                    </a:solidFill>
                    <a:latin typeface="+mn-lt"/>
                  </a:rPr>
                  <a:t>constraints</a:t>
                </a:r>
                <a:r>
                  <a:rPr lang="fr-FR" sz="2800" dirty="0">
                    <a:solidFill>
                      <a:srgbClr val="0F2B71"/>
                    </a:solidFill>
                    <a:latin typeface="+mn-lt"/>
                  </a:rPr>
                  <a:t> on actions</a:t>
                </a:r>
              </a:p>
              <a:p>
                <a:pPr marL="1103681" lvl="1" indent="-457200">
                  <a:buFont typeface="Arial" charset="0"/>
                  <a:buChar char="•"/>
                </a:pPr>
                <a:endParaRPr lang="fr-FR" sz="2800" b="1" dirty="0">
                  <a:solidFill>
                    <a:srgbClr val="0F2B71"/>
                  </a:solidFill>
                  <a:latin typeface="+mn-lt"/>
                </a:endParaRPr>
              </a:p>
              <a:p>
                <a:pPr marL="1750162" lvl="2" indent="-457200">
                  <a:buFont typeface="Arial" charset="0"/>
                  <a:buChar char="•"/>
                </a:pPr>
                <a:r>
                  <a:rPr lang="en-US" sz="2800" dirty="0">
                    <a:solidFill>
                      <a:srgbClr val="0F2B71"/>
                    </a:solidFill>
                    <a:latin typeface="+mn-lt"/>
                  </a:rPr>
                  <a:t>Action space is discrete and combinatorial</a:t>
                </a:r>
              </a:p>
              <a:p>
                <a:pPr marL="1750162" lvl="2" indent="-457200">
                  <a:buFont typeface="Arial" charset="0"/>
                  <a:buChar char="•"/>
                </a:pPr>
                <a:r>
                  <a:rPr lang="en-US" sz="2800" dirty="0">
                    <a:solidFill>
                      <a:srgbClr val="0F2B71"/>
                    </a:solidFill>
                    <a:latin typeface="+mn-lt"/>
                  </a:rPr>
                  <a:t>For each state 𝑠 , there is a valid action set 𝒞(𝑠)⊆A determined by constraints.</a:t>
                </a:r>
              </a:p>
              <a:p>
                <a:pPr marL="1750162" lvl="2" indent="-457200">
                  <a:buFont typeface="Arial" charset="0"/>
                  <a:buChar char="•"/>
                </a:pPr>
                <a:endParaRPr lang="en-SG" sz="2800" dirty="0">
                  <a:solidFill>
                    <a:srgbClr val="0F2B71"/>
                  </a:solidFill>
                  <a:latin typeface="+mn-lt"/>
                </a:endParaRPr>
              </a:p>
              <a:p>
                <a:pPr marL="1103681" lvl="1" indent="-457200">
                  <a:buFont typeface="Arial" charset="0"/>
                  <a:buChar char="•"/>
                </a:pPr>
                <a:r>
                  <a:rPr lang="en-US" sz="2800" dirty="0">
                    <a:solidFill>
                      <a:srgbClr val="0F2B71"/>
                    </a:solidFill>
                    <a:latin typeface="+mn-lt"/>
                  </a:rPr>
                  <a:t>No cost function 𝑐(𝑠,𝑎) defined as in standard constrained MDP</a:t>
                </a:r>
              </a:p>
              <a:p>
                <a:pPr marL="350838" lvl="1" indent="0">
                  <a:buNone/>
                </a:pPr>
                <a:endParaRPr lang="en-US" sz="2800" b="1" dirty="0">
                  <a:solidFill>
                    <a:srgbClr val="7030A0"/>
                  </a:solidFill>
                  <a:latin typeface="+mn-lt"/>
                </a:endParaRP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b="1" dirty="0">
                    <a:solidFill>
                      <a:srgbClr val="0F2B71"/>
                    </a:solidFill>
                    <a:latin typeface="+mn-lt"/>
                  </a:rPr>
                  <a:t>Optimization problem </a:t>
                </a:r>
              </a:p>
              <a:p>
                <a:pPr marL="3508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solidFill>
                                <a:srgbClr val="0F2B7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solidFill>
                                    <a:srgbClr val="0F2B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0F2B7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>
                                  <a:solidFill>
                                    <a:srgbClr val="0F2B7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sz="2800">
                              <a:solidFill>
                                <a:srgbClr val="0F2B7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800">
                              <a:solidFill>
                                <a:srgbClr val="0F2B7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F2B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F2B7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>
                                      <a:solidFill>
                                        <a:srgbClr val="0F2B7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800">
                                      <a:solidFill>
                                        <a:srgbClr val="0F2B7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>
                              <a:solidFill>
                                <a:srgbClr val="0F2B7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F2B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>
                                  <a:solidFill>
                                    <a:srgbClr val="0F2B71"/>
                                  </a:solidFill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sz="2800">
                                  <a:solidFill>
                                    <a:srgbClr val="0F2B7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>
                                  <a:solidFill>
                                    <a:srgbClr val="0F2B71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F2B7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>
                                      <a:solidFill>
                                        <a:srgbClr val="0F2B7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>
                                      <a:solidFill>
                                        <a:srgbClr val="0F2B7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800">
                              <a:solidFill>
                                <a:srgbClr val="0F2B7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nary>
                            <m:naryPr>
                              <m:chr m:val="∑"/>
                              <m:ctrlPr>
                                <a:rPr lang="en-US" sz="2800" i="1">
                                  <a:solidFill>
                                    <a:srgbClr val="0F2B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>
                                  <a:solidFill>
                                    <a:srgbClr val="0F2B7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>
                                  <a:solidFill>
                                    <a:srgbClr val="0F2B7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800">
                                  <a:solidFill>
                                    <a:srgbClr val="0F2B7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0F2B7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>
                                      <a:solidFill>
                                        <a:srgbClr val="0F2B71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2800">
                                      <a:solidFill>
                                        <a:srgbClr val="0F2B7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800">
                                  <a:solidFill>
                                    <a:srgbClr val="0F2B7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0F2B7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F2B7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>
                                          <a:solidFill>
                                            <a:srgbClr val="0F2B7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800">
                                          <a:solidFill>
                                            <a:srgbClr val="0F2B7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800">
                                      <a:solidFill>
                                        <a:srgbClr val="0F2B7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F2B7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>
                                          <a:solidFill>
                                            <a:srgbClr val="0F2B7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>
                                          <a:solidFill>
                                            <a:srgbClr val="0F2B7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>
                                  <a:solidFill>
                                    <a:srgbClr val="0F2B7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F2B7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>
                                      <a:solidFill>
                                        <a:srgbClr val="0F2B7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800">
                                      <a:solidFill>
                                        <a:srgbClr val="0F2B7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>
                                  <a:solidFill>
                                    <a:srgbClr val="0F2B7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>
                                  <a:solidFill>
                                    <a:srgbClr val="0F2B7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>
                                  <a:solidFill>
                                    <a:srgbClr val="0F2B7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F2B7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>
                                      <a:solidFill>
                                        <a:srgbClr val="0F2B7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800">
                                      <a:solidFill>
                                        <a:srgbClr val="0F2B7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800">
                              <a:solidFill>
                                <a:srgbClr val="0F2B7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sz="2800" dirty="0">
                  <a:solidFill>
                    <a:srgbClr val="0F2B71"/>
                  </a:solidFill>
                  <a:latin typeface="+mn-lt"/>
                </a:endParaRPr>
              </a:p>
              <a:p>
                <a:pPr marL="3508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>
                          <a:solidFill>
                            <a:srgbClr val="0F2B7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</m:t>
                      </m:r>
                      <m:r>
                        <a:rPr lang="en-US" sz="2800">
                          <a:solidFill>
                            <a:srgbClr val="0F2B7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>
                          <a:solidFill>
                            <a:srgbClr val="0F2B7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>
                          <a:solidFill>
                            <a:srgbClr val="0F2B7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>
                          <a:solidFill>
                            <a:srgbClr val="0F2B71"/>
                          </a:solidFill>
                          <a:latin typeface="Cambria Math" panose="02040503050406030204" pitchFamily="18" charset="0"/>
                        </a:rPr>
                        <m:t>.     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F2B7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solidFill>
                                <a:srgbClr val="0F2B7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>
                              <a:solidFill>
                                <a:srgbClr val="0F2B7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>
                          <a:solidFill>
                            <a:srgbClr val="0F2B7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dirty="0">
                          <a:solidFill>
                            <a:srgbClr val="0F2B71"/>
                          </a:solidFill>
                          <a:latin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0F2B7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F2B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dirty="0">
                                  <a:solidFill>
                                    <a:srgbClr val="0F2B7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dirty="0">
                                  <a:solidFill>
                                    <a:srgbClr val="0F2B7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dirty="0">
                          <a:solidFill>
                            <a:srgbClr val="0F2B71"/>
                          </a:solidFill>
                          <a:latin typeface="Cambria Math" panose="02040503050406030204" pitchFamily="18" charset="0"/>
                        </a:rPr>
                        <m:t>    ∀</m:t>
                      </m:r>
                      <m:r>
                        <a:rPr lang="en-US" sz="2800" dirty="0">
                          <a:solidFill>
                            <a:srgbClr val="0F2B7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>
                  <a:solidFill>
                    <a:srgbClr val="0F2B71"/>
                  </a:solidFill>
                  <a:latin typeface="+mn-lt"/>
                </a:endParaRPr>
              </a:p>
              <a:p>
                <a:pPr lvl="1"/>
                <a:endParaRPr lang="en-US" sz="3393" b="1" dirty="0"/>
              </a:p>
            </p:txBody>
          </p:sp>
        </mc:Choice>
        <mc:Fallback xmlns="">
          <p:sp>
            <p:nvSpPr>
              <p:cNvPr id="227" name="AutoShap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95332" y="5088116"/>
                <a:ext cx="14387777" cy="8724443"/>
              </a:xfrm>
              <a:prstGeom prst="roundRect">
                <a:avLst>
                  <a:gd name="adj" fmla="val 9729"/>
                </a:avLst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127000" dir="2700000" algn="ctr" rotWithShape="0">
                  <a:srgbClr val="000000">
                    <a:alpha val="43137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AutoShape 99"/>
          <p:cNvSpPr>
            <a:spLocks noChangeArrowheads="1"/>
          </p:cNvSpPr>
          <p:nvPr/>
        </p:nvSpPr>
        <p:spPr bwMode="auto">
          <a:xfrm>
            <a:off x="429145" y="20720724"/>
            <a:ext cx="14417512" cy="17995116"/>
          </a:xfrm>
          <a:prstGeom prst="roundRect">
            <a:avLst>
              <a:gd name="adj" fmla="val 8515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27000" dir="2700000" algn="ctr" rotWithShape="0">
              <a:srgbClr val="000000">
                <a:alpha val="43137"/>
              </a:srgbClr>
            </a:outerShdw>
          </a:effectLst>
        </p:spPr>
        <p:txBody>
          <a:bodyPr wrap="none" lIns="120567" tIns="60283" rIns="120567" bIns="60283" anchor="ctr"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endParaRPr lang="en-US" sz="3393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46389" indent="-646389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3393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eaLnBrk="0" hangingPunct="0">
              <a:lnSpc>
                <a:spcPct val="150000"/>
              </a:lnSpc>
              <a:spcBef>
                <a:spcPct val="20000"/>
              </a:spcBef>
            </a:pPr>
            <a:endParaRPr lang="en-US" sz="3393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8" name="AutoShape 218"/>
          <p:cNvSpPr>
            <a:spLocks noChangeArrowheads="1"/>
          </p:cNvSpPr>
          <p:nvPr/>
        </p:nvSpPr>
        <p:spPr bwMode="auto">
          <a:xfrm>
            <a:off x="1537271" y="20109984"/>
            <a:ext cx="12142536" cy="1019749"/>
          </a:xfrm>
          <a:prstGeom prst="roundRect">
            <a:avLst>
              <a:gd name="adj" fmla="val 22727"/>
            </a:avLst>
          </a:prstGeom>
          <a:solidFill>
            <a:srgbClr val="003399"/>
          </a:solidFill>
          <a:ln w="50800">
            <a:noFill/>
            <a:round/>
            <a:headEnd/>
            <a:tailEnd/>
          </a:ln>
          <a:effectLst>
            <a:outerShdw dist="127000" dir="2700000" algn="ctr" rotWithShape="0">
              <a:srgbClr val="000000">
                <a:alpha val="43137"/>
              </a:srgbClr>
            </a:outerShdw>
          </a:effectLst>
        </p:spPr>
        <p:txBody>
          <a:bodyPr wrap="none" lIns="37996" tIns="18344" rIns="37996" bIns="18344" anchor="ctr"/>
          <a:lstStyle/>
          <a:p>
            <a:pPr algn="ctr" defTabSz="356861" eaLnBrk="0" hangingPunct="0"/>
            <a:r>
              <a:rPr lang="en-US" sz="565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alibri" pitchFamily="34" charset="0"/>
              </a:rPr>
              <a:t>Symbolic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8" name="TextBox 327"/>
              <p:cNvSpPr txBox="1"/>
              <p:nvPr/>
            </p:nvSpPr>
            <p:spPr>
              <a:xfrm>
                <a:off x="723784" y="21471066"/>
                <a:ext cx="14122873" cy="16712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800" b="1" dirty="0">
                    <a:solidFill>
                      <a:srgbClr val="0F2B71"/>
                    </a:solidFill>
                    <a:latin typeface="+mn-lt"/>
                  </a:rPr>
                  <a:t>Steps</a:t>
                </a:r>
              </a:p>
              <a:p>
                <a:pPr marL="1109663" lvl="2" indent="-514350">
                  <a:buFont typeface="+mj-lt"/>
                  <a:buAutoNum type="arabicPeriod"/>
                </a:pPr>
                <a:r>
                  <a:rPr lang="en-US" altLang="zh-CN" sz="2800" dirty="0">
                    <a:solidFill>
                      <a:srgbClr val="0F2B71"/>
                    </a:solidFill>
                    <a:latin typeface="+mn-lt"/>
                  </a:rPr>
                  <a:t>Define state and action using propositional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0" i="1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rgbClr val="0F2B71"/>
                    </a:solidFill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0" i="1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rgbClr val="0F2B71"/>
                  </a:solidFill>
                  <a:latin typeface="+mn-lt"/>
                </a:endParaRPr>
              </a:p>
              <a:p>
                <a:pPr marL="1109663" lvl="2" indent="-514350">
                  <a:buFont typeface="+mj-lt"/>
                  <a:buAutoNum type="arabicPeriod"/>
                </a:pPr>
                <a:r>
                  <a:rPr lang="en-US" sz="2800" dirty="0">
                    <a:solidFill>
                      <a:srgbClr val="0F2B71"/>
                    </a:solidFill>
                    <a:latin typeface="+mn-lt"/>
                  </a:rPr>
                  <a:t>Define constraint using Boolean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>
                        <a:solidFill>
                          <a:srgbClr val="0F2B7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0" i="1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sz="2800" b="0">
                        <a:solidFill>
                          <a:srgbClr val="0F2B7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0" i="1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800" b="0">
                        <a:solidFill>
                          <a:srgbClr val="0F2B7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0F2B71"/>
                  </a:solidFill>
                  <a:latin typeface="+mn-lt"/>
                </a:endParaRPr>
              </a:p>
              <a:p>
                <a:pPr marL="1109663" lvl="2" indent="-514350">
                  <a:buFont typeface="+mj-lt"/>
                  <a:buAutoNum type="arabicPeriod"/>
                </a:pPr>
                <a:r>
                  <a:rPr lang="en-US" sz="2800" dirty="0">
                    <a:solidFill>
                      <a:srgbClr val="0F2B71"/>
                    </a:solidFill>
                    <a:latin typeface="+mn-lt"/>
                  </a:rPr>
                  <a:t>Compile Boolean functions into a Sentential Decision Diagram (SDD)[1]</a:t>
                </a:r>
              </a:p>
              <a:p>
                <a:pPr marL="1109663" lvl="2" indent="-514350">
                  <a:buFont typeface="+mj-lt"/>
                  <a:buAutoNum type="arabicPeriod"/>
                </a:pPr>
                <a:r>
                  <a:rPr lang="en-US" sz="2800" dirty="0">
                    <a:solidFill>
                      <a:srgbClr val="0F2B71"/>
                    </a:solidFill>
                  </a:rPr>
                  <a:t>Parameterize the SDD to obtain a Probabilistic SDD(PSDD)[2] </a:t>
                </a:r>
              </a:p>
              <a:p>
                <a:pPr marL="291732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291732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291732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291732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291732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291732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291732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291732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291732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291732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291732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291732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291732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291732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291732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291732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291732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291732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291732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291732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291732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291732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291732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291732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291732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291732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291732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291732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291732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291732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291732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291732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291732" lvl="1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457200" lvl="1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0F2B71"/>
                    </a:solidFill>
                    <a:latin typeface="+mn-lt"/>
                  </a:rPr>
                  <a:t>Fast sampling actions from the PSDD </a:t>
                </a:r>
                <a:endParaRPr lang="en-US" sz="2000" dirty="0"/>
              </a:p>
              <a:p>
                <a:pPr marL="1103681" lvl="2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0F2B71"/>
                    </a:solidFill>
                    <a:latin typeface="+mn-lt"/>
                  </a:rPr>
                  <a:t>Select a branch for decision nodes</a:t>
                </a:r>
              </a:p>
              <a:p>
                <a:pPr marL="1103681" lvl="2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0F2B7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80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sz="280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sz="280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800">
                        <a:solidFill>
                          <a:srgbClr val="0F2B71"/>
                        </a:solidFill>
                        <a:latin typeface="Cambria Math" panose="02040503050406030204" pitchFamily="18" charset="0"/>
                      </a:rPr>
                      <m:t>=0.7×0.2×0.4=0.056</m:t>
                    </m:r>
                  </m:oMath>
                </a14:m>
                <a:endParaRPr lang="en-US" sz="2800" dirty="0">
                  <a:solidFill>
                    <a:srgbClr val="0F2B71"/>
                  </a:solidFill>
                  <a:latin typeface="+mn-lt"/>
                </a:endParaRPr>
              </a:p>
              <a:p>
                <a:pPr marL="1103681" lvl="1" indent="-457200">
                  <a:buFont typeface="Arial" charset="0"/>
                  <a:buChar char="•"/>
                </a:pPr>
                <a:r>
                  <a:rPr lang="en-US" sz="2800" dirty="0">
                    <a:solidFill>
                      <a:srgbClr val="0F2B71"/>
                    </a:solidFill>
                    <a:latin typeface="Book Antiqua" panose="02040602050305030304" pitchFamily="18" charset="0"/>
                  </a:rPr>
                  <a:t>Linear complexity in depth</a:t>
                </a:r>
              </a:p>
              <a:p>
                <a:pPr marL="1103681" lvl="1" indent="-457200">
                  <a:buFont typeface="Arial" charset="0"/>
                  <a:buChar char="•"/>
                </a:pPr>
                <a:endParaRPr lang="en-US" sz="2800" b="1" dirty="0">
                  <a:solidFill>
                    <a:srgbClr val="0F2B71"/>
                  </a:solidFill>
                  <a:latin typeface="Book Antiqua" panose="02040602050305030304" pitchFamily="18" charset="0"/>
                </a:endParaRP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b="1" dirty="0">
                    <a:solidFill>
                      <a:srgbClr val="0F2B71"/>
                    </a:solidFill>
                    <a:latin typeface="Book Antiqua" panose="02040602050305030304" pitchFamily="18" charset="0"/>
                  </a:rPr>
                  <a:t>Benefits of using PSDDs</a:t>
                </a:r>
              </a:p>
              <a:p>
                <a:pPr marL="1103681" lvl="1" indent="-457200">
                  <a:buFont typeface="Arial" charset="0"/>
                  <a:buChar char="•"/>
                </a:pPr>
                <a:r>
                  <a:rPr lang="en-US" sz="2800" dirty="0">
                    <a:solidFill>
                      <a:srgbClr val="0F2B71"/>
                    </a:solidFill>
                    <a:latin typeface="Book Antiqua" panose="02040602050305030304" pitchFamily="18" charset="0"/>
                  </a:rPr>
                  <a:t>Decomposition of complex constraints</a:t>
                </a:r>
              </a:p>
              <a:p>
                <a:pPr marL="1103681" lvl="1" indent="-457200">
                  <a:buFont typeface="Arial" charset="0"/>
                  <a:buChar char="•"/>
                </a:pPr>
                <a:r>
                  <a:rPr lang="en-US" sz="2800" dirty="0">
                    <a:solidFill>
                      <a:srgbClr val="0F2B71"/>
                    </a:solidFill>
                    <a:latin typeface="Book Antiqua" panose="02040602050305030304" pitchFamily="18" charset="0"/>
                  </a:rPr>
                  <a:t>Fast sampling of an action</a:t>
                </a:r>
              </a:p>
              <a:p>
                <a:pPr marL="1103681" lvl="1" indent="-457200">
                  <a:buFont typeface="Arial" charset="0"/>
                  <a:buChar char="•"/>
                </a:pPr>
                <a:r>
                  <a:rPr lang="en-US" sz="2800" dirty="0">
                    <a:solidFill>
                      <a:srgbClr val="0F2B71"/>
                    </a:solidFill>
                    <a:latin typeface="Book Antiqua" panose="02040602050305030304" pitchFamily="18" charset="0"/>
                  </a:rPr>
                  <a:t>Actions guaranteed to be valid </a:t>
                </a:r>
              </a:p>
              <a:p>
                <a:pPr marL="1103681" lvl="1" indent="-457200">
                  <a:buFont typeface="Arial" charset="0"/>
                  <a:buChar char="•"/>
                </a:pPr>
                <a:r>
                  <a:rPr lang="en-US" sz="2800" dirty="0">
                    <a:solidFill>
                      <a:srgbClr val="0F2B71"/>
                    </a:solidFill>
                    <a:latin typeface="Book Antiqua" panose="02040602050305030304" pitchFamily="18" charset="0"/>
                  </a:rPr>
                  <a:t>Tractable number of parameters </a:t>
                </a:r>
              </a:p>
            </p:txBody>
          </p:sp>
        </mc:Choice>
        <mc:Fallback>
          <p:sp>
            <p:nvSpPr>
              <p:cNvPr id="328" name="TextBox 3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84" y="21471066"/>
                <a:ext cx="14122873" cy="16712267"/>
              </a:xfrm>
              <a:prstGeom prst="rect">
                <a:avLst/>
              </a:prstGeom>
              <a:blipFill>
                <a:blip r:embed="rId6"/>
                <a:stretch>
                  <a:fillRect l="-777" t="-365" b="-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5" name="AutoShape 217"/>
          <p:cNvSpPr>
            <a:spLocks noChangeArrowheads="1"/>
          </p:cNvSpPr>
          <p:nvPr/>
        </p:nvSpPr>
        <p:spPr bwMode="auto">
          <a:xfrm>
            <a:off x="485129" y="5093206"/>
            <a:ext cx="14317299" cy="8732278"/>
          </a:xfrm>
          <a:prstGeom prst="roundRect">
            <a:avLst>
              <a:gd name="adj" fmla="val 1037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27000" dir="2700000" algn="ctr" rotWithShape="0">
              <a:srgbClr val="000000">
                <a:alpha val="43137"/>
              </a:srgbClr>
            </a:outerShdw>
          </a:effectLst>
        </p:spPr>
        <p:txBody>
          <a:bodyPr wrap="none" lIns="120567" tIns="60283" rIns="120567" bIns="60283" anchor="ctr"/>
          <a:lstStyle/>
          <a:p>
            <a:pPr marL="760781" lvl="1" indent="-457200" defTabSz="792277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60781" lvl="1" indent="-457200" defTabSz="792277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60781" lvl="1" indent="-457200" defTabSz="792277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60781" lvl="1" indent="-457200" defTabSz="792277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60781" lvl="1" indent="-457200" defTabSz="792277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03581" lvl="1" defTabSz="792277" eaLnBrk="0" hangingPunct="0">
              <a:spcBef>
                <a:spcPct val="20000"/>
              </a:spcBef>
            </a:pPr>
            <a:endParaRPr lang="en-US" sz="3800" b="1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03581" lvl="1" defTabSz="792277" eaLnBrk="0" hangingPunct="0">
              <a:spcBef>
                <a:spcPct val="20000"/>
              </a:spcBef>
            </a:pPr>
            <a:endParaRPr lang="en-US" sz="3800" b="1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indent="-646389" defTabSz="792277" eaLnBrk="0" hangingPunct="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60781" lvl="1" indent="-457200" defTabSz="792277" eaLnBrk="0" hangingPunct="0">
              <a:spcBef>
                <a:spcPct val="20000"/>
              </a:spcBef>
              <a:buFontTx/>
              <a:buChar char="•"/>
            </a:pPr>
            <a:endParaRPr lang="en-US" sz="3800" b="1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03489" eaLnBrk="0" hangingPunct="0">
              <a:lnSpc>
                <a:spcPct val="110000"/>
              </a:lnSpc>
              <a:spcBef>
                <a:spcPct val="20000"/>
              </a:spcBef>
            </a:pPr>
            <a:endParaRPr lang="en-US" sz="2600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92779" lvl="1" indent="-646389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4807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2" y="6361993"/>
            <a:ext cx="7036896" cy="6496808"/>
          </a:xfrm>
          <a:prstGeom prst="rect">
            <a:avLst/>
          </a:prstGeom>
        </p:spPr>
      </p:pic>
      <p:grpSp>
        <p:nvGrpSpPr>
          <p:cNvPr id="112" name="Group 111"/>
          <p:cNvGrpSpPr/>
          <p:nvPr/>
        </p:nvGrpSpPr>
        <p:grpSpPr>
          <a:xfrm>
            <a:off x="7130510" y="6468184"/>
            <a:ext cx="7158650" cy="6284426"/>
            <a:chOff x="6368005" y="1705563"/>
            <a:chExt cx="4572000" cy="4394244"/>
          </a:xfrm>
        </p:grpSpPr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8005" y="1705563"/>
              <a:ext cx="4572000" cy="4394244"/>
            </a:xfrm>
            <a:prstGeom prst="rect">
              <a:avLst/>
            </a:prstGeom>
            <a:solidFill>
              <a:srgbClr val="9DC3E6">
                <a:alpha val="50196"/>
              </a:srgbClr>
            </a:solidFill>
            <a:ln w="3175">
              <a:noFill/>
            </a:ln>
          </p:spPr>
        </p:pic>
        <p:pic>
          <p:nvPicPr>
            <p:cNvPr id="114" name="Picture 113" descr="Accident Car Collision · Free vector graphic on Pixabay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9681" y="5130554"/>
              <a:ext cx="640080" cy="320040"/>
            </a:xfrm>
            <a:prstGeom prst="rect">
              <a:avLst/>
            </a:prstGeom>
          </p:spPr>
        </p:pic>
        <p:pic>
          <p:nvPicPr>
            <p:cNvPr id="115" name="Picture 114" descr="Accident Car Collision · Free vector graphic on Pixabay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4920" y="4360452"/>
              <a:ext cx="640080" cy="320040"/>
            </a:xfrm>
            <a:prstGeom prst="rect">
              <a:avLst/>
            </a:prstGeom>
          </p:spPr>
        </p:pic>
        <p:sp>
          <p:nvSpPr>
            <p:cNvPr id="116" name="Oval 115"/>
            <p:cNvSpPr/>
            <p:nvPr/>
          </p:nvSpPr>
          <p:spPr>
            <a:xfrm>
              <a:off x="8658573" y="4962432"/>
              <a:ext cx="685800" cy="685800"/>
            </a:xfrm>
            <a:prstGeom prst="ellipse">
              <a:avLst/>
            </a:prstGeom>
            <a:solidFill>
              <a:srgbClr val="9DC3E6">
                <a:alpha val="69804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17" name="Picture 116" descr="Clipart - Ambulance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2649" y="5366292"/>
              <a:ext cx="219856" cy="167640"/>
            </a:xfrm>
            <a:prstGeom prst="rect">
              <a:avLst/>
            </a:prstGeom>
          </p:spPr>
        </p:pic>
        <p:pic>
          <p:nvPicPr>
            <p:cNvPr id="118" name="Picture 117" descr="Clipart - Ambulance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2505" y="5168172"/>
              <a:ext cx="219856" cy="167640"/>
            </a:xfrm>
            <a:prstGeom prst="rect">
              <a:avLst/>
            </a:prstGeom>
          </p:spPr>
        </p:pic>
        <p:sp>
          <p:nvSpPr>
            <p:cNvPr id="120" name="Oval 119"/>
            <p:cNvSpPr/>
            <p:nvPr/>
          </p:nvSpPr>
          <p:spPr>
            <a:xfrm>
              <a:off x="8305685" y="3689892"/>
              <a:ext cx="685800" cy="685800"/>
            </a:xfrm>
            <a:prstGeom prst="ellipse">
              <a:avLst/>
            </a:prstGeom>
            <a:solidFill>
              <a:srgbClr val="9DC3E6">
                <a:alpha val="69804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21" name="Picture 120" descr="Clipart - Ambulance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761" y="4093752"/>
              <a:ext cx="219856" cy="167640"/>
            </a:xfrm>
            <a:prstGeom prst="rect">
              <a:avLst/>
            </a:prstGeom>
          </p:spPr>
        </p:pic>
        <p:pic>
          <p:nvPicPr>
            <p:cNvPr id="122" name="Picture 121" descr="Clipart - Ambulance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6236" y="3846102"/>
              <a:ext cx="219856" cy="167640"/>
            </a:xfrm>
            <a:prstGeom prst="rect">
              <a:avLst/>
            </a:prstGeom>
          </p:spPr>
        </p:pic>
        <p:pic>
          <p:nvPicPr>
            <p:cNvPr id="123" name="Picture 122" descr="Accident Car Collision · Free vector graphic on Pixabay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1485" y="3415572"/>
              <a:ext cx="640080" cy="320040"/>
            </a:xfrm>
            <a:prstGeom prst="rect">
              <a:avLst/>
            </a:prstGeom>
          </p:spPr>
        </p:pic>
        <p:cxnSp>
          <p:nvCxnSpPr>
            <p:cNvPr id="124" name="Curved Connector 123"/>
            <p:cNvCxnSpPr>
              <a:stCxn id="116" idx="3"/>
              <a:endCxn id="114" idx="2"/>
            </p:cNvCxnSpPr>
            <p:nvPr/>
          </p:nvCxnSpPr>
          <p:spPr>
            <a:xfrm rot="5400000" flipH="1">
              <a:off x="8420761" y="5209555"/>
              <a:ext cx="97205" cy="579285"/>
            </a:xfrm>
            <a:prstGeom prst="curvedConnector3">
              <a:avLst>
                <a:gd name="adj1" fmla="val -64622"/>
              </a:avLst>
            </a:prstGeom>
            <a:ln>
              <a:solidFill>
                <a:srgbClr val="00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urved Connector 124"/>
            <p:cNvCxnSpPr>
              <a:stCxn id="120" idx="7"/>
              <a:endCxn id="123" idx="1"/>
            </p:cNvCxnSpPr>
            <p:nvPr/>
          </p:nvCxnSpPr>
          <p:spPr>
            <a:xfrm rot="5400000" flipH="1" flipV="1">
              <a:off x="8833902" y="3632743"/>
              <a:ext cx="214733" cy="100433"/>
            </a:xfrm>
            <a:prstGeom prst="curvedConnector2">
              <a:avLst/>
            </a:prstGeom>
            <a:ln>
              <a:solidFill>
                <a:srgbClr val="00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urved Connector 125"/>
            <p:cNvCxnSpPr>
              <a:stCxn id="120" idx="6"/>
              <a:endCxn id="115" idx="0"/>
            </p:cNvCxnSpPr>
            <p:nvPr/>
          </p:nvCxnSpPr>
          <p:spPr>
            <a:xfrm>
              <a:off x="8991485" y="4032792"/>
              <a:ext cx="213475" cy="327660"/>
            </a:xfrm>
            <a:prstGeom prst="curvedConnector2">
              <a:avLst/>
            </a:prstGeom>
            <a:ln>
              <a:solidFill>
                <a:srgbClr val="00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7755151" y="3816105"/>
              <a:ext cx="8273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dirty="0">
                  <a:solidFill>
                    <a:srgbClr val="0F2B71"/>
                  </a:solidFill>
                  <a:latin typeface="Book Antiqua" panose="02040602050305030304" pitchFamily="18" charset="0"/>
                  <a:cs typeface="Times New Roman" panose="02020603050405020304" pitchFamily="18" charset="0"/>
                </a:rPr>
                <a:t>Base1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386253" y="5147690"/>
              <a:ext cx="8273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dirty="0">
                  <a:solidFill>
                    <a:srgbClr val="0F2B71"/>
                  </a:solidFill>
                  <a:latin typeface="Book Antiqua" panose="02040602050305030304" pitchFamily="18" charset="0"/>
                  <a:cs typeface="Times New Roman" panose="02020603050405020304" pitchFamily="18" charset="0"/>
                </a:rPr>
                <a:t>Base2</a:t>
              </a:r>
            </a:p>
          </p:txBody>
        </p:sp>
        <p:pic>
          <p:nvPicPr>
            <p:cNvPr id="129" name="Picture 128" descr="Clipart - Ambulance">
              <a:extLst>
                <a:ext uri="{FF2B5EF4-FFF2-40B4-BE49-F238E27FC236}">
                  <a16:creationId xmlns:a16="http://schemas.microsoft.com/office/drawing/2014/main" id="{B54F8CAF-7644-0D52-ADEB-C47F18843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757" y="5115084"/>
              <a:ext cx="219856" cy="167640"/>
            </a:xfrm>
            <a:prstGeom prst="rect">
              <a:avLst/>
            </a:prstGeom>
          </p:spPr>
        </p:pic>
      </p:grpSp>
      <p:sp>
        <p:nvSpPr>
          <p:cNvPr id="130" name="TextBox 129"/>
          <p:cNvSpPr txBox="1"/>
          <p:nvPr/>
        </p:nvSpPr>
        <p:spPr>
          <a:xfrm>
            <a:off x="1310779" y="5816536"/>
            <a:ext cx="12474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u="sng" dirty="0">
                <a:solidFill>
                  <a:srgbClr val="0F2B71"/>
                </a:solidFill>
                <a:latin typeface="+mn-lt"/>
                <a:cs typeface="Times New Roman" panose="02020603050405020304" pitchFamily="18" charset="0"/>
              </a:rPr>
              <a:t>Emergency Response System:</a:t>
            </a:r>
            <a:endParaRPr lang="en-SG" sz="2800" b="1" dirty="0">
              <a:solidFill>
                <a:srgbClr val="0F2B71"/>
              </a:solidFill>
              <a:latin typeface="+mn-lt"/>
              <a:cs typeface="Times New Roman" panose="02020603050405020304" pitchFamily="18" charset="0"/>
            </a:endParaRPr>
          </a:p>
          <a:p>
            <a:r>
              <a:rPr lang="en-SG" sz="2800" b="1" dirty="0">
                <a:solidFill>
                  <a:srgbClr val="0F2B71"/>
                </a:solidFill>
                <a:latin typeface="+mn-lt"/>
                <a:cs typeface="Times New Roman" panose="02020603050405020304" pitchFamily="18" charset="0"/>
              </a:rPr>
              <a:t>Serve ambulance request due to emergency incidents using the limited resources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310779" y="12500575"/>
            <a:ext cx="986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F2B71"/>
                </a:solidFill>
                <a:latin typeface="+mn-lt"/>
                <a:cs typeface="Times New Roman" panose="02020603050405020304" pitchFamily="18" charset="0"/>
              </a:rPr>
              <a:t>Monthly traffic incidents occurring in San Francisco in 2021.</a:t>
            </a:r>
          </a:p>
          <a:p>
            <a:r>
              <a:rPr lang="en-SG" sz="2400" dirty="0">
                <a:solidFill>
                  <a:srgbClr val="0F2B71"/>
                </a:solidFill>
                <a:latin typeface="+mn-lt"/>
                <a:cs typeface="Times New Roman" panose="02020603050405020304" pitchFamily="18" charset="0"/>
              </a:rPr>
              <a:t>Source: https://smoosavi.org/datasets/us_accidents</a:t>
            </a:r>
          </a:p>
        </p:txBody>
      </p:sp>
      <p:sp>
        <p:nvSpPr>
          <p:cNvPr id="161" name="AutoShape 218"/>
          <p:cNvSpPr>
            <a:spLocks noChangeArrowheads="1"/>
          </p:cNvSpPr>
          <p:nvPr/>
        </p:nvSpPr>
        <p:spPr bwMode="auto">
          <a:xfrm>
            <a:off x="1699532" y="4583332"/>
            <a:ext cx="12142536" cy="1059679"/>
          </a:xfrm>
          <a:prstGeom prst="roundRect">
            <a:avLst>
              <a:gd name="adj" fmla="val 22727"/>
            </a:avLst>
          </a:prstGeom>
          <a:solidFill>
            <a:srgbClr val="003399"/>
          </a:solidFill>
          <a:ln w="50800">
            <a:noFill/>
            <a:round/>
            <a:headEnd/>
            <a:tailEnd/>
          </a:ln>
          <a:effectLst>
            <a:outerShdw dist="127000" dir="2700000" algn="ctr" rotWithShape="0">
              <a:srgbClr val="000000">
                <a:alpha val="43137"/>
              </a:srgbClr>
            </a:outerShdw>
          </a:effectLst>
        </p:spPr>
        <p:txBody>
          <a:bodyPr wrap="none" lIns="37996" tIns="18344" rIns="37996" bIns="18344" anchor="ctr"/>
          <a:lstStyle/>
          <a:p>
            <a:pPr algn="ctr" defTabSz="356861" eaLnBrk="0" hangingPunct="0"/>
            <a:r>
              <a:rPr lang="en-US" sz="565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alibri" pitchFamily="34" charset="0"/>
              </a:rPr>
              <a:t>Motivating Example</a:t>
            </a:r>
          </a:p>
        </p:txBody>
      </p:sp>
      <p:sp>
        <p:nvSpPr>
          <p:cNvPr id="162" name="AutoShape 218"/>
          <p:cNvSpPr>
            <a:spLocks noChangeArrowheads="1"/>
          </p:cNvSpPr>
          <p:nvPr/>
        </p:nvSpPr>
        <p:spPr bwMode="auto">
          <a:xfrm>
            <a:off x="16528518" y="4598572"/>
            <a:ext cx="12142536" cy="1044439"/>
          </a:xfrm>
          <a:prstGeom prst="roundRect">
            <a:avLst>
              <a:gd name="adj" fmla="val 22727"/>
            </a:avLst>
          </a:prstGeom>
          <a:solidFill>
            <a:srgbClr val="003399"/>
          </a:solidFill>
          <a:ln w="50800">
            <a:noFill/>
            <a:round/>
            <a:headEnd/>
            <a:tailEnd/>
          </a:ln>
          <a:effectLst>
            <a:outerShdw dist="127000" dir="2700000" algn="ctr" rotWithShape="0">
              <a:srgbClr val="000000">
                <a:alpha val="43137"/>
              </a:srgbClr>
            </a:outerShdw>
          </a:effectLst>
        </p:spPr>
        <p:txBody>
          <a:bodyPr wrap="none" lIns="37996" tIns="18344" rIns="37996" bIns="18344" anchor="ctr"/>
          <a:lstStyle/>
          <a:p>
            <a:pPr algn="ctr" defTabSz="356861" eaLnBrk="0" hangingPunct="0"/>
            <a:r>
              <a:rPr lang="en-US" sz="565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alibri" pitchFamily="34" charset="0"/>
              </a:rPr>
              <a:t>Problem Formulation</a:t>
            </a:r>
          </a:p>
        </p:txBody>
      </p:sp>
      <p:grpSp>
        <p:nvGrpSpPr>
          <p:cNvPr id="139" name="Group 138"/>
          <p:cNvGrpSpPr/>
          <p:nvPr/>
        </p:nvGrpSpPr>
        <p:grpSpPr>
          <a:xfrm>
            <a:off x="10555880" y="16188537"/>
            <a:ext cx="3012074" cy="2371441"/>
            <a:chOff x="8384924" y="1960199"/>
            <a:chExt cx="3012074" cy="23714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1E25C0A7-5971-F1FE-C2EE-96C6160BE44C}"/>
                    </a:ext>
                  </a:extLst>
                </p:cNvPr>
                <p:cNvSpPr txBox="1"/>
                <p:nvPr/>
              </p:nvSpPr>
              <p:spPr>
                <a:xfrm>
                  <a:off x="9342808" y="3757231"/>
                  <a:ext cx="362828" cy="2290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0" dirty="0" smtClean="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𝐀𝐜𝐭𝐢𝐨𝐧</m:t>
                        </m:r>
                        <m:r>
                          <a:rPr lang="en-US" sz="1200" b="1" i="0" dirty="0" smtClean="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200" b="1" i="0" dirty="0" smtClean="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𝐒𝐩𝐚𝐜𝐞</m:t>
                        </m:r>
                      </m:oMath>
                    </m:oMathPara>
                  </a14:m>
                  <a:endParaRPr lang="en-US" sz="1200" b="1" dirty="0">
                    <a:solidFill>
                      <a:srgbClr val="0F2B71"/>
                    </a:solidFill>
                    <a:latin typeface="Book Antiqua" panose="0204060205030503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1E25C0A7-5971-F1FE-C2EE-96C6160BE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2808" y="3757231"/>
                  <a:ext cx="362828" cy="229014"/>
                </a:xfrm>
                <a:prstGeom prst="rect">
                  <a:avLst/>
                </a:prstGeom>
                <a:blipFill>
                  <a:blip r:embed="rId11"/>
                  <a:stretch>
                    <a:fillRect r="-200000" b="-2368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77057C39-3D22-707A-0BF1-D59F032C0A87}"/>
                </a:ext>
              </a:extLst>
            </p:cNvPr>
            <p:cNvSpPr/>
            <p:nvPr/>
          </p:nvSpPr>
          <p:spPr>
            <a:xfrm>
              <a:off x="9502755" y="2478301"/>
              <a:ext cx="93939" cy="75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2E84904D-2452-82B6-EDD5-B324AC6125FB}"/>
                </a:ext>
              </a:extLst>
            </p:cNvPr>
            <p:cNvSpPr/>
            <p:nvPr/>
          </p:nvSpPr>
          <p:spPr>
            <a:xfrm>
              <a:off x="9191014" y="2888237"/>
              <a:ext cx="93939" cy="75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5F9DFCC-3A83-4215-52E5-2C5BA7310F39}"/>
                </a:ext>
              </a:extLst>
            </p:cNvPr>
            <p:cNvSpPr/>
            <p:nvPr/>
          </p:nvSpPr>
          <p:spPr>
            <a:xfrm>
              <a:off x="9674026" y="2832233"/>
              <a:ext cx="93939" cy="75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5C81B97-CF4E-25E3-20D9-2F0862AEA9C5}"/>
                </a:ext>
              </a:extLst>
            </p:cNvPr>
            <p:cNvSpPr/>
            <p:nvPr/>
          </p:nvSpPr>
          <p:spPr>
            <a:xfrm>
              <a:off x="9477253" y="3179784"/>
              <a:ext cx="93939" cy="75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5C81B97-CF4E-25E3-20D9-2F0862AEA9C5}"/>
                </a:ext>
              </a:extLst>
            </p:cNvPr>
            <p:cNvSpPr/>
            <p:nvPr/>
          </p:nvSpPr>
          <p:spPr>
            <a:xfrm>
              <a:off x="10559462" y="3020882"/>
              <a:ext cx="93939" cy="75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95C81B97-CF4E-25E3-20D9-2F0862AEA9C5}"/>
                </a:ext>
              </a:extLst>
            </p:cNvPr>
            <p:cNvSpPr/>
            <p:nvPr/>
          </p:nvSpPr>
          <p:spPr>
            <a:xfrm>
              <a:off x="9843992" y="2614273"/>
              <a:ext cx="93939" cy="75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95C81B97-CF4E-25E3-20D9-2F0862AEA9C5}"/>
                </a:ext>
              </a:extLst>
            </p:cNvPr>
            <p:cNvSpPr/>
            <p:nvPr/>
          </p:nvSpPr>
          <p:spPr>
            <a:xfrm>
              <a:off x="10204007" y="2911823"/>
              <a:ext cx="93939" cy="75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95C81B97-CF4E-25E3-20D9-2F0862AEA9C5}"/>
                </a:ext>
              </a:extLst>
            </p:cNvPr>
            <p:cNvSpPr/>
            <p:nvPr/>
          </p:nvSpPr>
          <p:spPr>
            <a:xfrm>
              <a:off x="9507393" y="2997551"/>
              <a:ext cx="93939" cy="75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95C81B97-CF4E-25E3-20D9-2F0862AEA9C5}"/>
                </a:ext>
              </a:extLst>
            </p:cNvPr>
            <p:cNvSpPr/>
            <p:nvPr/>
          </p:nvSpPr>
          <p:spPr>
            <a:xfrm>
              <a:off x="9960661" y="2821431"/>
              <a:ext cx="93939" cy="75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95C81B97-CF4E-25E3-20D9-2F0862AEA9C5}"/>
                </a:ext>
              </a:extLst>
            </p:cNvPr>
            <p:cNvSpPr/>
            <p:nvPr/>
          </p:nvSpPr>
          <p:spPr>
            <a:xfrm>
              <a:off x="10204007" y="2549831"/>
              <a:ext cx="93939" cy="75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5C81B97-CF4E-25E3-20D9-2F0862AEA9C5}"/>
                </a:ext>
              </a:extLst>
            </p:cNvPr>
            <p:cNvSpPr/>
            <p:nvPr/>
          </p:nvSpPr>
          <p:spPr>
            <a:xfrm>
              <a:off x="9774270" y="3070320"/>
              <a:ext cx="93939" cy="75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95C81B97-CF4E-25E3-20D9-2F0862AEA9C5}"/>
                </a:ext>
              </a:extLst>
            </p:cNvPr>
            <p:cNvSpPr/>
            <p:nvPr/>
          </p:nvSpPr>
          <p:spPr>
            <a:xfrm>
              <a:off x="10007630" y="3125253"/>
              <a:ext cx="93939" cy="75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: Rounded Corners 24">
              <a:extLst>
                <a:ext uri="{FF2B5EF4-FFF2-40B4-BE49-F238E27FC236}">
                  <a16:creationId xmlns:a16="http://schemas.microsoft.com/office/drawing/2014/main" id="{401D13BB-9DA0-644F-92E8-68AE521D2A2C}"/>
                </a:ext>
              </a:extLst>
            </p:cNvPr>
            <p:cNvSpPr/>
            <p:nvPr/>
          </p:nvSpPr>
          <p:spPr>
            <a:xfrm>
              <a:off x="8384924" y="1960199"/>
              <a:ext cx="3012074" cy="2371441"/>
            </a:xfrm>
            <a:prstGeom prst="roundRect">
              <a:avLst/>
            </a:prstGeom>
            <a:solidFill>
              <a:srgbClr val="5B9BD5">
                <a:alpha val="14902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</a:t>
              </a:r>
            </a:p>
          </p:txBody>
        </p:sp>
        <p:sp>
          <p:nvSpPr>
            <p:cNvPr id="173" name="Rectangle: Rounded Corners 16">
              <a:extLst>
                <a:ext uri="{FF2B5EF4-FFF2-40B4-BE49-F238E27FC236}">
                  <a16:creationId xmlns:a16="http://schemas.microsoft.com/office/drawing/2014/main" id="{7CF6A16F-6531-60E9-CEC2-9DBB18AABC7B}"/>
                </a:ext>
              </a:extLst>
            </p:cNvPr>
            <p:cNvSpPr/>
            <p:nvPr/>
          </p:nvSpPr>
          <p:spPr>
            <a:xfrm>
              <a:off x="8897765" y="2238045"/>
              <a:ext cx="1940889" cy="1498754"/>
            </a:xfrm>
            <a:prstGeom prst="roundRect">
              <a:avLst/>
            </a:prstGeom>
            <a:solidFill>
              <a:srgbClr val="9DC3E6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97106BC8-B9CF-4997-43BD-D34AE01DDED1}"/>
                    </a:ext>
                  </a:extLst>
                </p:cNvPr>
                <p:cNvSpPr txBox="1"/>
                <p:nvPr/>
              </p:nvSpPr>
              <p:spPr>
                <a:xfrm>
                  <a:off x="9047811" y="3356205"/>
                  <a:ext cx="32020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0" dirty="0" smtClean="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200" b="1" i="0" dirty="0" smtClean="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𝐕𝐚𝐥𝐢𝐝</m:t>
                        </m:r>
                        <m:r>
                          <a:rPr lang="en-US" sz="1200" b="1" i="0" dirty="0" smtClean="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200" b="1" i="0" dirty="0" smtClean="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𝐀𝐜𝐭𝐢𝐨𝐧</m:t>
                        </m:r>
                        <m:r>
                          <a:rPr lang="en-US" sz="1200" b="1" i="0" dirty="0" smtClean="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200" b="1" i="0" dirty="0" smtClean="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𝐒𝐩𝐚𝐜𝐞</m:t>
                        </m:r>
                      </m:oMath>
                    </m:oMathPara>
                  </a14:m>
                  <a:endParaRPr lang="en-US" sz="1200" b="1" dirty="0">
                    <a:solidFill>
                      <a:srgbClr val="0F2B71"/>
                    </a:solidFill>
                    <a:latin typeface="Book Antiqua" panose="0204060205030503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97106BC8-B9CF-4997-43BD-D34AE01DDE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7811" y="3356205"/>
                  <a:ext cx="320206" cy="276999"/>
                </a:xfrm>
                <a:prstGeom prst="rect">
                  <a:avLst/>
                </a:prstGeom>
                <a:blipFill>
                  <a:blip r:embed="rId12"/>
                  <a:stretch>
                    <a:fillRect r="-373585" b="-444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53BAB4E1-1462-539D-36E7-2057C65BCBB1}"/>
                </a:ext>
              </a:extLst>
            </p:cNvPr>
            <p:cNvSpPr/>
            <p:nvPr/>
          </p:nvSpPr>
          <p:spPr>
            <a:xfrm>
              <a:off x="9418092" y="2652073"/>
              <a:ext cx="93939" cy="75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0B3C41E0-6058-4CE2-2489-61D2AE010A19}"/>
                </a:ext>
              </a:extLst>
            </p:cNvPr>
            <p:cNvSpPr/>
            <p:nvPr/>
          </p:nvSpPr>
          <p:spPr>
            <a:xfrm>
              <a:off x="10297947" y="2775858"/>
              <a:ext cx="93939" cy="75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22542641" y="16669435"/>
            <a:ext cx="6934709" cy="302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92277" eaLnBrk="0" hangingPunct="0">
              <a:spcBef>
                <a:spcPct val="20000"/>
              </a:spcBef>
            </a:pPr>
            <a:r>
              <a:rPr lang="en-US" sz="2800" b="1" u="sng" dirty="0">
                <a:solidFill>
                  <a:srgbClr val="0F2B71"/>
                </a:solidFill>
              </a:rPr>
              <a:t>Neural Optimization</a:t>
            </a:r>
          </a:p>
          <a:p>
            <a:pPr marL="484792" indent="-484792" defTabSz="792277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F2B71"/>
              </a:solidFill>
              <a:latin typeface="+mn-lt"/>
            </a:endParaRPr>
          </a:p>
          <a:p>
            <a:pPr marL="484792" indent="-484792" defTabSz="792277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F2B71"/>
                </a:solidFill>
                <a:latin typeface="+mn-lt"/>
              </a:rPr>
              <a:t>Integrate PSDD with deep NN </a:t>
            </a:r>
          </a:p>
          <a:p>
            <a:pPr marL="484792" indent="-484792" defTabSz="792277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F2B71"/>
                </a:solidFill>
                <a:latin typeface="+mn-lt"/>
              </a:rPr>
              <a:t>Optimize PSDD parameters using deep RL</a:t>
            </a:r>
          </a:p>
          <a:p>
            <a:pPr marL="484792" indent="-484792" defTabSz="792277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SG" sz="2800" b="1" dirty="0">
              <a:solidFill>
                <a:srgbClr val="0F2B71"/>
              </a:solidFill>
              <a:latin typeface="Book Antiqua" panose="02040602050305030304" pitchFamily="18" charset="0"/>
            </a:endParaRPr>
          </a:p>
          <a:p>
            <a:pPr marL="989381" lvl="1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88995" y="15692447"/>
            <a:ext cx="11782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92277" eaLnBrk="0" hangingPunct="0">
              <a:spcBef>
                <a:spcPct val="20000"/>
              </a:spcBef>
            </a:pPr>
            <a:r>
              <a:rPr lang="en-US" sz="2800" b="1" dirty="0">
                <a:solidFill>
                  <a:srgbClr val="0F2B71"/>
                </a:solidFill>
              </a:rPr>
              <a:t>We propose a neuro-symbolic method to address action-constrained RL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23700" y="24920539"/>
            <a:ext cx="7013073" cy="2349268"/>
            <a:chOff x="7823700" y="25538741"/>
            <a:chExt cx="7013073" cy="2349268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F811A990-8050-FD00-8D7E-30BAF1B5682E}"/>
                </a:ext>
              </a:extLst>
            </p:cNvPr>
            <p:cNvGrpSpPr/>
            <p:nvPr/>
          </p:nvGrpSpPr>
          <p:grpSpPr>
            <a:xfrm>
              <a:off x="8957776" y="25538741"/>
              <a:ext cx="4427001" cy="1697969"/>
              <a:chOff x="706781" y="2322176"/>
              <a:chExt cx="4427001" cy="16979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4E4F2BF3-8285-35A4-D83C-B410FA16DFC9}"/>
                      </a:ext>
                    </a:extLst>
                  </p:cNvPr>
                  <p:cNvSpPr txBox="1"/>
                  <p:nvPr/>
                </p:nvSpPr>
                <p:spPr>
                  <a:xfrm>
                    <a:off x="2871532" y="2383136"/>
                    <a:ext cx="21024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SG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4E4F2BF3-8285-35A4-D83C-B410FA16DF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1532" y="2383136"/>
                    <a:ext cx="210240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294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E1DD5E8-E182-CFF3-312C-77843648E31A}"/>
                  </a:ext>
                </a:extLst>
              </p:cNvPr>
              <p:cNvSpPr/>
              <p:nvPr/>
            </p:nvSpPr>
            <p:spPr>
              <a:xfrm>
                <a:off x="706781" y="3517515"/>
                <a:ext cx="508000" cy="495364"/>
              </a:xfrm>
              <a:prstGeom prst="ellipse">
                <a:avLst/>
              </a:prstGeom>
              <a:solidFill>
                <a:srgbClr val="9DC3E6">
                  <a:alpha val="15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72B116CD-309A-2FF0-88D5-21B22DB24CBF}"/>
                  </a:ext>
                </a:extLst>
              </p:cNvPr>
              <p:cNvSpPr/>
              <p:nvPr/>
            </p:nvSpPr>
            <p:spPr>
              <a:xfrm>
                <a:off x="2692286" y="2322176"/>
                <a:ext cx="508000" cy="495364"/>
              </a:xfrm>
              <a:prstGeom prst="ellipse">
                <a:avLst/>
              </a:prstGeom>
              <a:solidFill>
                <a:srgbClr val="FF0000">
                  <a:alpha val="15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01F3D0EB-4A50-943D-9D0C-FA8350AD2039}"/>
                      </a:ext>
                    </a:extLst>
                  </p:cNvPr>
                  <p:cNvSpPr txBox="1"/>
                  <p:nvPr/>
                </p:nvSpPr>
                <p:spPr>
                  <a:xfrm>
                    <a:off x="873993" y="3572853"/>
                    <a:ext cx="21024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1600" b="0" i="1" smtClean="0">
                                  <a:solidFill>
                                    <a:srgbClr val="0E29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600" b="0" i="1" smtClean="0">
                                  <a:solidFill>
                                    <a:srgbClr val="0E297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SG" sz="1600" b="0" i="1" smtClean="0">
                                  <a:solidFill>
                                    <a:srgbClr val="0E297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01F3D0EB-4A50-943D-9D0C-FA8350AD20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3993" y="3572853"/>
                    <a:ext cx="210240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4118" r="-294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8DDCDC7A-605D-392C-2351-EB2DDBFF945D}"/>
                  </a:ext>
                </a:extLst>
              </p:cNvPr>
              <p:cNvSpPr/>
              <p:nvPr/>
            </p:nvSpPr>
            <p:spPr>
              <a:xfrm>
                <a:off x="1909046" y="3524781"/>
                <a:ext cx="508000" cy="495364"/>
              </a:xfrm>
              <a:prstGeom prst="ellipse">
                <a:avLst/>
              </a:prstGeom>
              <a:solidFill>
                <a:srgbClr val="9DC3E6">
                  <a:alpha val="15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EBD9BC53-9357-85CC-6D08-38C346B46519}"/>
                      </a:ext>
                    </a:extLst>
                  </p:cNvPr>
                  <p:cNvSpPr txBox="1"/>
                  <p:nvPr/>
                </p:nvSpPr>
                <p:spPr>
                  <a:xfrm>
                    <a:off x="2076258" y="3580119"/>
                    <a:ext cx="21024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1600" b="0" i="1" smtClean="0">
                                  <a:solidFill>
                                    <a:srgbClr val="0E29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600" b="0" i="1" smtClean="0">
                                  <a:solidFill>
                                    <a:srgbClr val="0E297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SG" sz="1600" b="0" i="1" smtClean="0">
                                  <a:solidFill>
                                    <a:srgbClr val="0E297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BD9BC53-9357-85CC-6D08-38C346B465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6258" y="3580119"/>
                    <a:ext cx="210240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44118" r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E100265D-E3EB-C576-F97C-70F75C5246E2}"/>
                  </a:ext>
                </a:extLst>
              </p:cNvPr>
              <p:cNvSpPr/>
              <p:nvPr/>
            </p:nvSpPr>
            <p:spPr>
              <a:xfrm>
                <a:off x="3267914" y="3524781"/>
                <a:ext cx="508000" cy="495364"/>
              </a:xfrm>
              <a:prstGeom prst="ellipse">
                <a:avLst/>
              </a:prstGeom>
              <a:solidFill>
                <a:srgbClr val="9DC3E6">
                  <a:alpha val="15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631C70DA-1C02-E965-7C3C-20C7B026E72A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126" y="3580119"/>
                    <a:ext cx="21024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1600" b="0" i="1" smtClean="0">
                                  <a:solidFill>
                                    <a:srgbClr val="0E29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600" b="0" i="1" smtClean="0">
                                  <a:solidFill>
                                    <a:srgbClr val="0E297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SG" sz="1600" b="0" i="1" smtClean="0">
                                  <a:solidFill>
                                    <a:srgbClr val="0E297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631C70DA-1C02-E965-7C3C-20C7B026E7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5126" y="3580119"/>
                    <a:ext cx="210240" cy="33855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44118" r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F58B2843-6B0B-7020-D625-520253CA31DC}"/>
                  </a:ext>
                </a:extLst>
              </p:cNvPr>
              <p:cNvSpPr/>
              <p:nvPr/>
            </p:nvSpPr>
            <p:spPr>
              <a:xfrm>
                <a:off x="4625782" y="3517515"/>
                <a:ext cx="508000" cy="495364"/>
              </a:xfrm>
              <a:prstGeom prst="ellipse">
                <a:avLst/>
              </a:prstGeom>
              <a:solidFill>
                <a:srgbClr val="9DC3E6">
                  <a:alpha val="15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3737AF19-4C23-6483-0675-91DF6304E778}"/>
                      </a:ext>
                    </a:extLst>
                  </p:cNvPr>
                  <p:cNvSpPr txBox="1"/>
                  <p:nvPr/>
                </p:nvSpPr>
                <p:spPr>
                  <a:xfrm>
                    <a:off x="4792994" y="3572853"/>
                    <a:ext cx="21024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1600" b="0" i="1" smtClean="0">
                                  <a:solidFill>
                                    <a:srgbClr val="0E29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600" b="0" i="1" smtClean="0">
                                  <a:solidFill>
                                    <a:srgbClr val="0E297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SG" sz="1600" b="0" i="1" smtClean="0">
                                  <a:solidFill>
                                    <a:srgbClr val="0E297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737AF19-4C23-6483-0675-91DF6304E7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2994" y="3572853"/>
                    <a:ext cx="210240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44118" r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1" name="Straight Arrow Connector 220">
                <a:extLst>
                  <a:ext uri="{FF2B5EF4-FFF2-40B4-BE49-F238E27FC236}">
                    <a16:creationId xmlns:a16="http://schemas.microsoft.com/office/drawing/2014/main" id="{F320B5B6-C128-D268-6DB5-9867670AE4CF}"/>
                  </a:ext>
                </a:extLst>
              </p:cNvPr>
              <p:cNvCxnSpPr>
                <a:cxnSpLocks/>
                <a:stCxn id="213" idx="4"/>
                <a:endCxn id="212" idx="0"/>
              </p:cNvCxnSpPr>
              <p:nvPr/>
            </p:nvCxnSpPr>
            <p:spPr>
              <a:xfrm flipH="1">
                <a:off x="960781" y="2817540"/>
                <a:ext cx="1985505" cy="699975"/>
              </a:xfrm>
              <a:prstGeom prst="straightConnector1">
                <a:avLst/>
              </a:prstGeom>
              <a:ln>
                <a:solidFill>
                  <a:srgbClr val="0F2B7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FDC55312-D0DC-57A9-D1ED-909E30E01066}"/>
                  </a:ext>
                </a:extLst>
              </p:cNvPr>
              <p:cNvCxnSpPr>
                <a:stCxn id="213" idx="4"/>
                <a:endCxn id="215" idx="0"/>
              </p:cNvCxnSpPr>
              <p:nvPr/>
            </p:nvCxnSpPr>
            <p:spPr>
              <a:xfrm flipH="1">
                <a:off x="2163046" y="2817540"/>
                <a:ext cx="783240" cy="707241"/>
              </a:xfrm>
              <a:prstGeom prst="straightConnector1">
                <a:avLst/>
              </a:prstGeom>
              <a:ln>
                <a:solidFill>
                  <a:srgbClr val="0F2B7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C2711CF3-6393-421A-4F09-57528DFC1C7F}"/>
                  </a:ext>
                </a:extLst>
              </p:cNvPr>
              <p:cNvCxnSpPr>
                <a:cxnSpLocks/>
                <a:stCxn id="213" idx="4"/>
                <a:endCxn id="217" idx="0"/>
              </p:cNvCxnSpPr>
              <p:nvPr/>
            </p:nvCxnSpPr>
            <p:spPr>
              <a:xfrm>
                <a:off x="2946286" y="2817540"/>
                <a:ext cx="575628" cy="707241"/>
              </a:xfrm>
              <a:prstGeom prst="straightConnector1">
                <a:avLst/>
              </a:prstGeom>
              <a:ln>
                <a:solidFill>
                  <a:srgbClr val="0F2B7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09B451ED-D933-222C-A835-B7E8E6F79748}"/>
                  </a:ext>
                </a:extLst>
              </p:cNvPr>
              <p:cNvCxnSpPr>
                <a:cxnSpLocks/>
                <a:stCxn id="213" idx="4"/>
                <a:endCxn id="219" idx="0"/>
              </p:cNvCxnSpPr>
              <p:nvPr/>
            </p:nvCxnSpPr>
            <p:spPr>
              <a:xfrm>
                <a:off x="2946286" y="2817540"/>
                <a:ext cx="1933496" cy="699975"/>
              </a:xfrm>
              <a:prstGeom prst="straightConnector1">
                <a:avLst/>
              </a:prstGeom>
              <a:ln>
                <a:solidFill>
                  <a:srgbClr val="0F2B7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B3A9901C-2818-2BB2-855E-7972AAD3638B}"/>
                      </a:ext>
                    </a:extLst>
                  </p:cNvPr>
                  <p:cNvSpPr txBox="1"/>
                  <p:nvPr/>
                </p:nvSpPr>
                <p:spPr>
                  <a:xfrm>
                    <a:off x="1401068" y="2893429"/>
                    <a:ext cx="508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b="1">
                              <a:solidFill>
                                <a:srgbClr val="0F2B7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F2B71"/>
                      </a:solidFill>
                      <a:latin typeface="Book Antiqua" panose="0204060205030503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B3A9901C-2818-2BB2-855E-7972AAD36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1068" y="2893429"/>
                    <a:ext cx="508000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7B51DF7-D974-2304-E12E-8031157AAEBB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095" y="3052571"/>
                    <a:ext cx="508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b="0" i="1" smtClean="0">
                              <a:solidFill>
                                <a:srgbClr val="0F2B7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>
                      <a:solidFill>
                        <a:srgbClr val="0F2B71"/>
                      </a:solidFill>
                      <a:latin typeface="Book Antiqua" panose="0204060205030503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7B51DF7-D974-2304-E12E-8031157AAE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095" y="3052571"/>
                    <a:ext cx="508000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30289036-882B-D0FE-C3AB-D4452A01D80E}"/>
                      </a:ext>
                    </a:extLst>
                  </p:cNvPr>
                  <p:cNvSpPr txBox="1"/>
                  <p:nvPr/>
                </p:nvSpPr>
                <p:spPr>
                  <a:xfrm>
                    <a:off x="3244220" y="3052571"/>
                    <a:ext cx="508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b="0" i="1" smtClean="0">
                              <a:solidFill>
                                <a:srgbClr val="0F2B7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>
                      <a:solidFill>
                        <a:srgbClr val="0F2B71"/>
                      </a:solidFill>
                      <a:latin typeface="Book Antiqua" panose="0204060205030503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0289036-882B-D0FE-C3AB-D4452A01D8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4220" y="3052571"/>
                    <a:ext cx="50800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6B92409B-95F9-76E7-75E7-C6558C4AE498}"/>
                      </a:ext>
                    </a:extLst>
                  </p:cNvPr>
                  <p:cNvSpPr txBox="1"/>
                  <p:nvPr/>
                </p:nvSpPr>
                <p:spPr>
                  <a:xfrm>
                    <a:off x="4062001" y="2893429"/>
                    <a:ext cx="508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b="0" i="1" smtClean="0">
                              <a:solidFill>
                                <a:srgbClr val="0F2B7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dirty="0">
                      <a:solidFill>
                        <a:srgbClr val="0F2B71"/>
                      </a:solidFill>
                      <a:latin typeface="Book Antiqua" panose="0204060205030503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6B92409B-95F9-76E7-75E7-C6558C4AE4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2001" y="2893429"/>
                    <a:ext cx="508000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5E4B9F4E-B043-F939-9F4B-E9219507F308}"/>
                </a:ext>
              </a:extLst>
            </p:cNvPr>
            <p:cNvSpPr txBox="1"/>
            <p:nvPr/>
          </p:nvSpPr>
          <p:spPr>
            <a:xfrm>
              <a:off x="7823700" y="27469305"/>
              <a:ext cx="7013073" cy="418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0F2B71"/>
                  </a:solidFill>
                  <a:latin typeface="Book Antiqua" panose="02040602050305030304" pitchFamily="18" charset="0"/>
                  <a:cs typeface="Times New Roman" panose="02020603050405020304" pitchFamily="18" charset="0"/>
                </a:rPr>
                <a:t>Example: allocate one ambulance into four stations</a:t>
              </a:r>
              <a:endParaRPr lang="en-US" dirty="0">
                <a:solidFill>
                  <a:srgbClr val="0F2B71"/>
                </a:solidFill>
                <a:latin typeface="Book Antiqua" panose="0204060205030503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E31E3AB-0BC0-DA3D-1C37-7264914867D3}"/>
              </a:ext>
            </a:extLst>
          </p:cNvPr>
          <p:cNvGrpSpPr/>
          <p:nvPr/>
        </p:nvGrpSpPr>
        <p:grpSpPr>
          <a:xfrm>
            <a:off x="1999629" y="23955342"/>
            <a:ext cx="4204798" cy="4279663"/>
            <a:chOff x="6781680" y="2177453"/>
            <a:chExt cx="4204798" cy="4279663"/>
          </a:xfrm>
        </p:grpSpPr>
        <p:sp>
          <p:nvSpPr>
            <p:cNvPr id="234" name="Rectangle: Rounded Corners 42">
              <a:extLst>
                <a:ext uri="{FF2B5EF4-FFF2-40B4-BE49-F238E27FC236}">
                  <a16:creationId xmlns:a16="http://schemas.microsoft.com/office/drawing/2014/main" id="{A3BBAE04-9F72-9EDE-3D96-621C57202F15}"/>
                </a:ext>
              </a:extLst>
            </p:cNvPr>
            <p:cNvSpPr/>
            <p:nvPr/>
          </p:nvSpPr>
          <p:spPr>
            <a:xfrm>
              <a:off x="6781680" y="2177453"/>
              <a:ext cx="4204798" cy="4099534"/>
            </a:xfrm>
            <a:prstGeom prst="roundRect">
              <a:avLst/>
            </a:prstGeom>
            <a:solidFill>
              <a:srgbClr val="9DC3E6">
                <a:alpha val="1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C36A0181-45F9-ACE4-199B-77A597C72D59}"/>
                    </a:ext>
                  </a:extLst>
                </p:cNvPr>
                <p:cNvSpPr txBox="1"/>
                <p:nvPr/>
              </p:nvSpPr>
              <p:spPr>
                <a:xfrm>
                  <a:off x="6897818" y="2733020"/>
                  <a:ext cx="4029995" cy="37240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rgbClr val="0F2B71"/>
                      </a:solidFill>
                      <a:latin typeface="Book Antiqua" panose="02040602050305030304" pitchFamily="18" charset="0"/>
                      <a:cs typeface="Times New Roman" panose="02020603050405020304" pitchFamily="18" charset="0"/>
                    </a:rPr>
                    <a:t>Resource Constraints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000" dirty="0">
                    <a:solidFill>
                      <a:srgbClr val="0F2B71"/>
                    </a:solidFill>
                    <a:latin typeface="Book Antiqua" panose="0204060205030503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≤1, </m:t>
                        </m:r>
                        <m:r>
                          <a:rPr lang="en-US" sz="200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≤1,</m:t>
                        </m:r>
                        <m:r>
                          <a:rPr lang="en-US" sz="200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≤1, </m:t>
                        </m:r>
                        <m:r>
                          <a:rPr lang="en-US" sz="200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≤1</m:t>
                        </m:r>
                      </m:oMath>
                    </m:oMathPara>
                  </a14:m>
                  <a:endParaRPr lang="en-US" sz="2000" dirty="0">
                    <a:solidFill>
                      <a:srgbClr val="0F2B71"/>
                    </a:solidFill>
                    <a:latin typeface="Book Antiqua" panose="02040602050305030304" pitchFamily="18" charset="0"/>
                    <a:cs typeface="Times New Roman" panose="02020603050405020304" pitchFamily="18" charset="0"/>
                  </a:endParaRPr>
                </a:p>
                <a:p>
                  <a:endParaRPr lang="en-US" sz="2000" dirty="0">
                    <a:solidFill>
                      <a:srgbClr val="0F2B71"/>
                    </a:solidFill>
                    <a:latin typeface="Book Antiqua" panose="0204060205030503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rgbClr val="0F2B71"/>
                      </a:solidFill>
                      <a:latin typeface="Book Antiqua" panose="02040602050305030304" pitchFamily="18" charset="0"/>
                      <a:cs typeface="Times New Roman" panose="02020603050405020304" pitchFamily="18" charset="0"/>
                    </a:rPr>
                    <a:t>Boolean Function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i="1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r>
                              <a:rPr lang="en-US" sz="2000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000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r>
                              <a:rPr lang="en-US" sz="2000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r>
                              <a:rPr lang="en-US" sz="2000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0F2B71"/>
                    </a:solidFill>
                    <a:latin typeface="Book Antiqua" panose="0204060205030503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2000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2000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000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r>
                              <a:rPr lang="en-US" sz="2000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r>
                              <a:rPr lang="en-US" sz="2000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0F2B71"/>
                    </a:solidFill>
                    <a:latin typeface="Book Antiqua" panose="0204060205030503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2000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r>
                              <a:rPr lang="en-US" sz="2000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000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2000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r>
                              <a:rPr lang="en-US" sz="2000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0F2B71"/>
                    </a:solidFill>
                    <a:latin typeface="Book Antiqua" panose="0204060205030503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2000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r>
                              <a:rPr lang="en-US" sz="2000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000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r>
                              <a:rPr lang="en-US" sz="2000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2000">
                                <a:solidFill>
                                  <a:srgbClr val="0F2B7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0F2B71"/>
                    </a:solidFill>
                    <a:latin typeface="Book Antiqua" panose="02040602050305030304" pitchFamily="18" charset="0"/>
                    <a:cs typeface="Times New Roman" panose="02020603050405020304" pitchFamily="18" charset="0"/>
                  </a:endParaRPr>
                </a:p>
                <a:p>
                  <a:endParaRPr lang="en-US" sz="2000" dirty="0">
                    <a:solidFill>
                      <a:srgbClr val="0F2B71"/>
                    </a:solidFill>
                  </a:endParaRPr>
                </a:p>
                <a:p>
                  <a:endParaRPr lang="en-SG" dirty="0"/>
                </a:p>
              </p:txBody>
            </p:sp>
          </mc:Choice>
          <mc:Fallback xmlns="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C36A0181-45F9-ACE4-199B-77A597C72D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7818" y="2733020"/>
                  <a:ext cx="4029995" cy="3724096"/>
                </a:xfrm>
                <a:prstGeom prst="rect">
                  <a:avLst/>
                </a:prstGeom>
                <a:blipFill>
                  <a:blip r:embed="rId22"/>
                  <a:stretch>
                    <a:fillRect l="-136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876708" y="29007848"/>
            <a:ext cx="4648339" cy="4270170"/>
            <a:chOff x="1811230" y="29032167"/>
            <a:chExt cx="4648339" cy="4270170"/>
          </a:xfrm>
        </p:grpSpPr>
        <p:sp>
          <p:nvSpPr>
            <p:cNvPr id="322" name="Rectangle: Rounded Corners 111">
              <a:extLst>
                <a:ext uri="{FF2B5EF4-FFF2-40B4-BE49-F238E27FC236}">
                  <a16:creationId xmlns:a16="http://schemas.microsoft.com/office/drawing/2014/main" id="{72C0B564-5E24-FBAE-7AF9-75D1EAFA4912}"/>
                </a:ext>
              </a:extLst>
            </p:cNvPr>
            <p:cNvSpPr/>
            <p:nvPr/>
          </p:nvSpPr>
          <p:spPr>
            <a:xfrm>
              <a:off x="1811230" y="29032167"/>
              <a:ext cx="4648339" cy="4270170"/>
            </a:xfrm>
            <a:prstGeom prst="roundRect">
              <a:avLst/>
            </a:prstGeom>
            <a:solidFill>
              <a:srgbClr val="9DC3E6">
                <a:alpha val="1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62B062B8-C930-F20B-2022-6C6FC3F95AE8}"/>
                </a:ext>
              </a:extLst>
            </p:cNvPr>
            <p:cNvGrpSpPr/>
            <p:nvPr/>
          </p:nvGrpSpPr>
          <p:grpSpPr>
            <a:xfrm>
              <a:off x="2689512" y="29239188"/>
              <a:ext cx="2921869" cy="3856128"/>
              <a:chOff x="3912181" y="2298724"/>
              <a:chExt cx="1972668" cy="2610146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CD3D37EF-F245-24B1-1F06-0496268FB2B7}"/>
                  </a:ext>
                </a:extLst>
              </p:cNvPr>
              <p:cNvGrpSpPr/>
              <p:nvPr/>
            </p:nvGrpSpPr>
            <p:grpSpPr>
              <a:xfrm>
                <a:off x="4656627" y="2298724"/>
                <a:ext cx="274320" cy="274528"/>
                <a:chOff x="4775309" y="2651552"/>
                <a:chExt cx="274320" cy="274528"/>
              </a:xfrm>
            </p:grpSpPr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13EC4308-1B0D-E7B1-63BD-CB9A3B29841C}"/>
                    </a:ext>
                  </a:extLst>
                </p:cNvPr>
                <p:cNvSpPr/>
                <p:nvPr/>
              </p:nvSpPr>
              <p:spPr>
                <a:xfrm>
                  <a:off x="4775309" y="2651760"/>
                  <a:ext cx="274320" cy="27432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B82FC3B4-9637-4629-D893-6777E412EF98}"/>
                    </a:ext>
                  </a:extLst>
                </p:cNvPr>
                <p:cNvSpPr txBox="1"/>
                <p:nvPr/>
              </p:nvSpPr>
              <p:spPr>
                <a:xfrm>
                  <a:off x="4808110" y="2651552"/>
                  <a:ext cx="210240" cy="2499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7C8B2C49-D9D5-FBAF-081B-B5540B70E3DC}"/>
                  </a:ext>
                </a:extLst>
              </p:cNvPr>
              <p:cNvGrpSpPr/>
              <p:nvPr/>
            </p:nvGrpSpPr>
            <p:grpSpPr>
              <a:xfrm>
                <a:off x="4553353" y="3196314"/>
                <a:ext cx="274320" cy="282183"/>
                <a:chOff x="4638149" y="3558297"/>
                <a:chExt cx="274320" cy="282183"/>
              </a:xfrm>
            </p:grpSpPr>
            <p:sp>
              <p:nvSpPr>
                <p:cNvPr id="318" name="Oval 317">
                  <a:extLst>
                    <a:ext uri="{FF2B5EF4-FFF2-40B4-BE49-F238E27FC236}">
                      <a16:creationId xmlns:a16="http://schemas.microsoft.com/office/drawing/2014/main" id="{735B4D0C-0D1E-6907-24CB-799E421D4B3E}"/>
                    </a:ext>
                  </a:extLst>
                </p:cNvPr>
                <p:cNvSpPr/>
                <p:nvPr/>
              </p:nvSpPr>
              <p:spPr>
                <a:xfrm>
                  <a:off x="4638149" y="3566160"/>
                  <a:ext cx="274320" cy="27432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TextBox 318">
                  <a:extLst>
                    <a:ext uri="{FF2B5EF4-FFF2-40B4-BE49-F238E27FC236}">
                      <a16:creationId xmlns:a16="http://schemas.microsoft.com/office/drawing/2014/main" id="{21E5309D-6A9A-D390-A19A-445852BB4182}"/>
                    </a:ext>
                  </a:extLst>
                </p:cNvPr>
                <p:cNvSpPr txBox="1"/>
                <p:nvPr/>
              </p:nvSpPr>
              <p:spPr>
                <a:xfrm>
                  <a:off x="4668010" y="3558297"/>
                  <a:ext cx="210240" cy="249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FDF35F23-1EAB-DB62-C2F6-4A4E0AB16CB6}"/>
                  </a:ext>
                </a:extLst>
              </p:cNvPr>
              <p:cNvGrpSpPr/>
              <p:nvPr/>
            </p:nvGrpSpPr>
            <p:grpSpPr>
              <a:xfrm>
                <a:off x="5038670" y="3191477"/>
                <a:ext cx="274320" cy="274320"/>
                <a:chOff x="5079020" y="3566160"/>
                <a:chExt cx="274320" cy="274320"/>
              </a:xfrm>
            </p:grpSpPr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3FECF542-A4FF-C8FB-20DB-D50BFFF88E73}"/>
                    </a:ext>
                  </a:extLst>
                </p:cNvPr>
                <p:cNvSpPr/>
                <p:nvPr/>
              </p:nvSpPr>
              <p:spPr>
                <a:xfrm>
                  <a:off x="5079020" y="3566160"/>
                  <a:ext cx="274320" cy="27432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B94BE913-DBE6-6091-606A-D671E5B421A1}"/>
                    </a:ext>
                  </a:extLst>
                </p:cNvPr>
                <p:cNvSpPr txBox="1"/>
                <p:nvPr/>
              </p:nvSpPr>
              <p:spPr>
                <a:xfrm>
                  <a:off x="5111060" y="3568700"/>
                  <a:ext cx="210240" cy="2499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61620899-58A9-91EE-34C3-DD4D6DC5B3AC}"/>
                  </a:ext>
                </a:extLst>
              </p:cNvPr>
              <p:cNvGrpSpPr/>
              <p:nvPr/>
            </p:nvGrpSpPr>
            <p:grpSpPr>
              <a:xfrm>
                <a:off x="4269389" y="4167248"/>
                <a:ext cx="274320" cy="274320"/>
                <a:chOff x="4312049" y="4480560"/>
                <a:chExt cx="274320" cy="274320"/>
              </a:xfrm>
            </p:grpSpPr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D34D7B2F-7BE8-0424-2489-8189B031B519}"/>
                    </a:ext>
                  </a:extLst>
                </p:cNvPr>
                <p:cNvSpPr/>
                <p:nvPr/>
              </p:nvSpPr>
              <p:spPr>
                <a:xfrm>
                  <a:off x="4312049" y="4480560"/>
                  <a:ext cx="274320" cy="27432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F00DE77D-FA44-1FB6-334A-643085AB3D80}"/>
                    </a:ext>
                  </a:extLst>
                </p:cNvPr>
                <p:cNvSpPr txBox="1"/>
                <p:nvPr/>
              </p:nvSpPr>
              <p:spPr>
                <a:xfrm>
                  <a:off x="4346411" y="4488041"/>
                  <a:ext cx="210240" cy="2499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6B688913-AE5D-2380-993E-F1DBC3FECAC6}"/>
                  </a:ext>
                </a:extLst>
              </p:cNvPr>
              <p:cNvGrpSpPr/>
              <p:nvPr/>
            </p:nvGrpSpPr>
            <p:grpSpPr>
              <a:xfrm>
                <a:off x="5048916" y="4174913"/>
                <a:ext cx="274320" cy="276999"/>
                <a:chOff x="5128840" y="4477881"/>
                <a:chExt cx="274320" cy="276999"/>
              </a:xfrm>
            </p:grpSpPr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265A4C2D-4E37-6887-BF02-EFCD5FFAE2CF}"/>
                    </a:ext>
                  </a:extLst>
                </p:cNvPr>
                <p:cNvSpPr/>
                <p:nvPr/>
              </p:nvSpPr>
              <p:spPr>
                <a:xfrm>
                  <a:off x="5128840" y="4480560"/>
                  <a:ext cx="274320" cy="27432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5A6AB995-5FE7-B52F-A420-FC872EDC59AD}"/>
                    </a:ext>
                  </a:extLst>
                </p:cNvPr>
                <p:cNvSpPr txBox="1"/>
                <p:nvPr/>
              </p:nvSpPr>
              <p:spPr>
                <a:xfrm>
                  <a:off x="5160299" y="4477881"/>
                  <a:ext cx="210240" cy="2499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B5544AFB-55C8-1D81-6785-453B5E4123A7}"/>
                  </a:ext>
                </a:extLst>
              </p:cNvPr>
              <p:cNvGrpSpPr/>
              <p:nvPr/>
            </p:nvGrpSpPr>
            <p:grpSpPr>
              <a:xfrm>
                <a:off x="4398349" y="2693631"/>
                <a:ext cx="359441" cy="333326"/>
                <a:chOff x="4215529" y="3007777"/>
                <a:chExt cx="359441" cy="333326"/>
              </a:xfrm>
            </p:grpSpPr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77390F8F-FD54-D7B1-4FE7-104E5CAB678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215529" y="3103879"/>
                  <a:ext cx="233680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6360FB67-BBCF-892A-A9FC-906BF1AA4B5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449209" y="3103879"/>
                  <a:ext cx="107442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0" name="TextBox 309">
                      <a:extLst>
                        <a:ext uri="{FF2B5EF4-FFF2-40B4-BE49-F238E27FC236}">
                          <a16:creationId xmlns:a16="http://schemas.microsoft.com/office/drawing/2014/main" id="{B0A5AB30-6667-62C4-084F-48D90C48297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223729" y="3061900"/>
                      <a:ext cx="210240" cy="2499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B0A5AB30-6667-62C4-084F-48D90C4829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23729" y="3061900"/>
                      <a:ext cx="210240" cy="249994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23529" r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1" name="TextBox 310">
                      <a:extLst>
                        <a:ext uri="{FF2B5EF4-FFF2-40B4-BE49-F238E27FC236}">
                          <a16:creationId xmlns:a16="http://schemas.microsoft.com/office/drawing/2014/main" id="{AB3CFE02-B263-024B-8A19-CE0B669C93A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490968" y="3007777"/>
                      <a:ext cx="84002" cy="3333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oMath>
                        </m:oMathPara>
                      </a14:m>
                      <a:endParaRPr lang="en-US" sz="2600" dirty="0"/>
                    </a:p>
                  </p:txBody>
                </p:sp>
              </mc:Choice>
              <mc:Fallback xmlns=""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AB3CFE02-B263-024B-8A19-CE0B669C93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0968" y="3007777"/>
                      <a:ext cx="84002" cy="333326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57BEAB8A-0814-94C5-7DF9-EEA84CB165A3}"/>
                  </a:ext>
                </a:extLst>
              </p:cNvPr>
              <p:cNvGrpSpPr/>
              <p:nvPr/>
            </p:nvGrpSpPr>
            <p:grpSpPr>
              <a:xfrm>
                <a:off x="4892670" y="2745676"/>
                <a:ext cx="341122" cy="249994"/>
                <a:chOff x="6095990" y="2937267"/>
                <a:chExt cx="341122" cy="249994"/>
              </a:xfrm>
            </p:grpSpPr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88951899-1CC5-7BB2-A845-C8A0A3B1EBBB}"/>
                    </a:ext>
                  </a:extLst>
                </p:cNvPr>
                <p:cNvSpPr/>
                <p:nvPr/>
              </p:nvSpPr>
              <p:spPr>
                <a:xfrm>
                  <a:off x="6095990" y="2979246"/>
                  <a:ext cx="233680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2CC50ADB-1C8F-755D-C063-A21187F8375B}"/>
                    </a:ext>
                  </a:extLst>
                </p:cNvPr>
                <p:cNvSpPr/>
                <p:nvPr/>
              </p:nvSpPr>
              <p:spPr>
                <a:xfrm>
                  <a:off x="6329670" y="2979246"/>
                  <a:ext cx="107442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6" name="TextBox 305">
                      <a:extLst>
                        <a:ext uri="{FF2B5EF4-FFF2-40B4-BE49-F238E27FC236}">
                          <a16:creationId xmlns:a16="http://schemas.microsoft.com/office/drawing/2014/main" id="{4BA33358-8828-26AD-1AF0-94ABFDE285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24092" y="2937267"/>
                      <a:ext cx="210240" cy="2499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4BA33358-8828-26AD-1AF0-94ABFDE285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24092" y="2937267"/>
                      <a:ext cx="210240" cy="249994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78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6143D6A4-E27C-AE8D-C89F-BD1A613D78BC}"/>
                  </a:ext>
                </a:extLst>
              </p:cNvPr>
              <p:cNvGrpSpPr/>
              <p:nvPr/>
            </p:nvGrpSpPr>
            <p:grpSpPr>
              <a:xfrm>
                <a:off x="4109215" y="3713248"/>
                <a:ext cx="341122" cy="249994"/>
                <a:chOff x="3846721" y="4079101"/>
                <a:chExt cx="341122" cy="249994"/>
              </a:xfrm>
            </p:grpSpPr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7670FD9E-B73B-1741-9854-76A63E131D5D}"/>
                    </a:ext>
                  </a:extLst>
                </p:cNvPr>
                <p:cNvSpPr/>
                <p:nvPr/>
              </p:nvSpPr>
              <p:spPr>
                <a:xfrm>
                  <a:off x="3846721" y="4121080"/>
                  <a:ext cx="233680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2118BD36-D764-ACBA-464B-28E2CA202835}"/>
                    </a:ext>
                  </a:extLst>
                </p:cNvPr>
                <p:cNvSpPr/>
                <p:nvPr/>
              </p:nvSpPr>
              <p:spPr>
                <a:xfrm>
                  <a:off x="4080401" y="4121080"/>
                  <a:ext cx="107442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2" name="TextBox 301">
                      <a:extLst>
                        <a:ext uri="{FF2B5EF4-FFF2-40B4-BE49-F238E27FC236}">
                          <a16:creationId xmlns:a16="http://schemas.microsoft.com/office/drawing/2014/main" id="{031F56E5-7931-ECD2-C691-EA62BD58B0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54921" y="4079101"/>
                      <a:ext cx="210240" cy="2499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031F56E5-7931-ECD2-C691-EA62BD58B0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54921" y="4079101"/>
                      <a:ext cx="210240" cy="249994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25490" r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69853603-FCD2-414A-C5E4-2ADBAC149C77}"/>
                  </a:ext>
                </a:extLst>
              </p:cNvPr>
              <p:cNvGrpSpPr/>
              <p:nvPr/>
            </p:nvGrpSpPr>
            <p:grpSpPr>
              <a:xfrm>
                <a:off x="4532127" y="3713248"/>
                <a:ext cx="341122" cy="249994"/>
                <a:chOff x="4742252" y="4074021"/>
                <a:chExt cx="341122" cy="249994"/>
              </a:xfrm>
            </p:grpSpPr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F4114CF1-2680-08A0-266B-B7FF7117BFE0}"/>
                    </a:ext>
                  </a:extLst>
                </p:cNvPr>
                <p:cNvSpPr/>
                <p:nvPr/>
              </p:nvSpPr>
              <p:spPr>
                <a:xfrm>
                  <a:off x="4742252" y="4116001"/>
                  <a:ext cx="233680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AC22DB94-AC51-BB75-0F4F-F99C9ABFE285}"/>
                    </a:ext>
                  </a:extLst>
                </p:cNvPr>
                <p:cNvSpPr/>
                <p:nvPr/>
              </p:nvSpPr>
              <p:spPr>
                <a:xfrm>
                  <a:off x="4975932" y="4116001"/>
                  <a:ext cx="107442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9" name="TextBox 298">
                      <a:extLst>
                        <a:ext uri="{FF2B5EF4-FFF2-40B4-BE49-F238E27FC236}">
                          <a16:creationId xmlns:a16="http://schemas.microsoft.com/office/drawing/2014/main" id="{59205815-B452-D677-9E89-77B31D9CA0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0354" y="4074021"/>
                      <a:ext cx="210240" cy="2499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59205815-B452-D677-9E89-77B31D9CA0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0354" y="4074021"/>
                      <a:ext cx="210240" cy="249994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120F3440-DD74-A093-B9DF-774BBF03AF6D}"/>
                  </a:ext>
                </a:extLst>
              </p:cNvPr>
              <p:cNvGrpSpPr/>
              <p:nvPr/>
            </p:nvGrpSpPr>
            <p:grpSpPr>
              <a:xfrm>
                <a:off x="5004221" y="3713248"/>
                <a:ext cx="341122" cy="249994"/>
                <a:chOff x="5451020" y="4085585"/>
                <a:chExt cx="341122" cy="249994"/>
              </a:xfrm>
            </p:grpSpPr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ED11E159-0194-70B1-A798-CAF21C9CDED6}"/>
                    </a:ext>
                  </a:extLst>
                </p:cNvPr>
                <p:cNvSpPr/>
                <p:nvPr/>
              </p:nvSpPr>
              <p:spPr>
                <a:xfrm>
                  <a:off x="5451020" y="4127565"/>
                  <a:ext cx="233680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81F80946-A363-FADE-0314-BB3DD3C58134}"/>
                    </a:ext>
                  </a:extLst>
                </p:cNvPr>
                <p:cNvSpPr/>
                <p:nvPr/>
              </p:nvSpPr>
              <p:spPr>
                <a:xfrm>
                  <a:off x="5684700" y="4127565"/>
                  <a:ext cx="107442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6" name="TextBox 295">
                      <a:extLst>
                        <a:ext uri="{FF2B5EF4-FFF2-40B4-BE49-F238E27FC236}">
                          <a16:creationId xmlns:a16="http://schemas.microsoft.com/office/drawing/2014/main" id="{16AE0EFB-55A5-4309-B70A-55A3422BC1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59220" y="4085585"/>
                      <a:ext cx="210240" cy="2499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16AE0EFB-55A5-4309-B70A-55A3422BC1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59220" y="4085585"/>
                      <a:ext cx="210240" cy="249994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25490" r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1CFDD77B-F655-59BB-413E-283B2411CDB1}"/>
                  </a:ext>
                </a:extLst>
              </p:cNvPr>
              <p:cNvGrpSpPr/>
              <p:nvPr/>
            </p:nvGrpSpPr>
            <p:grpSpPr>
              <a:xfrm>
                <a:off x="5464316" y="3713248"/>
                <a:ext cx="382813" cy="249994"/>
                <a:chOff x="6346551" y="4067805"/>
                <a:chExt cx="382813" cy="249994"/>
              </a:xfrm>
            </p:grpSpPr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0E312F32-DF2E-E6B9-F465-1A7D2F340562}"/>
                    </a:ext>
                  </a:extLst>
                </p:cNvPr>
                <p:cNvSpPr/>
                <p:nvPr/>
              </p:nvSpPr>
              <p:spPr>
                <a:xfrm>
                  <a:off x="6346551" y="4109784"/>
                  <a:ext cx="172573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D613D064-193F-15DD-40DD-DBAB55334528}"/>
                    </a:ext>
                  </a:extLst>
                </p:cNvPr>
                <p:cNvSpPr/>
                <p:nvPr/>
              </p:nvSpPr>
              <p:spPr>
                <a:xfrm>
                  <a:off x="6519124" y="4109784"/>
                  <a:ext cx="172573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2" name="TextBox 291">
                      <a:extLst>
                        <a:ext uri="{FF2B5EF4-FFF2-40B4-BE49-F238E27FC236}">
                          <a16:creationId xmlns:a16="http://schemas.microsoft.com/office/drawing/2014/main" id="{FDBEB532-03E1-3EED-C488-5BAA1CC58F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47281" y="4067805"/>
                      <a:ext cx="210240" cy="2499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FDBEB532-03E1-3EED-C488-5BAA1CC58F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7281" y="4067805"/>
                      <a:ext cx="210240" cy="249994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17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3" name="TextBox 292">
                      <a:extLst>
                        <a:ext uri="{FF2B5EF4-FFF2-40B4-BE49-F238E27FC236}">
                          <a16:creationId xmlns:a16="http://schemas.microsoft.com/office/drawing/2014/main" id="{EA3D373E-42CF-5C90-CE1E-DFF01515BF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9124" y="4067805"/>
                      <a:ext cx="210240" cy="2499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EA3D373E-42CF-5C90-CE1E-DFF01515BF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19124" y="4067805"/>
                      <a:ext cx="210240" cy="249994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6DCC0B8B-0DD3-03F9-18B0-E088495519F8}"/>
                  </a:ext>
                </a:extLst>
              </p:cNvPr>
              <p:cNvGrpSpPr/>
              <p:nvPr/>
            </p:nvGrpSpPr>
            <p:grpSpPr>
              <a:xfrm>
                <a:off x="3912181" y="4658876"/>
                <a:ext cx="410318" cy="249994"/>
                <a:chOff x="3844692" y="4943276"/>
                <a:chExt cx="410318" cy="249994"/>
              </a:xfrm>
            </p:grpSpPr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25A0DBF4-5521-9058-4531-C7AC531ECD4F}"/>
                    </a:ext>
                  </a:extLst>
                </p:cNvPr>
                <p:cNvSpPr/>
                <p:nvPr/>
              </p:nvSpPr>
              <p:spPr>
                <a:xfrm>
                  <a:off x="3844692" y="4985255"/>
                  <a:ext cx="172573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51218E49-A3C3-16D2-BB28-79B8254CD810}"/>
                    </a:ext>
                  </a:extLst>
                </p:cNvPr>
                <p:cNvSpPr/>
                <p:nvPr/>
              </p:nvSpPr>
              <p:spPr>
                <a:xfrm>
                  <a:off x="4017265" y="4985255"/>
                  <a:ext cx="233680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8" name="TextBox 287">
                      <a:extLst>
                        <a:ext uri="{FF2B5EF4-FFF2-40B4-BE49-F238E27FC236}">
                          <a16:creationId xmlns:a16="http://schemas.microsoft.com/office/drawing/2014/main" id="{E5F0E263-ADA5-DE2F-48AF-D8C625AF7F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45422" y="4943276"/>
                      <a:ext cx="210240" cy="2499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E5F0E263-ADA5-DE2F-48AF-D8C625AF7F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5422" y="4943276"/>
                      <a:ext cx="210240" cy="249994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78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9" name="TextBox 288">
                      <a:extLst>
                        <a:ext uri="{FF2B5EF4-FFF2-40B4-BE49-F238E27FC236}">
                          <a16:creationId xmlns:a16="http://schemas.microsoft.com/office/drawing/2014/main" id="{9E6517C0-3B48-A291-EC55-CD5EA464AD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44770" y="4943276"/>
                      <a:ext cx="210240" cy="2499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9E6517C0-3B48-A291-EC55-CD5EA464AD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44770" y="4943276"/>
                      <a:ext cx="210240" cy="249994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27451" r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CB385F06-8C7F-5526-42C7-69F411D4C92E}"/>
                  </a:ext>
                </a:extLst>
              </p:cNvPr>
              <p:cNvGrpSpPr/>
              <p:nvPr/>
            </p:nvGrpSpPr>
            <p:grpSpPr>
              <a:xfrm>
                <a:off x="4406549" y="4658876"/>
                <a:ext cx="452545" cy="249994"/>
                <a:chOff x="4656627" y="5584636"/>
                <a:chExt cx="452545" cy="249994"/>
              </a:xfrm>
            </p:grpSpPr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C2B9148B-E59A-33D0-A484-F791FD70B2AB}"/>
                    </a:ext>
                  </a:extLst>
                </p:cNvPr>
                <p:cNvSpPr/>
                <p:nvPr/>
              </p:nvSpPr>
              <p:spPr>
                <a:xfrm>
                  <a:off x="4886162" y="5626615"/>
                  <a:ext cx="172573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DBE727AD-AA9F-CEE5-8F16-70963B84AA6E}"/>
                    </a:ext>
                  </a:extLst>
                </p:cNvPr>
                <p:cNvSpPr/>
                <p:nvPr/>
              </p:nvSpPr>
              <p:spPr>
                <a:xfrm>
                  <a:off x="4656627" y="5626615"/>
                  <a:ext cx="229535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4" name="TextBox 283">
                      <a:extLst>
                        <a:ext uri="{FF2B5EF4-FFF2-40B4-BE49-F238E27FC236}">
                          <a16:creationId xmlns:a16="http://schemas.microsoft.com/office/drawing/2014/main" id="{307B77F0-833A-DEE7-2CA2-60977CF33A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73222" y="5584636"/>
                      <a:ext cx="212939" cy="2499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307B77F0-833A-DEE7-2CA2-60977CF33A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3222" y="5584636"/>
                      <a:ext cx="212939" cy="249994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l="-21154" r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5" name="TextBox 284">
                      <a:extLst>
                        <a:ext uri="{FF2B5EF4-FFF2-40B4-BE49-F238E27FC236}">
                          <a16:creationId xmlns:a16="http://schemas.microsoft.com/office/drawing/2014/main" id="{3343DB31-4705-ADFF-AEB5-06A1C51E66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98932" y="5584636"/>
                      <a:ext cx="210240" cy="2499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3343DB31-4705-ADFF-AEB5-06A1C51E66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98932" y="5584636"/>
                      <a:ext cx="210240" cy="249994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l="-117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D084EF98-ECBD-2750-5CD0-136C60D0C18E}"/>
                  </a:ext>
                </a:extLst>
              </p:cNvPr>
              <p:cNvGrpSpPr/>
              <p:nvPr/>
            </p:nvGrpSpPr>
            <p:grpSpPr>
              <a:xfrm>
                <a:off x="5502036" y="4658876"/>
                <a:ext cx="382813" cy="249994"/>
                <a:chOff x="5846399" y="4902125"/>
                <a:chExt cx="382813" cy="249994"/>
              </a:xfrm>
            </p:grpSpPr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E1B088CF-F1B7-C4AC-7752-67229C3E51EE}"/>
                    </a:ext>
                  </a:extLst>
                </p:cNvPr>
                <p:cNvSpPr/>
                <p:nvPr/>
              </p:nvSpPr>
              <p:spPr>
                <a:xfrm>
                  <a:off x="5846399" y="4944104"/>
                  <a:ext cx="172573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53642EE9-3680-EBDD-23F9-ACFA9CB393E5}"/>
                    </a:ext>
                  </a:extLst>
                </p:cNvPr>
                <p:cNvSpPr/>
                <p:nvPr/>
              </p:nvSpPr>
              <p:spPr>
                <a:xfrm>
                  <a:off x="6018972" y="4944104"/>
                  <a:ext cx="172573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0" name="TextBox 279">
                      <a:extLst>
                        <a:ext uri="{FF2B5EF4-FFF2-40B4-BE49-F238E27FC236}">
                          <a16:creationId xmlns:a16="http://schemas.microsoft.com/office/drawing/2014/main" id="{288E0E06-3787-6514-81D0-32C9472892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7129" y="4902125"/>
                      <a:ext cx="210240" cy="2499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288E0E06-3787-6514-81D0-32C9472892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7129" y="4902125"/>
                      <a:ext cx="210240" cy="249994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 l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1" name="TextBox 280">
                      <a:extLst>
                        <a:ext uri="{FF2B5EF4-FFF2-40B4-BE49-F238E27FC236}">
                          <a16:creationId xmlns:a16="http://schemas.microsoft.com/office/drawing/2014/main" id="{30EE3687-EBB8-3D3B-5162-4BCFBB3976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18972" y="4902125"/>
                      <a:ext cx="210240" cy="2499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30EE3687-EBB8-3D3B-5162-4BCFBB3976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8972" y="4902125"/>
                      <a:ext cx="210240" cy="249994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l="-57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D7A9AB5B-D41A-DF2C-09E2-88D61C40E74C}"/>
                  </a:ext>
                </a:extLst>
              </p:cNvPr>
              <p:cNvGrpSpPr/>
              <p:nvPr/>
            </p:nvGrpSpPr>
            <p:grpSpPr>
              <a:xfrm>
                <a:off x="5002102" y="4658876"/>
                <a:ext cx="443686" cy="249994"/>
                <a:chOff x="5169480" y="4942769"/>
                <a:chExt cx="443686" cy="249994"/>
              </a:xfrm>
            </p:grpSpPr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8D8DB89E-5760-DE6B-5AAF-CC846C50F9D2}"/>
                    </a:ext>
                  </a:extLst>
                </p:cNvPr>
                <p:cNvSpPr/>
                <p:nvPr/>
              </p:nvSpPr>
              <p:spPr>
                <a:xfrm>
                  <a:off x="5169480" y="4984748"/>
                  <a:ext cx="210240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5" name="TextBox 274">
                      <a:extLst>
                        <a:ext uri="{FF2B5EF4-FFF2-40B4-BE49-F238E27FC236}">
                          <a16:creationId xmlns:a16="http://schemas.microsoft.com/office/drawing/2014/main" id="{54730D10-EF6A-BB86-6B99-09CC1BC076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86076" y="4942769"/>
                      <a:ext cx="186784" cy="2499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54730D10-EF6A-BB86-6B99-09CC1BC0765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86076" y="4942769"/>
                      <a:ext cx="186784" cy="249994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33333" r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E9F0A119-0B3F-9BEA-DF97-7753EF004475}"/>
                    </a:ext>
                  </a:extLst>
                </p:cNvPr>
                <p:cNvSpPr/>
                <p:nvPr/>
              </p:nvSpPr>
              <p:spPr>
                <a:xfrm>
                  <a:off x="5377706" y="4984748"/>
                  <a:ext cx="207340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7" name="TextBox 276">
                      <a:extLst>
                        <a:ext uri="{FF2B5EF4-FFF2-40B4-BE49-F238E27FC236}">
                          <a16:creationId xmlns:a16="http://schemas.microsoft.com/office/drawing/2014/main" id="{5547FF73-7925-AA07-5295-B40B404B82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94302" y="4942769"/>
                      <a:ext cx="218864" cy="2499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5547FF73-7925-AA07-5295-B40B404B826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94302" y="4942769"/>
                      <a:ext cx="218864" cy="249994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24528" r="-169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55" name="Straight Arrow Connector 254">
                <a:extLst>
                  <a:ext uri="{FF2B5EF4-FFF2-40B4-BE49-F238E27FC236}">
                    <a16:creationId xmlns:a16="http://schemas.microsoft.com/office/drawing/2014/main" id="{9495C47A-0F88-E6A0-5764-62BEABC984EA}"/>
                  </a:ext>
                </a:extLst>
              </p:cNvPr>
              <p:cNvCxnSpPr>
                <a:cxnSpLocks/>
                <a:stCxn id="320" idx="3"/>
              </p:cNvCxnSpPr>
              <p:nvPr/>
            </p:nvCxnSpPr>
            <p:spPr>
              <a:xfrm flipH="1">
                <a:off x="4627023" y="2533079"/>
                <a:ext cx="69777" cy="2541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B67E2DB4-C8CC-8E96-2384-06B6A59B6B33}"/>
                  </a:ext>
                </a:extLst>
              </p:cNvPr>
              <p:cNvCxnSpPr>
                <a:cxnSpLocks/>
                <a:stCxn id="320" idx="5"/>
              </p:cNvCxnSpPr>
              <p:nvPr/>
            </p:nvCxnSpPr>
            <p:spPr>
              <a:xfrm>
                <a:off x="4890774" y="2533079"/>
                <a:ext cx="92093" cy="2552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B0ED5AFD-40B8-AF29-C138-ADDC39E358E5}"/>
                  </a:ext>
                </a:extLst>
              </p:cNvPr>
              <p:cNvCxnSpPr>
                <a:cxnSpLocks/>
                <a:endCxn id="319" idx="0"/>
              </p:cNvCxnSpPr>
              <p:nvPr/>
            </p:nvCxnSpPr>
            <p:spPr>
              <a:xfrm>
                <a:off x="4685750" y="2923050"/>
                <a:ext cx="2584" cy="2732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>
                <a:extLst>
                  <a:ext uri="{FF2B5EF4-FFF2-40B4-BE49-F238E27FC236}">
                    <a16:creationId xmlns:a16="http://schemas.microsoft.com/office/drawing/2014/main" id="{8138946D-70B9-D072-DF01-DC71F6709D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4538" y="2923050"/>
                <a:ext cx="2584" cy="2732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47743BB3-1F4D-04C0-1EFE-CB5C2EFF4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5750" y="3480338"/>
                <a:ext cx="2584" cy="2732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id="{5E057AC6-6026-A638-2780-FAA0CC96CA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3246" y="3479605"/>
                <a:ext cx="2584" cy="2732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>
                <a:extLst>
                  <a:ext uri="{FF2B5EF4-FFF2-40B4-BE49-F238E27FC236}">
                    <a16:creationId xmlns:a16="http://schemas.microsoft.com/office/drawing/2014/main" id="{425B63D1-76C0-692F-6483-F9F17B25B86F}"/>
                  </a:ext>
                </a:extLst>
              </p:cNvPr>
              <p:cNvCxnSpPr>
                <a:cxnSpLocks/>
                <a:stCxn id="318" idx="3"/>
              </p:cNvCxnSpPr>
              <p:nvPr/>
            </p:nvCxnSpPr>
            <p:spPr>
              <a:xfrm flipH="1">
                <a:off x="4374011" y="3438324"/>
                <a:ext cx="219515" cy="3145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79F06465-8243-837B-9DF0-02C8F323B3A7}"/>
                  </a:ext>
                </a:extLst>
              </p:cNvPr>
              <p:cNvCxnSpPr>
                <a:cxnSpLocks/>
                <a:stCxn id="314" idx="5"/>
              </p:cNvCxnSpPr>
              <p:nvPr/>
            </p:nvCxnSpPr>
            <p:spPr>
              <a:xfrm>
                <a:off x="4503536" y="4401395"/>
                <a:ext cx="145318" cy="305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C6BE4BA0-2BD7-B79E-4C13-5252304EA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5765" y="3892516"/>
                <a:ext cx="2584" cy="2732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004AECF0-967A-FF12-3767-82B40FB5892B}"/>
                  </a:ext>
                </a:extLst>
              </p:cNvPr>
              <p:cNvCxnSpPr>
                <a:cxnSpLocks/>
                <a:endCxn id="312" idx="1"/>
              </p:cNvCxnSpPr>
              <p:nvPr/>
            </p:nvCxnSpPr>
            <p:spPr>
              <a:xfrm>
                <a:off x="4818973" y="3890885"/>
                <a:ext cx="270116" cy="3268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3148B533-5A0B-57D4-E870-413E8085A8E2}"/>
                  </a:ext>
                </a:extLst>
              </p:cNvPr>
              <p:cNvCxnSpPr>
                <a:cxnSpLocks/>
                <a:endCxn id="313" idx="0"/>
              </p:cNvCxnSpPr>
              <p:nvPr/>
            </p:nvCxnSpPr>
            <p:spPr>
              <a:xfrm flipH="1">
                <a:off x="5185495" y="3892516"/>
                <a:ext cx="95455" cy="2823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A0079211-2EAD-9EE8-6E58-8901F1B07561}"/>
                  </a:ext>
                </a:extLst>
              </p:cNvPr>
              <p:cNvCxnSpPr>
                <a:cxnSpLocks/>
                <a:stCxn id="314" idx="3"/>
              </p:cNvCxnSpPr>
              <p:nvPr/>
            </p:nvCxnSpPr>
            <p:spPr>
              <a:xfrm flipH="1">
                <a:off x="4159631" y="4401395"/>
                <a:ext cx="149931" cy="305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E9BE0FC1-F85B-DB99-F1D0-FD05A2A34F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3246" y="4454165"/>
                <a:ext cx="0" cy="2496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id="{5E4E2A4A-F84D-6D93-726C-54E988EBD418}"/>
                  </a:ext>
                </a:extLst>
              </p:cNvPr>
              <p:cNvCxnSpPr>
                <a:cxnSpLocks/>
                <a:stCxn id="312" idx="5"/>
              </p:cNvCxnSpPr>
              <p:nvPr/>
            </p:nvCxnSpPr>
            <p:spPr>
              <a:xfrm>
                <a:off x="5283063" y="4411739"/>
                <a:ext cx="326266" cy="2891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>
                <a:extLst>
                  <a:ext uri="{FF2B5EF4-FFF2-40B4-BE49-F238E27FC236}">
                    <a16:creationId xmlns:a16="http://schemas.microsoft.com/office/drawing/2014/main" id="{1F9C9DDB-4407-7731-F3C6-3CB6DC8CB0FD}"/>
                  </a:ext>
                </a:extLst>
              </p:cNvPr>
              <p:cNvCxnSpPr>
                <a:cxnSpLocks/>
                <a:stCxn id="316" idx="5"/>
              </p:cNvCxnSpPr>
              <p:nvPr/>
            </p:nvCxnSpPr>
            <p:spPr>
              <a:xfrm>
                <a:off x="5272817" y="3425624"/>
                <a:ext cx="291098" cy="3150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9B161BE5-3C83-4FD7-3F9D-35874907E63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163481" y="2696404"/>
                    <a:ext cx="84002" cy="333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oMath>
                      </m:oMathPara>
                    </a14:m>
                    <a:endParaRPr lang="en-US" sz="2600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9B161BE5-3C83-4FD7-3F9D-35874907E6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63481" y="2696404"/>
                    <a:ext cx="84002" cy="333326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F0760C64-6CEC-15CA-37D4-31FE81F0E12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384164" y="3665594"/>
                    <a:ext cx="84002" cy="333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oMath>
                      </m:oMathPara>
                    </a14:m>
                    <a:endParaRPr lang="en-US" sz="2600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F0760C64-6CEC-15CA-37D4-31FE81F0E1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4164" y="3665594"/>
                    <a:ext cx="84002" cy="333326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30ED1342-8745-C5D1-33D8-5751A24C8B7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804506" y="3665594"/>
                    <a:ext cx="84002" cy="333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oMath>
                      </m:oMathPara>
                    </a14:m>
                    <a:endParaRPr lang="en-US" sz="2600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30ED1342-8745-C5D1-33D8-5751A24C8B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4506" y="3665594"/>
                    <a:ext cx="84002" cy="333326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AC242E9D-B54D-3ABE-4656-F1192C369E2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270989" y="3659816"/>
                    <a:ext cx="84002" cy="333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oMath>
                      </m:oMathPara>
                    </a14:m>
                    <a:endParaRPr lang="en-US" sz="2600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AC242E9D-B54D-3ABE-4656-F1192C369E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0989" y="3659816"/>
                    <a:ext cx="84002" cy="333326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24" name="Group 323"/>
          <p:cNvGrpSpPr/>
          <p:nvPr/>
        </p:nvGrpSpPr>
        <p:grpSpPr>
          <a:xfrm>
            <a:off x="8936974" y="28977370"/>
            <a:ext cx="4744366" cy="4270170"/>
            <a:chOff x="6227397" y="1787623"/>
            <a:chExt cx="4744366" cy="4270170"/>
          </a:xfrm>
        </p:grpSpPr>
        <p:sp>
          <p:nvSpPr>
            <p:cNvPr id="326" name="Rectangle: Rounded Corners 372">
              <a:extLst>
                <a:ext uri="{FF2B5EF4-FFF2-40B4-BE49-F238E27FC236}">
                  <a16:creationId xmlns:a16="http://schemas.microsoft.com/office/drawing/2014/main" id="{C7D425AC-D341-20BF-AC55-042711C2BDC6}"/>
                </a:ext>
              </a:extLst>
            </p:cNvPr>
            <p:cNvSpPr/>
            <p:nvPr/>
          </p:nvSpPr>
          <p:spPr>
            <a:xfrm>
              <a:off x="6227397" y="1787623"/>
              <a:ext cx="4744366" cy="4270170"/>
            </a:xfrm>
            <a:prstGeom prst="roundRect">
              <a:avLst/>
            </a:prstGeom>
            <a:solidFill>
              <a:srgbClr val="9DC3E6">
                <a:alpha val="1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E3CC2F30-A55A-A52D-03C8-ACF21ACB2FC1}"/>
                </a:ext>
              </a:extLst>
            </p:cNvPr>
            <p:cNvGrpSpPr/>
            <p:nvPr/>
          </p:nvGrpSpPr>
          <p:grpSpPr>
            <a:xfrm>
              <a:off x="7105679" y="1976265"/>
              <a:ext cx="2921869" cy="3856128"/>
              <a:chOff x="3912181" y="2298724"/>
              <a:chExt cx="1972668" cy="2610146"/>
            </a:xfrm>
          </p:grpSpPr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7BAABA57-B47E-0532-1438-B53BD1DF4537}"/>
                  </a:ext>
                </a:extLst>
              </p:cNvPr>
              <p:cNvGrpSpPr/>
              <p:nvPr/>
            </p:nvGrpSpPr>
            <p:grpSpPr>
              <a:xfrm>
                <a:off x="4656627" y="2298724"/>
                <a:ext cx="274320" cy="274528"/>
                <a:chOff x="4775309" y="2651552"/>
                <a:chExt cx="274320" cy="274528"/>
              </a:xfrm>
            </p:grpSpPr>
            <p:sp>
              <p:nvSpPr>
                <p:cNvPr id="444" name="Oval 443">
                  <a:extLst>
                    <a:ext uri="{FF2B5EF4-FFF2-40B4-BE49-F238E27FC236}">
                      <a16:creationId xmlns:a16="http://schemas.microsoft.com/office/drawing/2014/main" id="{88EB303A-96C8-F4A3-AACB-36BCE6417ECA}"/>
                    </a:ext>
                  </a:extLst>
                </p:cNvPr>
                <p:cNvSpPr/>
                <p:nvPr/>
              </p:nvSpPr>
              <p:spPr>
                <a:xfrm>
                  <a:off x="4775309" y="2651760"/>
                  <a:ext cx="274320" cy="27432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TextBox 444">
                  <a:extLst>
                    <a:ext uri="{FF2B5EF4-FFF2-40B4-BE49-F238E27FC236}">
                      <a16:creationId xmlns:a16="http://schemas.microsoft.com/office/drawing/2014/main" id="{42B87E8C-C803-A7B5-51BF-5C228049F106}"/>
                    </a:ext>
                  </a:extLst>
                </p:cNvPr>
                <p:cNvSpPr txBox="1"/>
                <p:nvPr/>
              </p:nvSpPr>
              <p:spPr>
                <a:xfrm>
                  <a:off x="4808110" y="2651552"/>
                  <a:ext cx="210240" cy="2499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</p:grpSp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B1C644AF-BD4A-77F5-F1C7-7857515D55AF}"/>
                  </a:ext>
                </a:extLst>
              </p:cNvPr>
              <p:cNvGrpSpPr/>
              <p:nvPr/>
            </p:nvGrpSpPr>
            <p:grpSpPr>
              <a:xfrm>
                <a:off x="4553353" y="3196314"/>
                <a:ext cx="274320" cy="282183"/>
                <a:chOff x="4638149" y="3558297"/>
                <a:chExt cx="274320" cy="282183"/>
              </a:xfrm>
            </p:grpSpPr>
            <p:sp>
              <p:nvSpPr>
                <p:cNvPr id="442" name="Oval 441">
                  <a:extLst>
                    <a:ext uri="{FF2B5EF4-FFF2-40B4-BE49-F238E27FC236}">
                      <a16:creationId xmlns:a16="http://schemas.microsoft.com/office/drawing/2014/main" id="{AAAA962F-76D9-CB65-1C15-B221D53B8C7F}"/>
                    </a:ext>
                  </a:extLst>
                </p:cNvPr>
                <p:cNvSpPr/>
                <p:nvPr/>
              </p:nvSpPr>
              <p:spPr>
                <a:xfrm>
                  <a:off x="4638149" y="3566160"/>
                  <a:ext cx="274320" cy="27432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TextBox 442">
                  <a:extLst>
                    <a:ext uri="{FF2B5EF4-FFF2-40B4-BE49-F238E27FC236}">
                      <a16:creationId xmlns:a16="http://schemas.microsoft.com/office/drawing/2014/main" id="{79D67311-EEA1-7C2E-5B1D-34BBE9D9AFB7}"/>
                    </a:ext>
                  </a:extLst>
                </p:cNvPr>
                <p:cNvSpPr txBox="1"/>
                <p:nvPr/>
              </p:nvSpPr>
              <p:spPr>
                <a:xfrm>
                  <a:off x="4668010" y="3558297"/>
                  <a:ext cx="210240" cy="249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5285D940-4816-A5FA-50B7-5FF2FE6FFC60}"/>
                  </a:ext>
                </a:extLst>
              </p:cNvPr>
              <p:cNvGrpSpPr/>
              <p:nvPr/>
            </p:nvGrpSpPr>
            <p:grpSpPr>
              <a:xfrm>
                <a:off x="5038670" y="3191477"/>
                <a:ext cx="274320" cy="274320"/>
                <a:chOff x="5079020" y="3566160"/>
                <a:chExt cx="274320" cy="274320"/>
              </a:xfrm>
            </p:grpSpPr>
            <p:sp>
              <p:nvSpPr>
                <p:cNvPr id="440" name="Oval 439">
                  <a:extLst>
                    <a:ext uri="{FF2B5EF4-FFF2-40B4-BE49-F238E27FC236}">
                      <a16:creationId xmlns:a16="http://schemas.microsoft.com/office/drawing/2014/main" id="{AF3B0605-DD4F-D896-F5F1-0A83C947299E}"/>
                    </a:ext>
                  </a:extLst>
                </p:cNvPr>
                <p:cNvSpPr/>
                <p:nvPr/>
              </p:nvSpPr>
              <p:spPr>
                <a:xfrm>
                  <a:off x="5079020" y="3566160"/>
                  <a:ext cx="274320" cy="27432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TextBox 440">
                  <a:extLst>
                    <a:ext uri="{FF2B5EF4-FFF2-40B4-BE49-F238E27FC236}">
                      <a16:creationId xmlns:a16="http://schemas.microsoft.com/office/drawing/2014/main" id="{9853A73B-C1A9-2185-B73B-95920D7EF69E}"/>
                    </a:ext>
                  </a:extLst>
                </p:cNvPr>
                <p:cNvSpPr txBox="1"/>
                <p:nvPr/>
              </p:nvSpPr>
              <p:spPr>
                <a:xfrm>
                  <a:off x="5111060" y="3568700"/>
                  <a:ext cx="210240" cy="2499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7869ADDB-B0F9-6196-D286-DE8AC40339A1}"/>
                  </a:ext>
                </a:extLst>
              </p:cNvPr>
              <p:cNvGrpSpPr/>
              <p:nvPr/>
            </p:nvGrpSpPr>
            <p:grpSpPr>
              <a:xfrm>
                <a:off x="4269389" y="4167248"/>
                <a:ext cx="274320" cy="274320"/>
                <a:chOff x="4312049" y="4480560"/>
                <a:chExt cx="274320" cy="274320"/>
              </a:xfrm>
            </p:grpSpPr>
            <p:sp>
              <p:nvSpPr>
                <p:cNvPr id="438" name="Oval 437">
                  <a:extLst>
                    <a:ext uri="{FF2B5EF4-FFF2-40B4-BE49-F238E27FC236}">
                      <a16:creationId xmlns:a16="http://schemas.microsoft.com/office/drawing/2014/main" id="{F488A25B-EA7B-5522-2FD7-3159EFDE2E60}"/>
                    </a:ext>
                  </a:extLst>
                </p:cNvPr>
                <p:cNvSpPr/>
                <p:nvPr/>
              </p:nvSpPr>
              <p:spPr>
                <a:xfrm>
                  <a:off x="4312049" y="4480560"/>
                  <a:ext cx="274320" cy="27432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TextBox 438">
                  <a:extLst>
                    <a:ext uri="{FF2B5EF4-FFF2-40B4-BE49-F238E27FC236}">
                      <a16:creationId xmlns:a16="http://schemas.microsoft.com/office/drawing/2014/main" id="{0A2F2677-8FC4-31D9-E633-126341AB1D62}"/>
                    </a:ext>
                  </a:extLst>
                </p:cNvPr>
                <p:cNvSpPr txBox="1"/>
                <p:nvPr/>
              </p:nvSpPr>
              <p:spPr>
                <a:xfrm>
                  <a:off x="4346411" y="4488041"/>
                  <a:ext cx="210240" cy="2499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E4B2DCBC-D1A1-E90B-EF37-8620272D2604}"/>
                  </a:ext>
                </a:extLst>
              </p:cNvPr>
              <p:cNvGrpSpPr/>
              <p:nvPr/>
            </p:nvGrpSpPr>
            <p:grpSpPr>
              <a:xfrm>
                <a:off x="5048916" y="4174913"/>
                <a:ext cx="274320" cy="276999"/>
                <a:chOff x="5128840" y="4477881"/>
                <a:chExt cx="274320" cy="276999"/>
              </a:xfrm>
            </p:grpSpPr>
            <p:sp>
              <p:nvSpPr>
                <p:cNvPr id="436" name="Oval 435">
                  <a:extLst>
                    <a:ext uri="{FF2B5EF4-FFF2-40B4-BE49-F238E27FC236}">
                      <a16:creationId xmlns:a16="http://schemas.microsoft.com/office/drawing/2014/main" id="{5EF74F3D-29DF-1ECA-C076-23AD16CF948D}"/>
                    </a:ext>
                  </a:extLst>
                </p:cNvPr>
                <p:cNvSpPr/>
                <p:nvPr/>
              </p:nvSpPr>
              <p:spPr>
                <a:xfrm>
                  <a:off x="5128840" y="4480560"/>
                  <a:ext cx="274320" cy="27432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7" name="TextBox 436">
                  <a:extLst>
                    <a:ext uri="{FF2B5EF4-FFF2-40B4-BE49-F238E27FC236}">
                      <a16:creationId xmlns:a16="http://schemas.microsoft.com/office/drawing/2014/main" id="{396CFD1D-8ECF-B271-5FD5-203C4BD0FBAC}"/>
                    </a:ext>
                  </a:extLst>
                </p:cNvPr>
                <p:cNvSpPr txBox="1"/>
                <p:nvPr/>
              </p:nvSpPr>
              <p:spPr>
                <a:xfrm>
                  <a:off x="5160299" y="4477881"/>
                  <a:ext cx="210240" cy="2499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</p:grp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82BEC7F5-67CE-8F0C-8F9F-3607283B9E8E}"/>
                  </a:ext>
                </a:extLst>
              </p:cNvPr>
              <p:cNvGrpSpPr/>
              <p:nvPr/>
            </p:nvGrpSpPr>
            <p:grpSpPr>
              <a:xfrm>
                <a:off x="4398349" y="2693631"/>
                <a:ext cx="359441" cy="333326"/>
                <a:chOff x="4215529" y="3007777"/>
                <a:chExt cx="359441" cy="333326"/>
              </a:xfrm>
            </p:grpSpPr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BA20D156-54C8-2A3A-4C78-BB3E5878D43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215529" y="3103879"/>
                  <a:ext cx="233680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873BF5FF-4346-CCBE-46F3-3AB5F7947E4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449209" y="3103879"/>
                  <a:ext cx="107442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4" name="TextBox 433">
                      <a:extLst>
                        <a:ext uri="{FF2B5EF4-FFF2-40B4-BE49-F238E27FC236}">
                          <a16:creationId xmlns:a16="http://schemas.microsoft.com/office/drawing/2014/main" id="{47D4F1C2-715C-D2C7-A5C1-3624C3F6AFB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223729" y="3061900"/>
                      <a:ext cx="210240" cy="2499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2" name="TextBox 441">
                      <a:extLst>
                        <a:ext uri="{FF2B5EF4-FFF2-40B4-BE49-F238E27FC236}">
                          <a16:creationId xmlns:a16="http://schemas.microsoft.com/office/drawing/2014/main" id="{47D4F1C2-715C-D2C7-A5C1-3624C3F6AFB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23729" y="3061900"/>
                      <a:ext cx="210240" cy="249994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 l="-23529" r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5" name="TextBox 434">
                      <a:extLst>
                        <a:ext uri="{FF2B5EF4-FFF2-40B4-BE49-F238E27FC236}">
                          <a16:creationId xmlns:a16="http://schemas.microsoft.com/office/drawing/2014/main" id="{95685E45-FFC0-114A-2D46-251AFDB6E832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490968" y="3007777"/>
                      <a:ext cx="84002" cy="3333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oMath>
                        </m:oMathPara>
                      </a14:m>
                      <a:endParaRPr lang="en-US" sz="2600" dirty="0"/>
                    </a:p>
                  </p:txBody>
                </p:sp>
              </mc:Choice>
              <mc:Fallback xmlns="">
                <p:sp>
                  <p:nvSpPr>
                    <p:cNvPr id="443" name="TextBox 442">
                      <a:extLst>
                        <a:ext uri="{FF2B5EF4-FFF2-40B4-BE49-F238E27FC236}">
                          <a16:creationId xmlns:a16="http://schemas.microsoft.com/office/drawing/2014/main" id="{95685E45-FFC0-114A-2D46-251AFDB6E83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0968" y="3007777"/>
                      <a:ext cx="84002" cy="333326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FE140C5F-AB35-0DEC-3B8B-7CC3208ED953}"/>
                  </a:ext>
                </a:extLst>
              </p:cNvPr>
              <p:cNvGrpSpPr/>
              <p:nvPr/>
            </p:nvGrpSpPr>
            <p:grpSpPr>
              <a:xfrm>
                <a:off x="4892670" y="2745676"/>
                <a:ext cx="341122" cy="249994"/>
                <a:chOff x="6095990" y="2937267"/>
                <a:chExt cx="341122" cy="249994"/>
              </a:xfrm>
            </p:grpSpPr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57623724-5833-383B-9704-77732F374A04}"/>
                    </a:ext>
                  </a:extLst>
                </p:cNvPr>
                <p:cNvSpPr/>
                <p:nvPr/>
              </p:nvSpPr>
              <p:spPr>
                <a:xfrm>
                  <a:off x="6095990" y="2979246"/>
                  <a:ext cx="233680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C02FDB5A-0DC5-0574-29BF-CD2A1C78D066}"/>
                    </a:ext>
                  </a:extLst>
                </p:cNvPr>
                <p:cNvSpPr/>
                <p:nvPr/>
              </p:nvSpPr>
              <p:spPr>
                <a:xfrm>
                  <a:off x="6329670" y="2979246"/>
                  <a:ext cx="107442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1" name="TextBox 430">
                      <a:extLst>
                        <a:ext uri="{FF2B5EF4-FFF2-40B4-BE49-F238E27FC236}">
                          <a16:creationId xmlns:a16="http://schemas.microsoft.com/office/drawing/2014/main" id="{DFCC98F4-D311-6437-1D60-520C15C589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24092" y="2937267"/>
                      <a:ext cx="210240" cy="2499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9" name="TextBox 438">
                      <a:extLst>
                        <a:ext uri="{FF2B5EF4-FFF2-40B4-BE49-F238E27FC236}">
                          <a16:creationId xmlns:a16="http://schemas.microsoft.com/office/drawing/2014/main" id="{DFCC98F4-D311-6437-1D60-520C15C589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24092" y="2937267"/>
                      <a:ext cx="210240" cy="249994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 l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3" name="Group 372">
                <a:extLst>
                  <a:ext uri="{FF2B5EF4-FFF2-40B4-BE49-F238E27FC236}">
                    <a16:creationId xmlns:a16="http://schemas.microsoft.com/office/drawing/2014/main" id="{56FE1257-F705-AD22-762B-229E08C0616F}"/>
                  </a:ext>
                </a:extLst>
              </p:cNvPr>
              <p:cNvGrpSpPr/>
              <p:nvPr/>
            </p:nvGrpSpPr>
            <p:grpSpPr>
              <a:xfrm>
                <a:off x="4109215" y="3713248"/>
                <a:ext cx="341122" cy="249994"/>
                <a:chOff x="3846721" y="4079101"/>
                <a:chExt cx="341122" cy="249994"/>
              </a:xfrm>
            </p:grpSpPr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EB1AC470-7EEB-4B92-3B98-EBFB1764B513}"/>
                    </a:ext>
                  </a:extLst>
                </p:cNvPr>
                <p:cNvSpPr/>
                <p:nvPr/>
              </p:nvSpPr>
              <p:spPr>
                <a:xfrm>
                  <a:off x="3846721" y="4121080"/>
                  <a:ext cx="233680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14D7B894-E512-BDE2-594B-FFA117316F88}"/>
                    </a:ext>
                  </a:extLst>
                </p:cNvPr>
                <p:cNvSpPr/>
                <p:nvPr/>
              </p:nvSpPr>
              <p:spPr>
                <a:xfrm>
                  <a:off x="4080401" y="4121080"/>
                  <a:ext cx="107442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8" name="TextBox 427">
                      <a:extLst>
                        <a:ext uri="{FF2B5EF4-FFF2-40B4-BE49-F238E27FC236}">
                          <a16:creationId xmlns:a16="http://schemas.microsoft.com/office/drawing/2014/main" id="{4733A357-39BA-F0C9-707B-8D4E4426A9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54921" y="4079101"/>
                      <a:ext cx="210240" cy="2499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6" name="TextBox 435">
                      <a:extLst>
                        <a:ext uri="{FF2B5EF4-FFF2-40B4-BE49-F238E27FC236}">
                          <a16:creationId xmlns:a16="http://schemas.microsoft.com/office/drawing/2014/main" id="{4733A357-39BA-F0C9-707B-8D4E4426A9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54921" y="4079101"/>
                      <a:ext cx="210240" cy="249994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 l="-23077" r="-173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804F976E-AD05-8D46-A2A2-E989AA46D053}"/>
                  </a:ext>
                </a:extLst>
              </p:cNvPr>
              <p:cNvGrpSpPr/>
              <p:nvPr/>
            </p:nvGrpSpPr>
            <p:grpSpPr>
              <a:xfrm>
                <a:off x="4532127" y="3713248"/>
                <a:ext cx="341122" cy="249994"/>
                <a:chOff x="4742252" y="4074021"/>
                <a:chExt cx="341122" cy="249994"/>
              </a:xfrm>
            </p:grpSpPr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1531ED2A-D381-A308-58F7-5C0B57D6E51C}"/>
                    </a:ext>
                  </a:extLst>
                </p:cNvPr>
                <p:cNvSpPr/>
                <p:nvPr/>
              </p:nvSpPr>
              <p:spPr>
                <a:xfrm>
                  <a:off x="4742252" y="4116001"/>
                  <a:ext cx="233680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20D55833-494E-8BB8-15CA-1DE8D4E9BCE8}"/>
                    </a:ext>
                  </a:extLst>
                </p:cNvPr>
                <p:cNvSpPr/>
                <p:nvPr/>
              </p:nvSpPr>
              <p:spPr>
                <a:xfrm>
                  <a:off x="4975932" y="4116001"/>
                  <a:ext cx="107442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5" name="TextBox 424">
                      <a:extLst>
                        <a:ext uri="{FF2B5EF4-FFF2-40B4-BE49-F238E27FC236}">
                          <a16:creationId xmlns:a16="http://schemas.microsoft.com/office/drawing/2014/main" id="{2450885B-421A-CED0-5AFE-527D87A4D4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0354" y="4074021"/>
                      <a:ext cx="210240" cy="2499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3" name="TextBox 432">
                      <a:extLst>
                        <a:ext uri="{FF2B5EF4-FFF2-40B4-BE49-F238E27FC236}">
                          <a16:creationId xmlns:a16="http://schemas.microsoft.com/office/drawing/2014/main" id="{2450885B-421A-CED0-5AFE-527D87A4D4E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0354" y="4074021"/>
                      <a:ext cx="210240" cy="249994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 l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567265C6-FA5C-FCED-8FA6-EA2FE1DEF0C1}"/>
                  </a:ext>
                </a:extLst>
              </p:cNvPr>
              <p:cNvGrpSpPr/>
              <p:nvPr/>
            </p:nvGrpSpPr>
            <p:grpSpPr>
              <a:xfrm>
                <a:off x="5004221" y="3713248"/>
                <a:ext cx="341122" cy="249994"/>
                <a:chOff x="5451020" y="4085585"/>
                <a:chExt cx="341122" cy="249994"/>
              </a:xfrm>
            </p:grpSpPr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70114399-3D42-5457-FB1B-CCA918AF193C}"/>
                    </a:ext>
                  </a:extLst>
                </p:cNvPr>
                <p:cNvSpPr/>
                <p:nvPr/>
              </p:nvSpPr>
              <p:spPr>
                <a:xfrm>
                  <a:off x="5451020" y="4127565"/>
                  <a:ext cx="233680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B5BF0234-E428-8B5E-88A5-C275984CD57E}"/>
                    </a:ext>
                  </a:extLst>
                </p:cNvPr>
                <p:cNvSpPr/>
                <p:nvPr/>
              </p:nvSpPr>
              <p:spPr>
                <a:xfrm>
                  <a:off x="5684700" y="4127565"/>
                  <a:ext cx="107442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2" name="TextBox 421">
                      <a:extLst>
                        <a:ext uri="{FF2B5EF4-FFF2-40B4-BE49-F238E27FC236}">
                          <a16:creationId xmlns:a16="http://schemas.microsoft.com/office/drawing/2014/main" id="{81F2518B-F624-1262-0B80-35F63CBB8B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59220" y="4085585"/>
                      <a:ext cx="210240" cy="2499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0" name="TextBox 429">
                      <a:extLst>
                        <a:ext uri="{FF2B5EF4-FFF2-40B4-BE49-F238E27FC236}">
                          <a16:creationId xmlns:a16="http://schemas.microsoft.com/office/drawing/2014/main" id="{81F2518B-F624-1262-0B80-35F63CBB8B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59220" y="4085585"/>
                      <a:ext cx="210240" cy="249994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 l="-25490" r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83D58E4C-EF61-695A-035E-FE3E2ADA82DC}"/>
                  </a:ext>
                </a:extLst>
              </p:cNvPr>
              <p:cNvGrpSpPr/>
              <p:nvPr/>
            </p:nvGrpSpPr>
            <p:grpSpPr>
              <a:xfrm>
                <a:off x="5464316" y="3713248"/>
                <a:ext cx="382813" cy="249994"/>
                <a:chOff x="6346551" y="4067805"/>
                <a:chExt cx="382813" cy="249994"/>
              </a:xfrm>
            </p:grpSpPr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18769421-CAC4-F052-B153-07CC8D311B7B}"/>
                    </a:ext>
                  </a:extLst>
                </p:cNvPr>
                <p:cNvSpPr/>
                <p:nvPr/>
              </p:nvSpPr>
              <p:spPr>
                <a:xfrm>
                  <a:off x="6346551" y="4109784"/>
                  <a:ext cx="172573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8EB81ED3-6A79-E772-BA27-EB5C3204BAA6}"/>
                    </a:ext>
                  </a:extLst>
                </p:cNvPr>
                <p:cNvSpPr/>
                <p:nvPr/>
              </p:nvSpPr>
              <p:spPr>
                <a:xfrm>
                  <a:off x="6519124" y="4109784"/>
                  <a:ext cx="172573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8" name="TextBox 417">
                      <a:extLst>
                        <a:ext uri="{FF2B5EF4-FFF2-40B4-BE49-F238E27FC236}">
                          <a16:creationId xmlns:a16="http://schemas.microsoft.com/office/drawing/2014/main" id="{80DD3323-6EFE-8530-4155-75007970B7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47281" y="4067805"/>
                      <a:ext cx="210240" cy="2499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6" name="TextBox 425">
                      <a:extLst>
                        <a:ext uri="{FF2B5EF4-FFF2-40B4-BE49-F238E27FC236}">
                          <a16:creationId xmlns:a16="http://schemas.microsoft.com/office/drawing/2014/main" id="{80DD3323-6EFE-8530-4155-75007970B7B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7281" y="4067805"/>
                      <a:ext cx="210240" cy="249994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l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9" name="TextBox 418">
                      <a:extLst>
                        <a:ext uri="{FF2B5EF4-FFF2-40B4-BE49-F238E27FC236}">
                          <a16:creationId xmlns:a16="http://schemas.microsoft.com/office/drawing/2014/main" id="{E04A9A92-1E9A-F5F7-AAB1-D6D383AFB2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9124" y="4067805"/>
                      <a:ext cx="210240" cy="2499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7" name="TextBox 426">
                      <a:extLst>
                        <a:ext uri="{FF2B5EF4-FFF2-40B4-BE49-F238E27FC236}">
                          <a16:creationId xmlns:a16="http://schemas.microsoft.com/office/drawing/2014/main" id="{E04A9A92-1E9A-F5F7-AAB1-D6D383AFB24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19124" y="4067805"/>
                      <a:ext cx="210240" cy="249994"/>
                    </a:xfrm>
                    <a:prstGeom prst="rect">
                      <a:avLst/>
                    </a:prstGeom>
                    <a:blipFill>
                      <a:blip r:embed="rId50"/>
                      <a:stretch>
                        <a:fillRect l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A652A9DF-2CB0-9DB6-BF59-91A5003F29A7}"/>
                  </a:ext>
                </a:extLst>
              </p:cNvPr>
              <p:cNvGrpSpPr/>
              <p:nvPr/>
            </p:nvGrpSpPr>
            <p:grpSpPr>
              <a:xfrm>
                <a:off x="3912181" y="4658876"/>
                <a:ext cx="410318" cy="249994"/>
                <a:chOff x="3844692" y="4943276"/>
                <a:chExt cx="410318" cy="249994"/>
              </a:xfrm>
            </p:grpSpPr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81A8250E-9BE6-B162-0742-8369B213A9E4}"/>
                    </a:ext>
                  </a:extLst>
                </p:cNvPr>
                <p:cNvSpPr/>
                <p:nvPr/>
              </p:nvSpPr>
              <p:spPr>
                <a:xfrm>
                  <a:off x="3844692" y="4985255"/>
                  <a:ext cx="172573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DC328CE6-B4CE-9867-8D23-1C1B88114648}"/>
                    </a:ext>
                  </a:extLst>
                </p:cNvPr>
                <p:cNvSpPr/>
                <p:nvPr/>
              </p:nvSpPr>
              <p:spPr>
                <a:xfrm>
                  <a:off x="4017265" y="4985255"/>
                  <a:ext cx="233680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4" name="TextBox 413">
                      <a:extLst>
                        <a:ext uri="{FF2B5EF4-FFF2-40B4-BE49-F238E27FC236}">
                          <a16:creationId xmlns:a16="http://schemas.microsoft.com/office/drawing/2014/main" id="{1E434193-E871-F927-B8A9-31E17D7B87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45422" y="4943276"/>
                      <a:ext cx="210240" cy="2499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2" name="TextBox 421">
                      <a:extLst>
                        <a:ext uri="{FF2B5EF4-FFF2-40B4-BE49-F238E27FC236}">
                          <a16:creationId xmlns:a16="http://schemas.microsoft.com/office/drawing/2014/main" id="{1E434193-E871-F927-B8A9-31E17D7B87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5422" y="4943276"/>
                      <a:ext cx="210240" cy="249994"/>
                    </a:xfrm>
                    <a:prstGeom prst="rect">
                      <a:avLst/>
                    </a:prstGeom>
                    <a:blipFill>
                      <a:blip r:embed="rId51"/>
                      <a:stretch>
                        <a:fillRect l="-78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5" name="TextBox 414">
                      <a:extLst>
                        <a:ext uri="{FF2B5EF4-FFF2-40B4-BE49-F238E27FC236}">
                          <a16:creationId xmlns:a16="http://schemas.microsoft.com/office/drawing/2014/main" id="{3386E19A-A76D-9E28-D71A-379AF03F52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44770" y="4943276"/>
                      <a:ext cx="210240" cy="2499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3" name="TextBox 422">
                      <a:extLst>
                        <a:ext uri="{FF2B5EF4-FFF2-40B4-BE49-F238E27FC236}">
                          <a16:creationId xmlns:a16="http://schemas.microsoft.com/office/drawing/2014/main" id="{3386E19A-A76D-9E28-D71A-379AF03F52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44770" y="4943276"/>
                      <a:ext cx="210240" cy="249994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25490" r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12F3D88A-F1B7-D878-3EAC-89BA2275C4C6}"/>
                  </a:ext>
                </a:extLst>
              </p:cNvPr>
              <p:cNvGrpSpPr/>
              <p:nvPr/>
            </p:nvGrpSpPr>
            <p:grpSpPr>
              <a:xfrm>
                <a:off x="4406549" y="4658876"/>
                <a:ext cx="452545" cy="249994"/>
                <a:chOff x="4656627" y="5584636"/>
                <a:chExt cx="452545" cy="249994"/>
              </a:xfrm>
            </p:grpSpPr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EC7E6820-63A7-245E-13A3-9BC6056CC8BD}"/>
                    </a:ext>
                  </a:extLst>
                </p:cNvPr>
                <p:cNvSpPr/>
                <p:nvPr/>
              </p:nvSpPr>
              <p:spPr>
                <a:xfrm>
                  <a:off x="4886162" y="5626615"/>
                  <a:ext cx="172573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C877F56E-8AF4-88A6-8087-A4996C02A373}"/>
                    </a:ext>
                  </a:extLst>
                </p:cNvPr>
                <p:cNvSpPr/>
                <p:nvPr/>
              </p:nvSpPr>
              <p:spPr>
                <a:xfrm>
                  <a:off x="4656627" y="5626615"/>
                  <a:ext cx="229535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0" name="TextBox 409">
                      <a:extLst>
                        <a:ext uri="{FF2B5EF4-FFF2-40B4-BE49-F238E27FC236}">
                          <a16:creationId xmlns:a16="http://schemas.microsoft.com/office/drawing/2014/main" id="{2B995277-9787-7FEB-C612-793D264E1C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73222" y="5584636"/>
                      <a:ext cx="212939" cy="2499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8" name="TextBox 417">
                      <a:extLst>
                        <a:ext uri="{FF2B5EF4-FFF2-40B4-BE49-F238E27FC236}">
                          <a16:creationId xmlns:a16="http://schemas.microsoft.com/office/drawing/2014/main" id="{2B995277-9787-7FEB-C612-793D264E1C3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3222" y="5584636"/>
                      <a:ext cx="212939" cy="249994"/>
                    </a:xfrm>
                    <a:prstGeom prst="rect">
                      <a:avLst/>
                    </a:prstGeom>
                    <a:blipFill>
                      <a:blip r:embed="rId53"/>
                      <a:stretch>
                        <a:fillRect l="-23077" r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1" name="TextBox 410">
                      <a:extLst>
                        <a:ext uri="{FF2B5EF4-FFF2-40B4-BE49-F238E27FC236}">
                          <a16:creationId xmlns:a16="http://schemas.microsoft.com/office/drawing/2014/main" id="{394D00FD-9F31-726D-DAC6-C8341A1EFD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98932" y="5584636"/>
                      <a:ext cx="210240" cy="2499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9" name="TextBox 418">
                      <a:extLst>
                        <a:ext uri="{FF2B5EF4-FFF2-40B4-BE49-F238E27FC236}">
                          <a16:creationId xmlns:a16="http://schemas.microsoft.com/office/drawing/2014/main" id="{394D00FD-9F31-726D-DAC6-C8341A1EFD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98932" y="5584636"/>
                      <a:ext cx="210240" cy="249994"/>
                    </a:xfrm>
                    <a:prstGeom prst="rect">
                      <a:avLst/>
                    </a:prstGeom>
                    <a:blipFill>
                      <a:blip r:embed="rId54"/>
                      <a:stretch>
                        <a:fillRect l="-117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024048E2-4963-B2E6-88BE-1411D48B2B95}"/>
                  </a:ext>
                </a:extLst>
              </p:cNvPr>
              <p:cNvGrpSpPr/>
              <p:nvPr/>
            </p:nvGrpSpPr>
            <p:grpSpPr>
              <a:xfrm>
                <a:off x="5502036" y="4658876"/>
                <a:ext cx="382813" cy="249994"/>
                <a:chOff x="5846399" y="4902125"/>
                <a:chExt cx="382813" cy="249994"/>
              </a:xfrm>
            </p:grpSpPr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7DB4DADC-C2FF-3823-33B4-DE99500D2853}"/>
                    </a:ext>
                  </a:extLst>
                </p:cNvPr>
                <p:cNvSpPr/>
                <p:nvPr/>
              </p:nvSpPr>
              <p:spPr>
                <a:xfrm>
                  <a:off x="5846399" y="4944104"/>
                  <a:ext cx="172573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3E940AD7-B759-C822-C12F-B60846C05802}"/>
                    </a:ext>
                  </a:extLst>
                </p:cNvPr>
                <p:cNvSpPr/>
                <p:nvPr/>
              </p:nvSpPr>
              <p:spPr>
                <a:xfrm>
                  <a:off x="6018972" y="4944104"/>
                  <a:ext cx="172573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6" name="TextBox 405">
                      <a:extLst>
                        <a:ext uri="{FF2B5EF4-FFF2-40B4-BE49-F238E27FC236}">
                          <a16:creationId xmlns:a16="http://schemas.microsoft.com/office/drawing/2014/main" id="{C2B758D3-C8B3-A7FE-2D3A-9A28465B06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7129" y="4902125"/>
                      <a:ext cx="210240" cy="2499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4" name="TextBox 413">
                      <a:extLst>
                        <a:ext uri="{FF2B5EF4-FFF2-40B4-BE49-F238E27FC236}">
                          <a16:creationId xmlns:a16="http://schemas.microsoft.com/office/drawing/2014/main" id="{C2B758D3-C8B3-A7FE-2D3A-9A28465B06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7129" y="4902125"/>
                      <a:ext cx="210240" cy="249994"/>
                    </a:xfrm>
                    <a:prstGeom prst="rect">
                      <a:avLst/>
                    </a:prstGeom>
                    <a:blipFill>
                      <a:blip r:embed="rId55"/>
                      <a:stretch>
                        <a:fillRect l="-78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D2C7D4FD-CF35-5957-A072-6EA705F202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18972" y="4902125"/>
                      <a:ext cx="210240" cy="2499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5" name="TextBox 414">
                      <a:extLst>
                        <a:ext uri="{FF2B5EF4-FFF2-40B4-BE49-F238E27FC236}">
                          <a16:creationId xmlns:a16="http://schemas.microsoft.com/office/drawing/2014/main" id="{D2C7D4FD-CF35-5957-A072-6EA705F202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8972" y="4902125"/>
                      <a:ext cx="210240" cy="249994"/>
                    </a:xfrm>
                    <a:prstGeom prst="rect">
                      <a:avLst/>
                    </a:prstGeom>
                    <a:blipFill>
                      <a:blip r:embed="rId56"/>
                      <a:stretch>
                        <a:fillRect l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C99F3307-B7BF-5E64-D92A-B3AEB8F3D250}"/>
                  </a:ext>
                </a:extLst>
              </p:cNvPr>
              <p:cNvGrpSpPr/>
              <p:nvPr/>
            </p:nvGrpSpPr>
            <p:grpSpPr>
              <a:xfrm>
                <a:off x="5002102" y="4658876"/>
                <a:ext cx="443686" cy="249994"/>
                <a:chOff x="5169480" y="4942769"/>
                <a:chExt cx="443686" cy="249994"/>
              </a:xfrm>
            </p:grpSpPr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68110D1E-81B6-81FA-9FF2-A04B2543A7AF}"/>
                    </a:ext>
                  </a:extLst>
                </p:cNvPr>
                <p:cNvSpPr/>
                <p:nvPr/>
              </p:nvSpPr>
              <p:spPr>
                <a:xfrm>
                  <a:off x="5169480" y="4984748"/>
                  <a:ext cx="210240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1" name="TextBox 400">
                      <a:extLst>
                        <a:ext uri="{FF2B5EF4-FFF2-40B4-BE49-F238E27FC236}">
                          <a16:creationId xmlns:a16="http://schemas.microsoft.com/office/drawing/2014/main" id="{5D35F5D2-FC88-8D19-3339-04A658A738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86076" y="4942769"/>
                      <a:ext cx="186784" cy="2499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9" name="TextBox 408">
                      <a:extLst>
                        <a:ext uri="{FF2B5EF4-FFF2-40B4-BE49-F238E27FC236}">
                          <a16:creationId xmlns:a16="http://schemas.microsoft.com/office/drawing/2014/main" id="{5D35F5D2-FC88-8D19-3339-04A658A738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86076" y="4942769"/>
                      <a:ext cx="186784" cy="249994"/>
                    </a:xfrm>
                    <a:prstGeom prst="rect">
                      <a:avLst/>
                    </a:prstGeom>
                    <a:blipFill>
                      <a:blip r:embed="rId57"/>
                      <a:stretch>
                        <a:fillRect l="-30435" r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B2E5C3F1-E821-31E3-6DCD-6CAE992F4231}"/>
                    </a:ext>
                  </a:extLst>
                </p:cNvPr>
                <p:cNvSpPr/>
                <p:nvPr/>
              </p:nvSpPr>
              <p:spPr>
                <a:xfrm>
                  <a:off x="5377706" y="4984748"/>
                  <a:ext cx="207340" cy="19304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3" name="TextBox 402">
                      <a:extLst>
                        <a:ext uri="{FF2B5EF4-FFF2-40B4-BE49-F238E27FC236}">
                          <a16:creationId xmlns:a16="http://schemas.microsoft.com/office/drawing/2014/main" id="{820204E2-438E-C75D-6708-CDA3EAC7E2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94302" y="4942769"/>
                      <a:ext cx="218864" cy="2499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1" name="TextBox 410">
                      <a:extLst>
                        <a:ext uri="{FF2B5EF4-FFF2-40B4-BE49-F238E27FC236}">
                          <a16:creationId xmlns:a16="http://schemas.microsoft.com/office/drawing/2014/main" id="{820204E2-438E-C75D-6708-CDA3EAC7E2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94302" y="4942769"/>
                      <a:ext cx="218864" cy="249994"/>
                    </a:xfrm>
                    <a:prstGeom prst="rect">
                      <a:avLst/>
                    </a:prstGeom>
                    <a:blipFill>
                      <a:blip r:embed="rId58"/>
                      <a:stretch>
                        <a:fillRect l="-22642" r="-169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81" name="Straight Arrow Connector 380">
                <a:extLst>
                  <a:ext uri="{FF2B5EF4-FFF2-40B4-BE49-F238E27FC236}">
                    <a16:creationId xmlns:a16="http://schemas.microsoft.com/office/drawing/2014/main" id="{2748BCE3-1ECB-C555-DEDD-7EB9202D5973}"/>
                  </a:ext>
                </a:extLst>
              </p:cNvPr>
              <p:cNvCxnSpPr>
                <a:cxnSpLocks/>
                <a:stCxn id="444" idx="3"/>
              </p:cNvCxnSpPr>
              <p:nvPr/>
            </p:nvCxnSpPr>
            <p:spPr>
              <a:xfrm flipH="1">
                <a:off x="4627023" y="2533079"/>
                <a:ext cx="69777" cy="2541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Arrow Connector 381">
                <a:extLst>
                  <a:ext uri="{FF2B5EF4-FFF2-40B4-BE49-F238E27FC236}">
                    <a16:creationId xmlns:a16="http://schemas.microsoft.com/office/drawing/2014/main" id="{D6956C79-4EDC-4221-4607-8A1AD67E8ABB}"/>
                  </a:ext>
                </a:extLst>
              </p:cNvPr>
              <p:cNvCxnSpPr>
                <a:cxnSpLocks/>
                <a:stCxn id="444" idx="5"/>
              </p:cNvCxnSpPr>
              <p:nvPr/>
            </p:nvCxnSpPr>
            <p:spPr>
              <a:xfrm>
                <a:off x="4890774" y="2533079"/>
                <a:ext cx="92093" cy="2552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Arrow Connector 382">
                <a:extLst>
                  <a:ext uri="{FF2B5EF4-FFF2-40B4-BE49-F238E27FC236}">
                    <a16:creationId xmlns:a16="http://schemas.microsoft.com/office/drawing/2014/main" id="{8B105EB7-93F6-7853-0DB3-4BD59B4BBE7B}"/>
                  </a:ext>
                </a:extLst>
              </p:cNvPr>
              <p:cNvCxnSpPr>
                <a:cxnSpLocks/>
                <a:endCxn id="443" idx="0"/>
              </p:cNvCxnSpPr>
              <p:nvPr/>
            </p:nvCxnSpPr>
            <p:spPr>
              <a:xfrm>
                <a:off x="4685750" y="2923050"/>
                <a:ext cx="2584" cy="2732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Arrow Connector 383">
                <a:extLst>
                  <a:ext uri="{FF2B5EF4-FFF2-40B4-BE49-F238E27FC236}">
                    <a16:creationId xmlns:a16="http://schemas.microsoft.com/office/drawing/2014/main" id="{5894A792-1EE0-AC55-B163-4AC720D9B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4538" y="2923050"/>
                <a:ext cx="2584" cy="2732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Arrow Connector 384">
                <a:extLst>
                  <a:ext uri="{FF2B5EF4-FFF2-40B4-BE49-F238E27FC236}">
                    <a16:creationId xmlns:a16="http://schemas.microsoft.com/office/drawing/2014/main" id="{A43AEEBD-5E2E-A505-070A-45BB702AA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5750" y="3480338"/>
                <a:ext cx="2584" cy="2732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Arrow Connector 385">
                <a:extLst>
                  <a:ext uri="{FF2B5EF4-FFF2-40B4-BE49-F238E27FC236}">
                    <a16:creationId xmlns:a16="http://schemas.microsoft.com/office/drawing/2014/main" id="{1A8E2379-5B4E-F1B2-28ED-4E5E83FAF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3246" y="3479605"/>
                <a:ext cx="2584" cy="2732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Arrow Connector 386">
                <a:extLst>
                  <a:ext uri="{FF2B5EF4-FFF2-40B4-BE49-F238E27FC236}">
                    <a16:creationId xmlns:a16="http://schemas.microsoft.com/office/drawing/2014/main" id="{7420C7F6-173B-18B5-CC52-3DF588461DA5}"/>
                  </a:ext>
                </a:extLst>
              </p:cNvPr>
              <p:cNvCxnSpPr>
                <a:cxnSpLocks/>
                <a:stCxn id="442" idx="3"/>
              </p:cNvCxnSpPr>
              <p:nvPr/>
            </p:nvCxnSpPr>
            <p:spPr>
              <a:xfrm flipH="1">
                <a:off x="4374011" y="3438324"/>
                <a:ext cx="219515" cy="3145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Arrow Connector 387">
                <a:extLst>
                  <a:ext uri="{FF2B5EF4-FFF2-40B4-BE49-F238E27FC236}">
                    <a16:creationId xmlns:a16="http://schemas.microsoft.com/office/drawing/2014/main" id="{FC8B2A54-758F-C7F5-0ABE-15B2AB2CBC5C}"/>
                  </a:ext>
                </a:extLst>
              </p:cNvPr>
              <p:cNvCxnSpPr>
                <a:cxnSpLocks/>
                <a:stCxn id="438" idx="5"/>
              </p:cNvCxnSpPr>
              <p:nvPr/>
            </p:nvCxnSpPr>
            <p:spPr>
              <a:xfrm>
                <a:off x="4503536" y="4401395"/>
                <a:ext cx="145318" cy="305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Arrow Connector 388">
                <a:extLst>
                  <a:ext uri="{FF2B5EF4-FFF2-40B4-BE49-F238E27FC236}">
                    <a16:creationId xmlns:a16="http://schemas.microsoft.com/office/drawing/2014/main" id="{B74A2F13-B2CD-B755-2A53-490D82FBD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5765" y="3892516"/>
                <a:ext cx="2584" cy="2732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Arrow Connector 389">
                <a:extLst>
                  <a:ext uri="{FF2B5EF4-FFF2-40B4-BE49-F238E27FC236}">
                    <a16:creationId xmlns:a16="http://schemas.microsoft.com/office/drawing/2014/main" id="{961CED52-AFC8-8D79-D452-C880EE67AF78}"/>
                  </a:ext>
                </a:extLst>
              </p:cNvPr>
              <p:cNvCxnSpPr>
                <a:cxnSpLocks/>
                <a:endCxn id="436" idx="1"/>
              </p:cNvCxnSpPr>
              <p:nvPr/>
            </p:nvCxnSpPr>
            <p:spPr>
              <a:xfrm>
                <a:off x="4818973" y="3890885"/>
                <a:ext cx="270116" cy="3268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Arrow Connector 390">
                <a:extLst>
                  <a:ext uri="{FF2B5EF4-FFF2-40B4-BE49-F238E27FC236}">
                    <a16:creationId xmlns:a16="http://schemas.microsoft.com/office/drawing/2014/main" id="{C41C9429-5D1B-1E4B-F10C-C336D9528C23}"/>
                  </a:ext>
                </a:extLst>
              </p:cNvPr>
              <p:cNvCxnSpPr>
                <a:cxnSpLocks/>
                <a:endCxn id="437" idx="0"/>
              </p:cNvCxnSpPr>
              <p:nvPr/>
            </p:nvCxnSpPr>
            <p:spPr>
              <a:xfrm flipH="1">
                <a:off x="5185495" y="3892516"/>
                <a:ext cx="95455" cy="2823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Arrow Connector 391">
                <a:extLst>
                  <a:ext uri="{FF2B5EF4-FFF2-40B4-BE49-F238E27FC236}">
                    <a16:creationId xmlns:a16="http://schemas.microsoft.com/office/drawing/2014/main" id="{8EBB7C91-B413-6638-CF0C-06B31BFC7182}"/>
                  </a:ext>
                </a:extLst>
              </p:cNvPr>
              <p:cNvCxnSpPr>
                <a:cxnSpLocks/>
                <a:stCxn id="438" idx="3"/>
              </p:cNvCxnSpPr>
              <p:nvPr/>
            </p:nvCxnSpPr>
            <p:spPr>
              <a:xfrm flipH="1">
                <a:off x="4159631" y="4401395"/>
                <a:ext cx="149931" cy="305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Arrow Connector 392">
                <a:extLst>
                  <a:ext uri="{FF2B5EF4-FFF2-40B4-BE49-F238E27FC236}">
                    <a16:creationId xmlns:a16="http://schemas.microsoft.com/office/drawing/2014/main" id="{B539A833-3C98-1BC9-435F-7A607A527C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3246" y="4454165"/>
                <a:ext cx="0" cy="2496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Arrow Connector 393">
                <a:extLst>
                  <a:ext uri="{FF2B5EF4-FFF2-40B4-BE49-F238E27FC236}">
                    <a16:creationId xmlns:a16="http://schemas.microsoft.com/office/drawing/2014/main" id="{D1343355-6CDC-9369-D5B9-6248710E4A76}"/>
                  </a:ext>
                </a:extLst>
              </p:cNvPr>
              <p:cNvCxnSpPr>
                <a:cxnSpLocks/>
                <a:stCxn id="436" idx="5"/>
              </p:cNvCxnSpPr>
              <p:nvPr/>
            </p:nvCxnSpPr>
            <p:spPr>
              <a:xfrm>
                <a:off x="5283063" y="4411739"/>
                <a:ext cx="326266" cy="2891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Arrow Connector 394">
                <a:extLst>
                  <a:ext uri="{FF2B5EF4-FFF2-40B4-BE49-F238E27FC236}">
                    <a16:creationId xmlns:a16="http://schemas.microsoft.com/office/drawing/2014/main" id="{AA2D03E2-C4E1-D11C-CBC2-B0DE056C16FF}"/>
                  </a:ext>
                </a:extLst>
              </p:cNvPr>
              <p:cNvCxnSpPr>
                <a:cxnSpLocks/>
                <a:stCxn id="440" idx="5"/>
              </p:cNvCxnSpPr>
              <p:nvPr/>
            </p:nvCxnSpPr>
            <p:spPr>
              <a:xfrm>
                <a:off x="5272817" y="3425624"/>
                <a:ext cx="291098" cy="3150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40CD75CA-9543-E4EA-9DA8-5FE7A518E84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163481" y="2696404"/>
                    <a:ext cx="84002" cy="333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oMath>
                      </m:oMathPara>
                    </a14:m>
                    <a:endParaRPr lang="en-US" sz="2600" dirty="0"/>
                  </a:p>
                </p:txBody>
              </p:sp>
            </mc:Choice>
            <mc:Fallback xmlns="">
              <p:sp>
                <p:nvSpPr>
                  <p:cNvPr id="404" name="TextBox 403">
                    <a:extLst>
                      <a:ext uri="{FF2B5EF4-FFF2-40B4-BE49-F238E27FC236}">
                        <a16:creationId xmlns:a16="http://schemas.microsoft.com/office/drawing/2014/main" id="{40CD75CA-9543-E4EA-9DA8-5FE7A518E8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63481" y="2696404"/>
                    <a:ext cx="84002" cy="333326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8ED70D01-F855-D19A-9D9E-113E99B704C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384164" y="3665594"/>
                    <a:ext cx="84002" cy="333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oMath>
                      </m:oMathPara>
                    </a14:m>
                    <a:endParaRPr lang="en-US" sz="2600" dirty="0"/>
                  </a:p>
                </p:txBody>
              </p:sp>
            </mc:Choice>
            <mc:Fallback xmlns="">
              <p:sp>
                <p:nvSpPr>
                  <p:cNvPr id="405" name="TextBox 404">
                    <a:extLst>
                      <a:ext uri="{FF2B5EF4-FFF2-40B4-BE49-F238E27FC236}">
                        <a16:creationId xmlns:a16="http://schemas.microsoft.com/office/drawing/2014/main" id="{8ED70D01-F855-D19A-9D9E-113E99B704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4164" y="3665594"/>
                    <a:ext cx="84002" cy="333326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8" name="TextBox 397">
                    <a:extLst>
                      <a:ext uri="{FF2B5EF4-FFF2-40B4-BE49-F238E27FC236}">
                        <a16:creationId xmlns:a16="http://schemas.microsoft.com/office/drawing/2014/main" id="{F0A99775-2B89-3895-61E7-0DFB70FAA303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804506" y="3665594"/>
                    <a:ext cx="84002" cy="333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oMath>
                      </m:oMathPara>
                    </a14:m>
                    <a:endParaRPr lang="en-US" sz="2600" dirty="0"/>
                  </a:p>
                </p:txBody>
              </p:sp>
            </mc:Choice>
            <mc:Fallback xmlns="">
              <p:sp>
                <p:nvSpPr>
                  <p:cNvPr id="406" name="TextBox 405">
                    <a:extLst>
                      <a:ext uri="{FF2B5EF4-FFF2-40B4-BE49-F238E27FC236}">
                        <a16:creationId xmlns:a16="http://schemas.microsoft.com/office/drawing/2014/main" id="{F0A99775-2B89-3895-61E7-0DFB70FAA3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4506" y="3665594"/>
                    <a:ext cx="84002" cy="333326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9" name="TextBox 398">
                    <a:extLst>
                      <a:ext uri="{FF2B5EF4-FFF2-40B4-BE49-F238E27FC236}">
                        <a16:creationId xmlns:a16="http://schemas.microsoft.com/office/drawing/2014/main" id="{523BEAE6-C4C5-D1BE-5CD8-195EB23F227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270989" y="3659816"/>
                    <a:ext cx="84002" cy="333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oMath>
                      </m:oMathPara>
                    </a14:m>
                    <a:endParaRPr lang="en-US" sz="2600" dirty="0"/>
                  </a:p>
                </p:txBody>
              </p:sp>
            </mc:Choice>
            <mc:Fallback xmlns="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523BEAE6-C4C5-D1BE-5CD8-195EB23F2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0989" y="3659816"/>
                    <a:ext cx="84002" cy="333326"/>
                  </a:xfrm>
                  <a:prstGeom prst="rect">
                    <a:avLst/>
                  </a:prstGeom>
                  <a:blipFill>
                    <a:blip r:embed="rId6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86447E76-78C8-EA99-8208-AC264438DB92}"/>
                    </a:ext>
                  </a:extLst>
                </p:cNvPr>
                <p:cNvSpPr txBox="1"/>
                <p:nvPr/>
              </p:nvSpPr>
              <p:spPr>
                <a:xfrm>
                  <a:off x="7774723" y="2278206"/>
                  <a:ext cx="2743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0.7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86447E76-78C8-EA99-8208-AC264438D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4723" y="2278206"/>
                  <a:ext cx="274320" cy="369332"/>
                </a:xfrm>
                <a:prstGeom prst="rect">
                  <a:avLst/>
                </a:prstGeom>
                <a:blipFill>
                  <a:blip r:embed="rId63"/>
                  <a:stretch>
                    <a:fillRect r="-97778" b="-819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138D84C1-FF61-9434-6C29-8BA218F94EF1}"/>
                    </a:ext>
                  </a:extLst>
                </p:cNvPr>
                <p:cNvSpPr txBox="1"/>
                <p:nvPr/>
              </p:nvSpPr>
              <p:spPr>
                <a:xfrm>
                  <a:off x="8574567" y="2278206"/>
                  <a:ext cx="2743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SG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138D84C1-FF61-9434-6C29-8BA218F94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4567" y="2278206"/>
                  <a:ext cx="274320" cy="369332"/>
                </a:xfrm>
                <a:prstGeom prst="rect">
                  <a:avLst/>
                </a:prstGeom>
                <a:blipFill>
                  <a:blip r:embed="rId64"/>
                  <a:stretch>
                    <a:fillRect r="-97778" b="-819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36788E92-010B-5F6E-7457-9E950356C5C7}"/>
                    </a:ext>
                  </a:extLst>
                </p:cNvPr>
                <p:cNvSpPr txBox="1"/>
                <p:nvPr/>
              </p:nvSpPr>
              <p:spPr>
                <a:xfrm>
                  <a:off x="7419327" y="3700453"/>
                  <a:ext cx="2743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SG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36788E92-010B-5F6E-7457-9E950356C5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9327" y="3700453"/>
                  <a:ext cx="274320" cy="369332"/>
                </a:xfrm>
                <a:prstGeom prst="rect">
                  <a:avLst/>
                </a:prstGeom>
                <a:blipFill>
                  <a:blip r:embed="rId65"/>
                  <a:stretch>
                    <a:fillRect l="-2222" r="-95556" b="-819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2077F422-FA5D-F5D2-7EDA-59A05D719DAE}"/>
                    </a:ext>
                  </a:extLst>
                </p:cNvPr>
                <p:cNvSpPr txBox="1"/>
                <p:nvPr/>
              </p:nvSpPr>
              <p:spPr>
                <a:xfrm>
                  <a:off x="8219171" y="3700453"/>
                  <a:ext cx="2743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SG" b="0" i="0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2077F422-FA5D-F5D2-7EDA-59A05D719D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9171" y="3700453"/>
                  <a:ext cx="274320" cy="369332"/>
                </a:xfrm>
                <a:prstGeom prst="rect">
                  <a:avLst/>
                </a:prstGeom>
                <a:blipFill>
                  <a:blip r:embed="rId66"/>
                  <a:stretch>
                    <a:fillRect r="-97778" b="-819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A662F542-A381-F03D-D6A8-12A38E83CF94}"/>
                    </a:ext>
                  </a:extLst>
                </p:cNvPr>
                <p:cNvSpPr txBox="1"/>
                <p:nvPr/>
              </p:nvSpPr>
              <p:spPr>
                <a:xfrm>
                  <a:off x="7102231" y="5103787"/>
                  <a:ext cx="2743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SG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A662F542-A381-F03D-D6A8-12A38E83C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2231" y="5103787"/>
                  <a:ext cx="274320" cy="369332"/>
                </a:xfrm>
                <a:prstGeom prst="rect">
                  <a:avLst/>
                </a:prstGeom>
                <a:blipFill>
                  <a:blip r:embed="rId67"/>
                  <a:stretch>
                    <a:fillRect l="-2222" r="-95556" b="-10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82F25742-1319-633E-2755-941CD4DB230E}"/>
                    </a:ext>
                  </a:extLst>
                </p:cNvPr>
                <p:cNvSpPr txBox="1"/>
                <p:nvPr/>
              </p:nvSpPr>
              <p:spPr>
                <a:xfrm>
                  <a:off x="8054475" y="5103787"/>
                  <a:ext cx="2743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SG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82F25742-1319-633E-2755-941CD4DB2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4475" y="5103787"/>
                  <a:ext cx="274320" cy="369332"/>
                </a:xfrm>
                <a:prstGeom prst="rect">
                  <a:avLst/>
                </a:prstGeom>
                <a:blipFill>
                  <a:blip r:embed="rId68"/>
                  <a:stretch>
                    <a:fillRect l="-2222" r="-95556" b="-10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DE021F93-86CE-9F1C-36F9-8620A0F74410}"/>
                    </a:ext>
                  </a:extLst>
                </p:cNvPr>
                <p:cNvSpPr txBox="1"/>
                <p:nvPr/>
              </p:nvSpPr>
              <p:spPr>
                <a:xfrm>
                  <a:off x="8930005" y="3700453"/>
                  <a:ext cx="2743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DE021F93-86CE-9F1C-36F9-8620A0F74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0005" y="3700453"/>
                  <a:ext cx="274320" cy="369332"/>
                </a:xfrm>
                <a:prstGeom prst="rect">
                  <a:avLst/>
                </a:prstGeom>
                <a:blipFill>
                  <a:blip r:embed="rId69"/>
                  <a:stretch>
                    <a:fillRect l="-2222" r="-20000" b="-819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79D83E4E-9984-0CCF-425E-80E99D5FBA9B}"/>
                    </a:ext>
                  </a:extLst>
                </p:cNvPr>
                <p:cNvSpPr txBox="1"/>
                <p:nvPr/>
              </p:nvSpPr>
              <p:spPr>
                <a:xfrm>
                  <a:off x="9399649" y="3700453"/>
                  <a:ext cx="2743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79D83E4E-9984-0CCF-425E-80E99D5FBA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9649" y="3700453"/>
                  <a:ext cx="274320" cy="369332"/>
                </a:xfrm>
                <a:prstGeom prst="rect">
                  <a:avLst/>
                </a:prstGeom>
                <a:blipFill>
                  <a:blip r:embed="rId70"/>
                  <a:stretch>
                    <a:fillRect l="-2222" r="-20000" b="-819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4" name="TextBox 363">
                  <a:extLst>
                    <a:ext uri="{FF2B5EF4-FFF2-40B4-BE49-F238E27FC236}">
                      <a16:creationId xmlns:a16="http://schemas.microsoft.com/office/drawing/2014/main" id="{856EFDB9-5AB7-30EB-530E-BA79BA9432A5}"/>
                    </a:ext>
                  </a:extLst>
                </p:cNvPr>
                <p:cNvSpPr txBox="1"/>
                <p:nvPr/>
              </p:nvSpPr>
              <p:spPr>
                <a:xfrm>
                  <a:off x="8942999" y="5103787"/>
                  <a:ext cx="2743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4" name="TextBox 363">
                  <a:extLst>
                    <a:ext uri="{FF2B5EF4-FFF2-40B4-BE49-F238E27FC236}">
                      <a16:creationId xmlns:a16="http://schemas.microsoft.com/office/drawing/2014/main" id="{856EFDB9-5AB7-30EB-530E-BA79BA9432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2999" y="5103787"/>
                  <a:ext cx="274320" cy="369332"/>
                </a:xfrm>
                <a:prstGeom prst="rect">
                  <a:avLst/>
                </a:prstGeom>
                <a:blipFill>
                  <a:blip r:embed="rId71"/>
                  <a:stretch>
                    <a:fillRect l="-2222" r="-20000" b="-10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16083766-C0D2-007F-B86C-92B13A99E79E}"/>
                    </a:ext>
                  </a:extLst>
                </p:cNvPr>
                <p:cNvSpPr txBox="1"/>
                <p:nvPr/>
              </p:nvSpPr>
              <p:spPr>
                <a:xfrm>
                  <a:off x="9412643" y="5103787"/>
                  <a:ext cx="2743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16083766-C0D2-007F-B86C-92B13A99E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643" y="5103787"/>
                  <a:ext cx="274320" cy="369332"/>
                </a:xfrm>
                <a:prstGeom prst="rect">
                  <a:avLst/>
                </a:prstGeom>
                <a:blipFill>
                  <a:blip r:embed="rId72"/>
                  <a:stretch>
                    <a:fillRect l="-2222" r="-20000" b="-10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6" name="Arrow: Right 464">
            <a:extLst>
              <a:ext uri="{FF2B5EF4-FFF2-40B4-BE49-F238E27FC236}">
                <a16:creationId xmlns:a16="http://schemas.microsoft.com/office/drawing/2014/main" id="{0FEC6905-CF4A-30E3-E829-D159549142AB}"/>
              </a:ext>
            </a:extLst>
          </p:cNvPr>
          <p:cNvSpPr/>
          <p:nvPr/>
        </p:nvSpPr>
        <p:spPr>
          <a:xfrm flipH="1">
            <a:off x="7019079" y="25909884"/>
            <a:ext cx="1124045" cy="661258"/>
          </a:xfrm>
          <a:prstGeom prst="rightArrow">
            <a:avLst/>
          </a:prstGeom>
          <a:solidFill>
            <a:srgbClr val="5B9BD5">
              <a:alpha val="7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Arrow: Right 464">
            <a:extLst>
              <a:ext uri="{FF2B5EF4-FFF2-40B4-BE49-F238E27FC236}">
                <a16:creationId xmlns:a16="http://schemas.microsoft.com/office/drawing/2014/main" id="{0FEC6905-CF4A-30E3-E829-D159549142AB}"/>
              </a:ext>
            </a:extLst>
          </p:cNvPr>
          <p:cNvSpPr/>
          <p:nvPr/>
        </p:nvSpPr>
        <p:spPr>
          <a:xfrm rot="10800000" flipH="1">
            <a:off x="7168988" y="30535894"/>
            <a:ext cx="1124045" cy="661258"/>
          </a:xfrm>
          <a:prstGeom prst="rightArrow">
            <a:avLst/>
          </a:prstGeom>
          <a:solidFill>
            <a:srgbClr val="5B9BD5">
              <a:alpha val="7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: Rounded Corners 377">
            <a:extLst>
              <a:ext uri="{FF2B5EF4-FFF2-40B4-BE49-F238E27FC236}">
                <a16:creationId xmlns:a16="http://schemas.microsoft.com/office/drawing/2014/main" id="{84074503-8126-EDDB-D959-80A1A800F50B}"/>
              </a:ext>
            </a:extLst>
          </p:cNvPr>
          <p:cNvSpPr/>
          <p:nvPr/>
        </p:nvSpPr>
        <p:spPr>
          <a:xfrm>
            <a:off x="9554336" y="36843786"/>
            <a:ext cx="1898806" cy="1231121"/>
          </a:xfrm>
          <a:prstGeom prst="round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: Rounded Corners 376">
            <a:extLst>
              <a:ext uri="{FF2B5EF4-FFF2-40B4-BE49-F238E27FC236}">
                <a16:creationId xmlns:a16="http://schemas.microsoft.com/office/drawing/2014/main" id="{CE2B7F56-7A5D-8B7F-2A50-5E9D9D29DEF5}"/>
              </a:ext>
            </a:extLst>
          </p:cNvPr>
          <p:cNvSpPr/>
          <p:nvPr/>
        </p:nvSpPr>
        <p:spPr>
          <a:xfrm>
            <a:off x="10255043" y="33986844"/>
            <a:ext cx="1863374" cy="1259190"/>
          </a:xfrm>
          <a:prstGeom prst="round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: Rounded Corners 378">
            <a:extLst>
              <a:ext uri="{FF2B5EF4-FFF2-40B4-BE49-F238E27FC236}">
                <a16:creationId xmlns:a16="http://schemas.microsoft.com/office/drawing/2014/main" id="{22F3399D-91D9-3843-80C8-D5DB48DDF575}"/>
              </a:ext>
            </a:extLst>
          </p:cNvPr>
          <p:cNvSpPr/>
          <p:nvPr/>
        </p:nvSpPr>
        <p:spPr>
          <a:xfrm>
            <a:off x="10048894" y="35375713"/>
            <a:ext cx="1434461" cy="1338216"/>
          </a:xfrm>
          <a:prstGeom prst="round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83DA5B34-DB7F-79A8-2C7C-FC5B24B731C8}"/>
              </a:ext>
            </a:extLst>
          </p:cNvPr>
          <p:cNvGrpSpPr>
            <a:grpSpLocks/>
          </p:cNvGrpSpPr>
          <p:nvPr/>
        </p:nvGrpSpPr>
        <p:grpSpPr>
          <a:xfrm>
            <a:off x="9888771" y="34129832"/>
            <a:ext cx="2921869" cy="3856128"/>
            <a:chOff x="3912181" y="2298724"/>
            <a:chExt cx="1972668" cy="2610146"/>
          </a:xfrm>
        </p:grpSpPr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177D7473-6227-941A-3517-EF379C2BB8B9}"/>
                </a:ext>
              </a:extLst>
            </p:cNvPr>
            <p:cNvGrpSpPr>
              <a:grpSpLocks/>
            </p:cNvGrpSpPr>
            <p:nvPr/>
          </p:nvGrpSpPr>
          <p:grpSpPr>
            <a:xfrm>
              <a:off x="4656627" y="2298724"/>
              <a:ext cx="274320" cy="274528"/>
              <a:chOff x="4775309" y="2651552"/>
              <a:chExt cx="274320" cy="274528"/>
            </a:xfrm>
          </p:grpSpPr>
          <p:sp>
            <p:nvSpPr>
              <p:cNvPr id="547" name="Oval 546">
                <a:extLst>
                  <a:ext uri="{FF2B5EF4-FFF2-40B4-BE49-F238E27FC236}">
                    <a16:creationId xmlns:a16="http://schemas.microsoft.com/office/drawing/2014/main" id="{05EEE80F-E077-280A-1C3D-5CFF3A3872A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75309" y="2651760"/>
                <a:ext cx="274320" cy="27432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8" name="TextBox 547">
                    <a:extLst>
                      <a:ext uri="{FF2B5EF4-FFF2-40B4-BE49-F238E27FC236}">
                        <a16:creationId xmlns:a16="http://schemas.microsoft.com/office/drawing/2014/main" id="{ED667DBE-8B1D-E9AD-6DD3-969F822BA1E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833833" y="2651552"/>
                    <a:ext cx="210240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0" name="TextBox 459">
                    <a:extLst>
                      <a:ext uri="{FF2B5EF4-FFF2-40B4-BE49-F238E27FC236}">
                        <a16:creationId xmlns:a16="http://schemas.microsoft.com/office/drawing/2014/main" id="{ED667DBE-8B1D-E9AD-6DD3-969F822BA1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833" y="2651552"/>
                    <a:ext cx="210240" cy="249994"/>
                  </a:xfrm>
                  <a:prstGeom prst="rect">
                    <a:avLst/>
                  </a:prstGeom>
                  <a:blipFill>
                    <a:blip r:embed="rId73"/>
                    <a:stretch>
                      <a:fillRect l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9CBC2A2C-E8B2-01DC-EBF6-02AB0016F734}"/>
                </a:ext>
              </a:extLst>
            </p:cNvPr>
            <p:cNvGrpSpPr>
              <a:grpSpLocks/>
            </p:cNvGrpSpPr>
            <p:nvPr/>
          </p:nvGrpSpPr>
          <p:grpSpPr>
            <a:xfrm>
              <a:off x="4553353" y="3196314"/>
              <a:ext cx="274320" cy="282183"/>
              <a:chOff x="4638149" y="3558297"/>
              <a:chExt cx="274320" cy="282183"/>
            </a:xfrm>
          </p:grpSpPr>
          <p:sp>
            <p:nvSpPr>
              <p:cNvPr id="545" name="Oval 544">
                <a:extLst>
                  <a:ext uri="{FF2B5EF4-FFF2-40B4-BE49-F238E27FC236}">
                    <a16:creationId xmlns:a16="http://schemas.microsoft.com/office/drawing/2014/main" id="{2B5C4E4C-E7EC-C161-A8B0-D56D9F43683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38149" y="3566160"/>
                <a:ext cx="274320" cy="27432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6" name="TextBox 545">
                    <a:extLst>
                      <a:ext uri="{FF2B5EF4-FFF2-40B4-BE49-F238E27FC236}">
                        <a16:creationId xmlns:a16="http://schemas.microsoft.com/office/drawing/2014/main" id="{F5543075-DF3C-8118-93DE-DB1FAED858E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685158" y="3558297"/>
                    <a:ext cx="210240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8" name="TextBox 457">
                    <a:extLst>
                      <a:ext uri="{FF2B5EF4-FFF2-40B4-BE49-F238E27FC236}">
                        <a16:creationId xmlns:a16="http://schemas.microsoft.com/office/drawing/2014/main" id="{F5543075-DF3C-8118-93DE-DB1FAED858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5158" y="3558297"/>
                    <a:ext cx="210240" cy="249994"/>
                  </a:xfrm>
                  <a:prstGeom prst="rect">
                    <a:avLst/>
                  </a:prstGeom>
                  <a:blipFill>
                    <a:blip r:embed="rId74"/>
                    <a:stretch>
                      <a:fillRect l="-254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EE5B0AB3-BE51-3833-A6DA-A3C7B90BAC54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38670" y="3174369"/>
              <a:ext cx="274320" cy="291428"/>
              <a:chOff x="5079020" y="3549052"/>
              <a:chExt cx="274320" cy="291428"/>
            </a:xfrm>
          </p:grpSpPr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476E663C-B4B3-F16B-C24D-75992890263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79020" y="3566160"/>
                <a:ext cx="274320" cy="27432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4" name="TextBox 543">
                    <a:extLst>
                      <a:ext uri="{FF2B5EF4-FFF2-40B4-BE49-F238E27FC236}">
                        <a16:creationId xmlns:a16="http://schemas.microsoft.com/office/drawing/2014/main" id="{2B8E9B70-7FB6-AF34-2A23-20DA9E496EB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125759" y="3549052"/>
                    <a:ext cx="210240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4" name="TextBox 543">
                    <a:extLst>
                      <a:ext uri="{FF2B5EF4-FFF2-40B4-BE49-F238E27FC236}">
                        <a16:creationId xmlns:a16="http://schemas.microsoft.com/office/drawing/2014/main" id="{2B8E9B70-7FB6-AF34-2A23-20DA9E496E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5759" y="3549052"/>
                    <a:ext cx="210240" cy="249994"/>
                  </a:xfrm>
                  <a:prstGeom prst="rect">
                    <a:avLst/>
                  </a:prstGeom>
                  <a:blipFill>
                    <a:blip r:embed="rId75"/>
                    <a:stretch>
                      <a:fillRect l="-37255" r="-392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701CB9A6-1A7D-3974-37CA-A5F6BF597BB6}"/>
                </a:ext>
              </a:extLst>
            </p:cNvPr>
            <p:cNvGrpSpPr>
              <a:grpSpLocks/>
            </p:cNvGrpSpPr>
            <p:nvPr/>
          </p:nvGrpSpPr>
          <p:grpSpPr>
            <a:xfrm>
              <a:off x="4269389" y="4167248"/>
              <a:ext cx="274320" cy="274320"/>
              <a:chOff x="4312049" y="4480560"/>
              <a:chExt cx="274320" cy="274320"/>
            </a:xfrm>
          </p:grpSpPr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7CA1A67F-5923-927D-E135-7F1DBA0BDA4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12049" y="4480560"/>
                <a:ext cx="274320" cy="27432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2" name="TextBox 541">
                    <a:extLst>
                      <a:ext uri="{FF2B5EF4-FFF2-40B4-BE49-F238E27FC236}">
                        <a16:creationId xmlns:a16="http://schemas.microsoft.com/office/drawing/2014/main" id="{BCAD2625-9455-EACE-E541-17CC581F6EB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363559" y="4488042"/>
                    <a:ext cx="210240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4" name="TextBox 453">
                    <a:extLst>
                      <a:ext uri="{FF2B5EF4-FFF2-40B4-BE49-F238E27FC236}">
                        <a16:creationId xmlns:a16="http://schemas.microsoft.com/office/drawing/2014/main" id="{BCAD2625-9455-EACE-E541-17CC581F6E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3559" y="4488042"/>
                    <a:ext cx="210240" cy="249994"/>
                  </a:xfrm>
                  <a:prstGeom prst="rect">
                    <a:avLst/>
                  </a:prstGeom>
                  <a:blipFill>
                    <a:blip r:embed="rId76"/>
                    <a:stretch>
                      <a:fillRect l="-254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71930DBA-8633-9998-7FC7-3C00E25565BD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37504" y="4174913"/>
              <a:ext cx="285732" cy="437490"/>
              <a:chOff x="5117428" y="4477881"/>
              <a:chExt cx="285732" cy="437490"/>
            </a:xfrm>
          </p:grpSpPr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CA92A340-3ADF-ABFA-4171-B1E8B86CEAA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28840" y="4480560"/>
                <a:ext cx="274320" cy="27432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0" name="TextBox 539">
                    <a:extLst>
                      <a:ext uri="{FF2B5EF4-FFF2-40B4-BE49-F238E27FC236}">
                        <a16:creationId xmlns:a16="http://schemas.microsoft.com/office/drawing/2014/main" id="{948CF77B-D1D8-C0B2-A3B8-537B205CC41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117428" y="4477881"/>
                    <a:ext cx="210240" cy="4374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SG" b="0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540" name="TextBox 539">
                    <a:extLst>
                      <a:ext uri="{FF2B5EF4-FFF2-40B4-BE49-F238E27FC236}">
                        <a16:creationId xmlns:a16="http://schemas.microsoft.com/office/drawing/2014/main" id="{948CF77B-D1D8-C0B2-A3B8-537B205CC4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7428" y="4477881"/>
                    <a:ext cx="210240" cy="437490"/>
                  </a:xfrm>
                  <a:prstGeom prst="rect">
                    <a:avLst/>
                  </a:prstGeom>
                  <a:blipFill>
                    <a:blip r:embed="rId77"/>
                    <a:stretch>
                      <a:fillRect l="-1961" r="-41176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8CFC1250-8972-15D9-2066-56885D795802}"/>
                </a:ext>
              </a:extLst>
            </p:cNvPr>
            <p:cNvGrpSpPr>
              <a:grpSpLocks/>
            </p:cNvGrpSpPr>
            <p:nvPr/>
          </p:nvGrpSpPr>
          <p:grpSpPr>
            <a:xfrm>
              <a:off x="4398349" y="2693631"/>
              <a:ext cx="359441" cy="333326"/>
              <a:chOff x="4215529" y="3007777"/>
              <a:chExt cx="359441" cy="333326"/>
            </a:xfrm>
          </p:grpSpPr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60E69A8C-35A5-5DE1-801A-566E8C3599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15529" y="3103879"/>
                <a:ext cx="233680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FB3B488F-7EEC-D473-C4DB-0DA5DCCCB4C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49209" y="3103879"/>
                <a:ext cx="107442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7" name="TextBox 536">
                    <a:extLst>
                      <a:ext uri="{FF2B5EF4-FFF2-40B4-BE49-F238E27FC236}">
                        <a16:creationId xmlns:a16="http://schemas.microsoft.com/office/drawing/2014/main" id="{6BE47611-2005-2E2B-CA06-9A965D0B0C44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223729" y="3061900"/>
                    <a:ext cx="210240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6BE47611-2005-2E2B-CA06-9A965D0B0C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3729" y="3061900"/>
                    <a:ext cx="210240" cy="249994"/>
                  </a:xfrm>
                  <a:prstGeom prst="rect">
                    <a:avLst/>
                  </a:prstGeom>
                  <a:blipFill>
                    <a:blip r:embed="rId78"/>
                    <a:stretch>
                      <a:fillRect l="-21154" r="-173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8" name="TextBox 537">
                    <a:extLst>
                      <a:ext uri="{FF2B5EF4-FFF2-40B4-BE49-F238E27FC236}">
                        <a16:creationId xmlns:a16="http://schemas.microsoft.com/office/drawing/2014/main" id="{E6BD680C-C37E-6B85-F63B-19D89E0A23A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490968" y="3007777"/>
                    <a:ext cx="84002" cy="333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oMath>
                      </m:oMathPara>
                    </a14:m>
                    <a:endParaRPr lang="en-US" sz="2600" dirty="0"/>
                  </a:p>
                </p:txBody>
              </p:sp>
            </mc:Choice>
            <mc:Fallback xmlns="">
              <p:sp>
                <p:nvSpPr>
                  <p:cNvPr id="450" name="TextBox 449">
                    <a:extLst>
                      <a:ext uri="{FF2B5EF4-FFF2-40B4-BE49-F238E27FC236}">
                        <a16:creationId xmlns:a16="http://schemas.microsoft.com/office/drawing/2014/main" id="{E6BD680C-C37E-6B85-F63B-19D89E0A23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0968" y="3007777"/>
                    <a:ext cx="84002" cy="333326"/>
                  </a:xfrm>
                  <a:prstGeom prst="rect">
                    <a:avLst/>
                  </a:prstGeom>
                  <a:blipFill>
                    <a:blip r:embed="rId7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9165AB6B-2E3B-5753-2C09-3336A927E779}"/>
                </a:ext>
              </a:extLst>
            </p:cNvPr>
            <p:cNvGrpSpPr>
              <a:grpSpLocks/>
            </p:cNvGrpSpPr>
            <p:nvPr/>
          </p:nvGrpSpPr>
          <p:grpSpPr>
            <a:xfrm>
              <a:off x="4892670" y="2745676"/>
              <a:ext cx="341122" cy="249994"/>
              <a:chOff x="6095990" y="2937267"/>
              <a:chExt cx="341122" cy="249994"/>
            </a:xfrm>
          </p:grpSpPr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680B50A7-25CF-A97D-FE06-BC83A2F6954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95990" y="2979246"/>
                <a:ext cx="233680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982A3451-FF31-BE7B-AF82-D78EDAA52C8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29670" y="2979246"/>
                <a:ext cx="107442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4" name="TextBox 533">
                    <a:extLst>
                      <a:ext uri="{FF2B5EF4-FFF2-40B4-BE49-F238E27FC236}">
                        <a16:creationId xmlns:a16="http://schemas.microsoft.com/office/drawing/2014/main" id="{C5FEC3C7-5137-6525-7B05-4B9B80FBE48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124092" y="2937267"/>
                    <a:ext cx="210240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6" name="TextBox 445">
                    <a:extLst>
                      <a:ext uri="{FF2B5EF4-FFF2-40B4-BE49-F238E27FC236}">
                        <a16:creationId xmlns:a16="http://schemas.microsoft.com/office/drawing/2014/main" id="{C5FEC3C7-5137-6525-7B05-4B9B80FBE4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4092" y="2937267"/>
                    <a:ext cx="210240" cy="249994"/>
                  </a:xfrm>
                  <a:prstGeom prst="rect">
                    <a:avLst/>
                  </a:prstGeom>
                  <a:blipFill>
                    <a:blip r:embed="rId80"/>
                    <a:stretch>
                      <a:fillRect l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FAB03047-62E1-133F-6F8F-4BD313A6DFB4}"/>
                </a:ext>
              </a:extLst>
            </p:cNvPr>
            <p:cNvGrpSpPr>
              <a:grpSpLocks/>
            </p:cNvGrpSpPr>
            <p:nvPr/>
          </p:nvGrpSpPr>
          <p:grpSpPr>
            <a:xfrm>
              <a:off x="4109215" y="3713248"/>
              <a:ext cx="341122" cy="249994"/>
              <a:chOff x="3846721" y="4079101"/>
              <a:chExt cx="341122" cy="249994"/>
            </a:xfrm>
          </p:grpSpPr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75B9E4DC-340B-D39C-FE3B-EE93DFE2806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46721" y="4121080"/>
                <a:ext cx="233680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D07EF5B1-81D8-164C-1348-6A76D6B8206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80401" y="4121080"/>
                <a:ext cx="107442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B44849A2-7C17-2FC1-E58C-136D309A7E0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3854921" y="4079101"/>
                    <a:ext cx="210240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3" name="TextBox 442">
                    <a:extLst>
                      <a:ext uri="{FF2B5EF4-FFF2-40B4-BE49-F238E27FC236}">
                        <a16:creationId xmlns:a16="http://schemas.microsoft.com/office/drawing/2014/main" id="{B44849A2-7C17-2FC1-E58C-136D309A7E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4921" y="4079101"/>
                    <a:ext cx="210240" cy="249994"/>
                  </a:xfrm>
                  <a:prstGeom prst="rect">
                    <a:avLst/>
                  </a:prstGeom>
                  <a:blipFill>
                    <a:blip r:embed="rId81"/>
                    <a:stretch>
                      <a:fillRect l="-23529" r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A835926A-3350-8A6E-55D5-A3D757B7BB46}"/>
                </a:ext>
              </a:extLst>
            </p:cNvPr>
            <p:cNvGrpSpPr>
              <a:grpSpLocks/>
            </p:cNvGrpSpPr>
            <p:nvPr/>
          </p:nvGrpSpPr>
          <p:grpSpPr>
            <a:xfrm>
              <a:off x="4532127" y="3713248"/>
              <a:ext cx="341122" cy="249994"/>
              <a:chOff x="4742252" y="4074021"/>
              <a:chExt cx="341122" cy="249994"/>
            </a:xfrm>
          </p:grpSpPr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62E24892-0FD7-2B41-D3E2-A715222CB88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42252" y="4116001"/>
                <a:ext cx="233680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D1143C84-1636-FBE6-5739-41D78EDE33B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975932" y="4116001"/>
                <a:ext cx="107442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8" name="TextBox 527">
                    <a:extLst>
                      <a:ext uri="{FF2B5EF4-FFF2-40B4-BE49-F238E27FC236}">
                        <a16:creationId xmlns:a16="http://schemas.microsoft.com/office/drawing/2014/main" id="{BD370571-B27E-3AD1-0EBD-49B69F3FA68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770354" y="4074021"/>
                    <a:ext cx="210240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0" name="TextBox 439">
                    <a:extLst>
                      <a:ext uri="{FF2B5EF4-FFF2-40B4-BE49-F238E27FC236}">
                        <a16:creationId xmlns:a16="http://schemas.microsoft.com/office/drawing/2014/main" id="{BD370571-B27E-3AD1-0EBD-49B69F3FA6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0354" y="4074021"/>
                    <a:ext cx="210240" cy="249994"/>
                  </a:xfrm>
                  <a:prstGeom prst="rect">
                    <a:avLst/>
                  </a:prstGeom>
                  <a:blipFill>
                    <a:blip r:embed="rId82"/>
                    <a:stretch>
                      <a:fillRect l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34CAD5CA-3CF6-B626-33E0-5E58DFFD73EA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04221" y="3713248"/>
              <a:ext cx="341122" cy="249994"/>
              <a:chOff x="5451020" y="4085585"/>
              <a:chExt cx="341122" cy="249994"/>
            </a:xfrm>
          </p:grpSpPr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8F10A16D-A363-4E9E-526E-747A4CA732F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51020" y="4127565"/>
                <a:ext cx="233680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F551EDE6-4F72-ECF2-4E14-CB2F3DE76D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84700" y="4127565"/>
                <a:ext cx="107442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5" name="TextBox 524">
                    <a:extLst>
                      <a:ext uri="{FF2B5EF4-FFF2-40B4-BE49-F238E27FC236}">
                        <a16:creationId xmlns:a16="http://schemas.microsoft.com/office/drawing/2014/main" id="{ED251349-6F18-D130-C207-F9289FB96AB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459220" y="4085585"/>
                    <a:ext cx="210240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7" name="TextBox 436">
                    <a:extLst>
                      <a:ext uri="{FF2B5EF4-FFF2-40B4-BE49-F238E27FC236}">
                        <a16:creationId xmlns:a16="http://schemas.microsoft.com/office/drawing/2014/main" id="{ED251349-6F18-D130-C207-F9289FB96A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9220" y="4085585"/>
                    <a:ext cx="210240" cy="249994"/>
                  </a:xfrm>
                  <a:prstGeom prst="rect">
                    <a:avLst/>
                  </a:prstGeom>
                  <a:blipFill>
                    <a:blip r:embed="rId83"/>
                    <a:stretch>
                      <a:fillRect l="-25490" r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22B8D46B-B9B9-188F-2C6A-9DD4F2D38EFB}"/>
                </a:ext>
              </a:extLst>
            </p:cNvPr>
            <p:cNvGrpSpPr>
              <a:grpSpLocks/>
            </p:cNvGrpSpPr>
            <p:nvPr/>
          </p:nvGrpSpPr>
          <p:grpSpPr>
            <a:xfrm>
              <a:off x="5464316" y="3713248"/>
              <a:ext cx="382813" cy="249994"/>
              <a:chOff x="6346551" y="4067805"/>
              <a:chExt cx="382813" cy="249994"/>
            </a:xfrm>
          </p:grpSpPr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66E13E1E-F20B-5B89-E8CA-F0D3D37716E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46551" y="4109784"/>
                <a:ext cx="172573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B4B70CBB-1075-575C-00E9-1862249D63B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519124" y="4109784"/>
                <a:ext cx="172573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1" name="TextBox 520">
                    <a:extLst>
                      <a:ext uri="{FF2B5EF4-FFF2-40B4-BE49-F238E27FC236}">
                        <a16:creationId xmlns:a16="http://schemas.microsoft.com/office/drawing/2014/main" id="{9B05773D-B73B-FB87-7D33-14E34994BD0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347281" y="4067805"/>
                    <a:ext cx="210240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3" name="TextBox 432">
                    <a:extLst>
                      <a:ext uri="{FF2B5EF4-FFF2-40B4-BE49-F238E27FC236}">
                        <a16:creationId xmlns:a16="http://schemas.microsoft.com/office/drawing/2014/main" id="{9B05773D-B73B-FB87-7D33-14E34994BD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7281" y="4067805"/>
                    <a:ext cx="210240" cy="249994"/>
                  </a:xfrm>
                  <a:prstGeom prst="rect">
                    <a:avLst/>
                  </a:prstGeom>
                  <a:blipFill>
                    <a:blip r:embed="rId84"/>
                    <a:stretch>
                      <a:fillRect l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2" name="TextBox 521">
                    <a:extLst>
                      <a:ext uri="{FF2B5EF4-FFF2-40B4-BE49-F238E27FC236}">
                        <a16:creationId xmlns:a16="http://schemas.microsoft.com/office/drawing/2014/main" id="{EA050CF1-B0D5-D889-9066-9420B551F9AD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519124" y="4067805"/>
                    <a:ext cx="210240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4" name="TextBox 433">
                    <a:extLst>
                      <a:ext uri="{FF2B5EF4-FFF2-40B4-BE49-F238E27FC236}">
                        <a16:creationId xmlns:a16="http://schemas.microsoft.com/office/drawing/2014/main" id="{EA050CF1-B0D5-D889-9066-9420B551F9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9124" y="4067805"/>
                    <a:ext cx="210240" cy="249994"/>
                  </a:xfrm>
                  <a:prstGeom prst="rect">
                    <a:avLst/>
                  </a:prstGeom>
                  <a:blipFill>
                    <a:blip r:embed="rId85"/>
                    <a:stretch>
                      <a:fillRect l="-5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D7B62802-5857-976E-FB81-FD3EF976734F}"/>
                </a:ext>
              </a:extLst>
            </p:cNvPr>
            <p:cNvGrpSpPr>
              <a:grpSpLocks/>
            </p:cNvGrpSpPr>
            <p:nvPr/>
          </p:nvGrpSpPr>
          <p:grpSpPr>
            <a:xfrm>
              <a:off x="3912181" y="4658876"/>
              <a:ext cx="410318" cy="249994"/>
              <a:chOff x="3844692" y="4943276"/>
              <a:chExt cx="410318" cy="249994"/>
            </a:xfrm>
          </p:grpSpPr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B5088773-3E5A-4E84-EFD4-3FFFC527CC1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44692" y="4985255"/>
                <a:ext cx="172573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B83043C7-68D9-589D-1A1F-5F965E95F0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17265" y="4985255"/>
                <a:ext cx="233680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7" name="TextBox 516">
                    <a:extLst>
                      <a:ext uri="{FF2B5EF4-FFF2-40B4-BE49-F238E27FC236}">
                        <a16:creationId xmlns:a16="http://schemas.microsoft.com/office/drawing/2014/main" id="{D5FF5A21-BA43-9CC9-F295-459CA66BC8F4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3845422" y="4943276"/>
                    <a:ext cx="210240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9" name="TextBox 428">
                    <a:extLst>
                      <a:ext uri="{FF2B5EF4-FFF2-40B4-BE49-F238E27FC236}">
                        <a16:creationId xmlns:a16="http://schemas.microsoft.com/office/drawing/2014/main" id="{D5FF5A21-BA43-9CC9-F295-459CA66BC8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5422" y="4943276"/>
                    <a:ext cx="210240" cy="249994"/>
                  </a:xfrm>
                  <a:prstGeom prst="rect">
                    <a:avLst/>
                  </a:prstGeom>
                  <a:blipFill>
                    <a:blip r:embed="rId86"/>
                    <a:stretch>
                      <a:fillRect l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8" name="TextBox 517">
                    <a:extLst>
                      <a:ext uri="{FF2B5EF4-FFF2-40B4-BE49-F238E27FC236}">
                        <a16:creationId xmlns:a16="http://schemas.microsoft.com/office/drawing/2014/main" id="{27F704EF-A1EF-88B9-70B7-F66B65E37E14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044770" y="4943276"/>
                    <a:ext cx="210240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0" name="TextBox 429">
                    <a:extLst>
                      <a:ext uri="{FF2B5EF4-FFF2-40B4-BE49-F238E27FC236}">
                        <a16:creationId xmlns:a16="http://schemas.microsoft.com/office/drawing/2014/main" id="{27F704EF-A1EF-88B9-70B7-F66B65E37E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4770" y="4943276"/>
                    <a:ext cx="210240" cy="249994"/>
                  </a:xfrm>
                  <a:prstGeom prst="rect">
                    <a:avLst/>
                  </a:prstGeom>
                  <a:blipFill>
                    <a:blip r:embed="rId87"/>
                    <a:stretch>
                      <a:fillRect l="-25490" r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325932F8-45BC-D642-45E9-32EF1456466F}"/>
                </a:ext>
              </a:extLst>
            </p:cNvPr>
            <p:cNvGrpSpPr>
              <a:grpSpLocks/>
            </p:cNvGrpSpPr>
            <p:nvPr/>
          </p:nvGrpSpPr>
          <p:grpSpPr>
            <a:xfrm>
              <a:off x="4406549" y="4658876"/>
              <a:ext cx="452545" cy="249994"/>
              <a:chOff x="4656627" y="5584636"/>
              <a:chExt cx="452545" cy="249994"/>
            </a:xfrm>
          </p:grpSpPr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D0F5BDA9-6A86-E8AC-F085-727639F2ED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86162" y="5626615"/>
                <a:ext cx="172573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58C507FF-F9BC-DBFF-029F-67957E3E9D1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56627" y="5626615"/>
                <a:ext cx="229535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3" name="TextBox 512">
                    <a:extLst>
                      <a:ext uri="{FF2B5EF4-FFF2-40B4-BE49-F238E27FC236}">
                        <a16:creationId xmlns:a16="http://schemas.microsoft.com/office/drawing/2014/main" id="{43876B49-2358-763D-26A0-5CDBBBE95FC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673222" y="5584636"/>
                    <a:ext cx="212939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5" name="TextBox 424">
                    <a:extLst>
                      <a:ext uri="{FF2B5EF4-FFF2-40B4-BE49-F238E27FC236}">
                        <a16:creationId xmlns:a16="http://schemas.microsoft.com/office/drawing/2014/main" id="{43876B49-2358-763D-26A0-5CDBBBE95F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3222" y="5584636"/>
                    <a:ext cx="212939" cy="249994"/>
                  </a:xfrm>
                  <a:prstGeom prst="rect">
                    <a:avLst/>
                  </a:prstGeom>
                  <a:blipFill>
                    <a:blip r:embed="rId88"/>
                    <a:stretch>
                      <a:fillRect l="-23529" r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4" name="TextBox 513">
                    <a:extLst>
                      <a:ext uri="{FF2B5EF4-FFF2-40B4-BE49-F238E27FC236}">
                        <a16:creationId xmlns:a16="http://schemas.microsoft.com/office/drawing/2014/main" id="{EFFD9778-E7CF-D95D-8104-77CEEEEDDED3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898932" y="5584636"/>
                    <a:ext cx="210240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6" name="TextBox 425">
                    <a:extLst>
                      <a:ext uri="{FF2B5EF4-FFF2-40B4-BE49-F238E27FC236}">
                        <a16:creationId xmlns:a16="http://schemas.microsoft.com/office/drawing/2014/main" id="{EFFD9778-E7CF-D95D-8104-77CEEEEDDE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8932" y="5584636"/>
                    <a:ext cx="210240" cy="249994"/>
                  </a:xfrm>
                  <a:prstGeom prst="rect">
                    <a:avLst/>
                  </a:prstGeom>
                  <a:blipFill>
                    <a:blip r:embed="rId89"/>
                    <a:stretch>
                      <a:fillRect l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F0871086-45C0-8D95-EE1E-83EA4DD340EF}"/>
                </a:ext>
              </a:extLst>
            </p:cNvPr>
            <p:cNvGrpSpPr>
              <a:grpSpLocks/>
            </p:cNvGrpSpPr>
            <p:nvPr/>
          </p:nvGrpSpPr>
          <p:grpSpPr>
            <a:xfrm>
              <a:off x="5502036" y="4658876"/>
              <a:ext cx="382813" cy="249994"/>
              <a:chOff x="5846399" y="4902125"/>
              <a:chExt cx="382813" cy="249994"/>
            </a:xfrm>
          </p:grpSpPr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D24F3D3B-E34F-962D-CC6D-D614702EADD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46399" y="4944104"/>
                <a:ext cx="172573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0624F365-1A03-0371-09FC-7BAEE73789F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18972" y="4944104"/>
                <a:ext cx="172573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9" name="TextBox 508">
                    <a:extLst>
                      <a:ext uri="{FF2B5EF4-FFF2-40B4-BE49-F238E27FC236}">
                        <a16:creationId xmlns:a16="http://schemas.microsoft.com/office/drawing/2014/main" id="{B1E3A133-81BD-D67E-E043-9DE11FC5DD8E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847129" y="4902125"/>
                    <a:ext cx="210240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1" name="TextBox 420">
                    <a:extLst>
                      <a:ext uri="{FF2B5EF4-FFF2-40B4-BE49-F238E27FC236}">
                        <a16:creationId xmlns:a16="http://schemas.microsoft.com/office/drawing/2014/main" id="{B1E3A133-81BD-D67E-E043-9DE11FC5DD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7129" y="4902125"/>
                    <a:ext cx="210240" cy="249994"/>
                  </a:xfrm>
                  <a:prstGeom prst="rect">
                    <a:avLst/>
                  </a:prstGeom>
                  <a:blipFill>
                    <a:blip r:embed="rId90"/>
                    <a:stretch>
                      <a:fillRect l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0" name="TextBox 509">
                    <a:extLst>
                      <a:ext uri="{FF2B5EF4-FFF2-40B4-BE49-F238E27FC236}">
                        <a16:creationId xmlns:a16="http://schemas.microsoft.com/office/drawing/2014/main" id="{50C30B89-0865-70E1-4529-477C19922BD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018972" y="4902125"/>
                    <a:ext cx="210240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50C30B89-0865-70E1-4529-477C19922B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8972" y="4902125"/>
                    <a:ext cx="210240" cy="249994"/>
                  </a:xfrm>
                  <a:prstGeom prst="rect">
                    <a:avLst/>
                  </a:prstGeom>
                  <a:blipFill>
                    <a:blip r:embed="rId91"/>
                    <a:stretch>
                      <a:fillRect l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82CC72D7-B10C-FCEF-2786-35427B66241F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02102" y="4658876"/>
              <a:ext cx="443686" cy="249994"/>
              <a:chOff x="5169480" y="4942769"/>
              <a:chExt cx="443686" cy="249994"/>
            </a:xfrm>
          </p:grpSpPr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52E13654-96BC-9CFA-C044-963BD87CBD8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69480" y="4984748"/>
                <a:ext cx="210240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4" name="TextBox 503">
                    <a:extLst>
                      <a:ext uri="{FF2B5EF4-FFF2-40B4-BE49-F238E27FC236}">
                        <a16:creationId xmlns:a16="http://schemas.microsoft.com/office/drawing/2014/main" id="{D900483E-1837-A6A6-309C-FCE6E0261E1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186076" y="4942769"/>
                    <a:ext cx="186784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6" name="TextBox 415">
                    <a:extLst>
                      <a:ext uri="{FF2B5EF4-FFF2-40B4-BE49-F238E27FC236}">
                        <a16:creationId xmlns:a16="http://schemas.microsoft.com/office/drawing/2014/main" id="{D900483E-1837-A6A6-309C-FCE6E0261E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6076" y="4942769"/>
                    <a:ext cx="186784" cy="249994"/>
                  </a:xfrm>
                  <a:prstGeom prst="rect">
                    <a:avLst/>
                  </a:prstGeom>
                  <a:blipFill>
                    <a:blip r:embed="rId92"/>
                    <a:stretch>
                      <a:fillRect l="-30435" r="-239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0EFC3EB5-B3E6-0D3A-1AB4-9EED2B1A934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77706" y="4984748"/>
                <a:ext cx="207340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6" name="TextBox 505">
                    <a:extLst>
                      <a:ext uri="{FF2B5EF4-FFF2-40B4-BE49-F238E27FC236}">
                        <a16:creationId xmlns:a16="http://schemas.microsoft.com/office/drawing/2014/main" id="{DFBC827E-EB72-8224-723B-2E5AA3472277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394302" y="4942769"/>
                    <a:ext cx="218864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8" name="TextBox 417">
                    <a:extLst>
                      <a:ext uri="{FF2B5EF4-FFF2-40B4-BE49-F238E27FC236}">
                        <a16:creationId xmlns:a16="http://schemas.microsoft.com/office/drawing/2014/main" id="{DFBC827E-EB72-8224-723B-2E5AA34722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4302" y="4942769"/>
                    <a:ext cx="218864" cy="249994"/>
                  </a:xfrm>
                  <a:prstGeom prst="rect">
                    <a:avLst/>
                  </a:prstGeom>
                  <a:blipFill>
                    <a:blip r:embed="rId93"/>
                    <a:stretch>
                      <a:fillRect l="-24528" r="-169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84" name="Straight Arrow Connector 483">
              <a:extLst>
                <a:ext uri="{FF2B5EF4-FFF2-40B4-BE49-F238E27FC236}">
                  <a16:creationId xmlns:a16="http://schemas.microsoft.com/office/drawing/2014/main" id="{507CE2FB-22DC-D843-D853-786DA14550A4}"/>
                </a:ext>
              </a:extLst>
            </p:cNvPr>
            <p:cNvCxnSpPr>
              <a:cxnSpLocks/>
              <a:stCxn id="547" idx="3"/>
            </p:cNvCxnSpPr>
            <p:nvPr/>
          </p:nvCxnSpPr>
          <p:spPr>
            <a:xfrm flipH="1">
              <a:off x="4627023" y="2533079"/>
              <a:ext cx="69777" cy="254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Arrow Connector 484">
              <a:extLst>
                <a:ext uri="{FF2B5EF4-FFF2-40B4-BE49-F238E27FC236}">
                  <a16:creationId xmlns:a16="http://schemas.microsoft.com/office/drawing/2014/main" id="{E16D3FAB-1434-5C75-6B59-40CFA8FF02B0}"/>
                </a:ext>
              </a:extLst>
            </p:cNvPr>
            <p:cNvCxnSpPr>
              <a:cxnSpLocks/>
              <a:stCxn id="547" idx="5"/>
            </p:cNvCxnSpPr>
            <p:nvPr/>
          </p:nvCxnSpPr>
          <p:spPr>
            <a:xfrm>
              <a:off x="4890774" y="2533079"/>
              <a:ext cx="92093" cy="255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Arrow Connector 485">
              <a:extLst>
                <a:ext uri="{FF2B5EF4-FFF2-40B4-BE49-F238E27FC236}">
                  <a16:creationId xmlns:a16="http://schemas.microsoft.com/office/drawing/2014/main" id="{4E8B4C1D-F9DF-2099-085E-D19BCBFBEFCC}"/>
                </a:ext>
              </a:extLst>
            </p:cNvPr>
            <p:cNvCxnSpPr>
              <a:cxnSpLocks/>
              <a:endCxn id="546" idx="0"/>
            </p:cNvCxnSpPr>
            <p:nvPr/>
          </p:nvCxnSpPr>
          <p:spPr>
            <a:xfrm>
              <a:off x="4702899" y="2923050"/>
              <a:ext cx="2584" cy="2732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Arrow Connector 486">
              <a:extLst>
                <a:ext uri="{FF2B5EF4-FFF2-40B4-BE49-F238E27FC236}">
                  <a16:creationId xmlns:a16="http://schemas.microsoft.com/office/drawing/2014/main" id="{C7F62490-7240-C037-4663-262760A02EDA}"/>
                </a:ext>
              </a:extLst>
            </p:cNvPr>
            <p:cNvCxnSpPr>
              <a:cxnSpLocks/>
            </p:cNvCxnSpPr>
            <p:nvPr/>
          </p:nvCxnSpPr>
          <p:spPr>
            <a:xfrm>
              <a:off x="5174538" y="2923050"/>
              <a:ext cx="2584" cy="2732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>
              <a:extLst>
                <a:ext uri="{FF2B5EF4-FFF2-40B4-BE49-F238E27FC236}">
                  <a16:creationId xmlns:a16="http://schemas.microsoft.com/office/drawing/2014/main" id="{32183077-12E3-DB2B-BC3D-8BD153471447}"/>
                </a:ext>
              </a:extLst>
            </p:cNvPr>
            <p:cNvCxnSpPr>
              <a:cxnSpLocks/>
            </p:cNvCxnSpPr>
            <p:nvPr/>
          </p:nvCxnSpPr>
          <p:spPr>
            <a:xfrm>
              <a:off x="4685750" y="3480338"/>
              <a:ext cx="2584" cy="2732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Arrow Connector 488">
              <a:extLst>
                <a:ext uri="{FF2B5EF4-FFF2-40B4-BE49-F238E27FC236}">
                  <a16:creationId xmlns:a16="http://schemas.microsoft.com/office/drawing/2014/main" id="{F82DC4DB-A3C7-9CF8-D770-ADAE394BD21B}"/>
                </a:ext>
              </a:extLst>
            </p:cNvPr>
            <p:cNvCxnSpPr>
              <a:cxnSpLocks/>
            </p:cNvCxnSpPr>
            <p:nvPr/>
          </p:nvCxnSpPr>
          <p:spPr>
            <a:xfrm>
              <a:off x="5173246" y="3479605"/>
              <a:ext cx="2584" cy="2732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B4416579-E96C-A415-FF24-D83039D7BA6F}"/>
                </a:ext>
              </a:extLst>
            </p:cNvPr>
            <p:cNvCxnSpPr>
              <a:cxnSpLocks/>
              <a:stCxn id="545" idx="3"/>
            </p:cNvCxnSpPr>
            <p:nvPr/>
          </p:nvCxnSpPr>
          <p:spPr>
            <a:xfrm flipH="1">
              <a:off x="4374011" y="3438324"/>
              <a:ext cx="219515" cy="3145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Arrow Connector 490">
              <a:extLst>
                <a:ext uri="{FF2B5EF4-FFF2-40B4-BE49-F238E27FC236}">
                  <a16:creationId xmlns:a16="http://schemas.microsoft.com/office/drawing/2014/main" id="{8C0FAA73-5D42-18FE-471A-8976EE9FEC92}"/>
                </a:ext>
              </a:extLst>
            </p:cNvPr>
            <p:cNvCxnSpPr>
              <a:cxnSpLocks/>
              <a:stCxn id="541" idx="5"/>
            </p:cNvCxnSpPr>
            <p:nvPr/>
          </p:nvCxnSpPr>
          <p:spPr>
            <a:xfrm>
              <a:off x="4503536" y="4401395"/>
              <a:ext cx="145318" cy="305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F4E6827F-052B-A1AA-EC66-D013BD710F26}"/>
                </a:ext>
              </a:extLst>
            </p:cNvPr>
            <p:cNvCxnSpPr>
              <a:cxnSpLocks/>
            </p:cNvCxnSpPr>
            <p:nvPr/>
          </p:nvCxnSpPr>
          <p:spPr>
            <a:xfrm>
              <a:off x="4395765" y="3892516"/>
              <a:ext cx="2584" cy="2732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Arrow Connector 492">
              <a:extLst>
                <a:ext uri="{FF2B5EF4-FFF2-40B4-BE49-F238E27FC236}">
                  <a16:creationId xmlns:a16="http://schemas.microsoft.com/office/drawing/2014/main" id="{DDCD5D6C-AB72-7CE8-6575-572F56A3FA19}"/>
                </a:ext>
              </a:extLst>
            </p:cNvPr>
            <p:cNvCxnSpPr>
              <a:cxnSpLocks/>
              <a:endCxn id="539" idx="1"/>
            </p:cNvCxnSpPr>
            <p:nvPr/>
          </p:nvCxnSpPr>
          <p:spPr>
            <a:xfrm>
              <a:off x="4818973" y="3890885"/>
              <a:ext cx="270116" cy="326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Arrow Connector 493">
              <a:extLst>
                <a:ext uri="{FF2B5EF4-FFF2-40B4-BE49-F238E27FC236}">
                  <a16:creationId xmlns:a16="http://schemas.microsoft.com/office/drawing/2014/main" id="{3CA7B7E1-ED90-9466-A65A-9EF04CDF2B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1619" y="3892516"/>
              <a:ext cx="95455" cy="282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Arrow Connector 494">
              <a:extLst>
                <a:ext uri="{FF2B5EF4-FFF2-40B4-BE49-F238E27FC236}">
                  <a16:creationId xmlns:a16="http://schemas.microsoft.com/office/drawing/2014/main" id="{57A3853A-40AC-8A11-626D-BFBBB714832D}"/>
                </a:ext>
              </a:extLst>
            </p:cNvPr>
            <p:cNvCxnSpPr>
              <a:cxnSpLocks/>
              <a:stCxn id="541" idx="3"/>
            </p:cNvCxnSpPr>
            <p:nvPr/>
          </p:nvCxnSpPr>
          <p:spPr>
            <a:xfrm flipH="1">
              <a:off x="4159631" y="4401395"/>
              <a:ext cx="149931" cy="305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Arrow Connector 495">
              <a:extLst>
                <a:ext uri="{FF2B5EF4-FFF2-40B4-BE49-F238E27FC236}">
                  <a16:creationId xmlns:a16="http://schemas.microsoft.com/office/drawing/2014/main" id="{76DE1724-00CB-1824-120F-A61958C16A42}"/>
                </a:ext>
              </a:extLst>
            </p:cNvPr>
            <p:cNvCxnSpPr>
              <a:cxnSpLocks/>
            </p:cNvCxnSpPr>
            <p:nvPr/>
          </p:nvCxnSpPr>
          <p:spPr>
            <a:xfrm>
              <a:off x="5173246" y="4454165"/>
              <a:ext cx="0" cy="2496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Arrow Connector 496">
              <a:extLst>
                <a:ext uri="{FF2B5EF4-FFF2-40B4-BE49-F238E27FC236}">
                  <a16:creationId xmlns:a16="http://schemas.microsoft.com/office/drawing/2014/main" id="{6F58F66D-6CDA-4134-9EB0-7A19FADD3EB8}"/>
                </a:ext>
              </a:extLst>
            </p:cNvPr>
            <p:cNvCxnSpPr>
              <a:cxnSpLocks/>
              <a:stCxn id="539" idx="5"/>
            </p:cNvCxnSpPr>
            <p:nvPr/>
          </p:nvCxnSpPr>
          <p:spPr>
            <a:xfrm>
              <a:off x="5283063" y="4411739"/>
              <a:ext cx="326266" cy="2891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Arrow Connector 497">
              <a:extLst>
                <a:ext uri="{FF2B5EF4-FFF2-40B4-BE49-F238E27FC236}">
                  <a16:creationId xmlns:a16="http://schemas.microsoft.com/office/drawing/2014/main" id="{ED2A65EF-3022-E3BB-B06D-0D5DFCF3D044}"/>
                </a:ext>
              </a:extLst>
            </p:cNvPr>
            <p:cNvCxnSpPr>
              <a:cxnSpLocks/>
              <a:stCxn id="543" idx="5"/>
            </p:cNvCxnSpPr>
            <p:nvPr/>
          </p:nvCxnSpPr>
          <p:spPr>
            <a:xfrm>
              <a:off x="5272817" y="3425624"/>
              <a:ext cx="291098" cy="315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9" name="TextBox 498">
                  <a:extLst>
                    <a:ext uri="{FF2B5EF4-FFF2-40B4-BE49-F238E27FC236}">
                      <a16:creationId xmlns:a16="http://schemas.microsoft.com/office/drawing/2014/main" id="{EE6C97DB-80B9-BB16-DF13-4824ADE5B2B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163481" y="2696404"/>
                  <a:ext cx="84002" cy="333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EE6C97DB-80B9-BB16-DF13-4824ADE5B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3481" y="2696404"/>
                  <a:ext cx="84002" cy="333326"/>
                </a:xfrm>
                <a:prstGeom prst="rect">
                  <a:avLst/>
                </a:prstGeom>
                <a:blipFill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0" name="TextBox 499">
                  <a:extLst>
                    <a:ext uri="{FF2B5EF4-FFF2-40B4-BE49-F238E27FC236}">
                      <a16:creationId xmlns:a16="http://schemas.microsoft.com/office/drawing/2014/main" id="{C202E4C3-5D41-E461-2F06-1E020EEAA92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4164" y="3665594"/>
                  <a:ext cx="84002" cy="333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C202E4C3-5D41-E461-2F06-1E020EEAA9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4164" y="3665594"/>
                  <a:ext cx="84002" cy="333326"/>
                </a:xfrm>
                <a:prstGeom prst="rect">
                  <a:avLst/>
                </a:prstGeom>
                <a:blipFill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1" name="TextBox 500">
                  <a:extLst>
                    <a:ext uri="{FF2B5EF4-FFF2-40B4-BE49-F238E27FC236}">
                      <a16:creationId xmlns:a16="http://schemas.microsoft.com/office/drawing/2014/main" id="{D4584062-3EA0-9B01-EBB2-2DD53016932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04506" y="3665594"/>
                  <a:ext cx="84002" cy="333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D4584062-3EA0-9B01-EBB2-2DD5301693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4506" y="3665594"/>
                  <a:ext cx="84002" cy="333326"/>
                </a:xfrm>
                <a:prstGeom prst="rect">
                  <a:avLst/>
                </a:prstGeom>
                <a:blipFill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2" name="TextBox 501">
                  <a:extLst>
                    <a:ext uri="{FF2B5EF4-FFF2-40B4-BE49-F238E27FC236}">
                      <a16:creationId xmlns:a16="http://schemas.microsoft.com/office/drawing/2014/main" id="{D91C5DC4-701D-EECF-4E4B-DB7CF99B06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70989" y="3659816"/>
                  <a:ext cx="84002" cy="333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91C5DC4-701D-EECF-4E4B-DB7CF99B06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0989" y="3659816"/>
                  <a:ext cx="84002" cy="333326"/>
                </a:xfrm>
                <a:prstGeom prst="rect">
                  <a:avLst/>
                </a:prstGeom>
                <a:blipFill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174FF048-80EA-1ABE-88F3-6292F867EC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85245" y="34431773"/>
                <a:ext cx="274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174FF048-80EA-1ABE-88F3-6292F867E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245" y="34431773"/>
                <a:ext cx="274320" cy="369332"/>
              </a:xfrm>
              <a:prstGeom prst="rect">
                <a:avLst/>
              </a:prstGeom>
              <a:blipFill>
                <a:blip r:embed="rId98"/>
                <a:stretch>
                  <a:fillRect r="-9777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FBBE172A-07D3-1850-B245-07906CD6D2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57659" y="34431773"/>
                <a:ext cx="274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FBBE172A-07D3-1850-B245-07906CD6D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7659" y="34431773"/>
                <a:ext cx="274320" cy="369332"/>
              </a:xfrm>
              <a:prstGeom prst="rect">
                <a:avLst/>
              </a:prstGeom>
              <a:blipFill>
                <a:blip r:embed="rId99"/>
                <a:stretch>
                  <a:fillRect r="-9777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DA29F35B-DAB0-EAF7-4991-948A754710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29849" y="35854020"/>
                <a:ext cx="274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DA29F35B-DAB0-EAF7-4991-948A75471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849" y="35854020"/>
                <a:ext cx="274320" cy="369332"/>
              </a:xfrm>
              <a:prstGeom prst="rect">
                <a:avLst/>
              </a:prstGeom>
              <a:blipFill>
                <a:blip r:embed="rId100"/>
                <a:stretch>
                  <a:fillRect l="-2222" r="-9555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0C4A7B29-5C3E-4988-26E0-0D1FA53BBD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02263" y="35854020"/>
                <a:ext cx="274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0C4A7B29-5C3E-4988-26E0-0D1FA53BB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263" y="35854020"/>
                <a:ext cx="274320" cy="369332"/>
              </a:xfrm>
              <a:prstGeom prst="rect">
                <a:avLst/>
              </a:prstGeom>
              <a:blipFill>
                <a:blip r:embed="rId101"/>
                <a:stretch>
                  <a:fillRect l="-2222" r="-9555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8DBF85D1-B2EE-196B-062B-CB2304FDC1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12753" y="37257354"/>
                <a:ext cx="274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8DBF85D1-B2EE-196B-062B-CB2304FDC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753" y="37257354"/>
                <a:ext cx="274320" cy="369332"/>
              </a:xfrm>
              <a:prstGeom prst="rect">
                <a:avLst/>
              </a:prstGeom>
              <a:blipFill>
                <a:blip r:embed="rId102"/>
                <a:stretch>
                  <a:fillRect l="-2222" r="-9555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90C55859-5154-E45E-037C-29AB6821E6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37567" y="37257354"/>
                <a:ext cx="274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90C55859-5154-E45E-037C-29AB6821E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567" y="37257354"/>
                <a:ext cx="274320" cy="369332"/>
              </a:xfrm>
              <a:prstGeom prst="rect">
                <a:avLst/>
              </a:prstGeom>
              <a:blipFill>
                <a:blip r:embed="rId103"/>
                <a:stretch>
                  <a:fillRect l="-2222" r="-9555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CC49FCE1-7CC8-F536-0960-2C899542D0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13097" y="35854020"/>
                <a:ext cx="274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CC49FCE1-7CC8-F536-0960-2C899542D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3097" y="35854020"/>
                <a:ext cx="274320" cy="369332"/>
              </a:xfrm>
              <a:prstGeom prst="rect">
                <a:avLst/>
              </a:prstGeom>
              <a:blipFill>
                <a:blip r:embed="rId104"/>
                <a:stretch>
                  <a:fillRect r="-2222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8F5D4419-A007-CA90-E2B0-C55EF0DD79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82741" y="35854020"/>
                <a:ext cx="274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8F5D4419-A007-CA90-E2B0-C55EF0DD7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2741" y="35854020"/>
                <a:ext cx="274320" cy="369332"/>
              </a:xfrm>
              <a:prstGeom prst="rect">
                <a:avLst/>
              </a:prstGeom>
              <a:blipFill>
                <a:blip r:embed="rId105"/>
                <a:stretch>
                  <a:fillRect r="-2222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072104EF-BEF8-92F9-86FA-4BCF449C78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26091" y="37257354"/>
                <a:ext cx="274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072104EF-BEF8-92F9-86FA-4BCF449C7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6091" y="37257354"/>
                <a:ext cx="274320" cy="369332"/>
              </a:xfrm>
              <a:prstGeom prst="rect">
                <a:avLst/>
              </a:prstGeom>
              <a:blipFill>
                <a:blip r:embed="rId106"/>
                <a:stretch>
                  <a:fillRect l="-2222" r="-2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7" name="TextBox 466">
                <a:extLst>
                  <a:ext uri="{FF2B5EF4-FFF2-40B4-BE49-F238E27FC236}">
                    <a16:creationId xmlns:a16="http://schemas.microsoft.com/office/drawing/2014/main" id="{AD3C8F06-71BE-F149-D990-1757229EFC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95735" y="37257354"/>
                <a:ext cx="274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7" name="TextBox 466">
                <a:extLst>
                  <a:ext uri="{FF2B5EF4-FFF2-40B4-BE49-F238E27FC236}">
                    <a16:creationId xmlns:a16="http://schemas.microsoft.com/office/drawing/2014/main" id="{AD3C8F06-71BE-F149-D990-1757229EF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5735" y="37257354"/>
                <a:ext cx="274320" cy="369332"/>
              </a:xfrm>
              <a:prstGeom prst="rect">
                <a:avLst/>
              </a:prstGeom>
              <a:blipFill>
                <a:blip r:embed="rId107"/>
                <a:stretch>
                  <a:fillRect l="-2222" r="-2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8" name="Rectangle: Rounded Corners 473">
            <a:extLst>
              <a:ext uri="{FF2B5EF4-FFF2-40B4-BE49-F238E27FC236}">
                <a16:creationId xmlns:a16="http://schemas.microsoft.com/office/drawing/2014/main" id="{8A10E520-ED02-6BCB-5C89-7049C077D854}"/>
              </a:ext>
            </a:extLst>
          </p:cNvPr>
          <p:cNvSpPr>
            <a:spLocks/>
          </p:cNvSpPr>
          <p:nvPr/>
        </p:nvSpPr>
        <p:spPr>
          <a:xfrm>
            <a:off x="8981254" y="33877975"/>
            <a:ext cx="4744366" cy="4270170"/>
          </a:xfrm>
          <a:prstGeom prst="roundRect">
            <a:avLst/>
          </a:prstGeom>
          <a:solidFill>
            <a:srgbClr val="9DC3E6">
              <a:alpha val="1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4" name="Arrow: Right 569">
            <a:extLst>
              <a:ext uri="{FF2B5EF4-FFF2-40B4-BE49-F238E27FC236}">
                <a16:creationId xmlns:a16="http://schemas.microsoft.com/office/drawing/2014/main" id="{287B42BD-90C4-A1F8-4457-29FFB853BAC9}"/>
              </a:ext>
            </a:extLst>
          </p:cNvPr>
          <p:cNvSpPr/>
          <p:nvPr/>
        </p:nvSpPr>
        <p:spPr>
          <a:xfrm rot="6937163">
            <a:off x="10117651" y="37407205"/>
            <a:ext cx="496534" cy="118804"/>
          </a:xfrm>
          <a:prstGeom prst="rightArrow">
            <a:avLst>
              <a:gd name="adj1" fmla="val 50000"/>
              <a:gd name="adj2" fmla="val 65523"/>
            </a:avLst>
          </a:prstGeom>
          <a:solidFill>
            <a:srgbClr val="1F4E7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455" name="Arrow: Right 571">
            <a:extLst>
              <a:ext uri="{FF2B5EF4-FFF2-40B4-BE49-F238E27FC236}">
                <a16:creationId xmlns:a16="http://schemas.microsoft.com/office/drawing/2014/main" id="{30701BBE-BE5A-1107-A038-2F23B975FADF}"/>
              </a:ext>
            </a:extLst>
          </p:cNvPr>
          <p:cNvSpPr/>
          <p:nvPr/>
        </p:nvSpPr>
        <p:spPr>
          <a:xfrm rot="7475056">
            <a:off x="10455378" y="35986963"/>
            <a:ext cx="562020" cy="125554"/>
          </a:xfrm>
          <a:prstGeom prst="rightArrow">
            <a:avLst>
              <a:gd name="adj1" fmla="val 50000"/>
              <a:gd name="adj2" fmla="val 65523"/>
            </a:avLst>
          </a:prstGeom>
          <a:solidFill>
            <a:srgbClr val="1F4E7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Arrow: Right 573">
            <a:extLst>
              <a:ext uri="{FF2B5EF4-FFF2-40B4-BE49-F238E27FC236}">
                <a16:creationId xmlns:a16="http://schemas.microsoft.com/office/drawing/2014/main" id="{A3CECAAE-81AC-4EAF-649E-331BE1703560}"/>
              </a:ext>
            </a:extLst>
          </p:cNvPr>
          <p:cNvSpPr/>
          <p:nvPr/>
        </p:nvSpPr>
        <p:spPr>
          <a:xfrm rot="6525209">
            <a:off x="10820593" y="34610966"/>
            <a:ext cx="383103" cy="112662"/>
          </a:xfrm>
          <a:prstGeom prst="rightArrow">
            <a:avLst>
              <a:gd name="adj1" fmla="val 50000"/>
              <a:gd name="adj2" fmla="val 65523"/>
            </a:avLst>
          </a:prstGeom>
          <a:solidFill>
            <a:srgbClr val="1F4E7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AutoShape 99"/>
          <p:cNvSpPr>
            <a:spLocks noChangeArrowheads="1"/>
          </p:cNvSpPr>
          <p:nvPr/>
        </p:nvSpPr>
        <p:spPr bwMode="auto">
          <a:xfrm>
            <a:off x="15355683" y="20756309"/>
            <a:ext cx="14417512" cy="8516236"/>
          </a:xfrm>
          <a:prstGeom prst="roundRect">
            <a:avLst>
              <a:gd name="adj" fmla="val 8515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27000" dir="2700000" algn="ctr" rotWithShape="0">
              <a:srgbClr val="000000">
                <a:alpha val="43137"/>
              </a:srgbClr>
            </a:outerShdw>
          </a:effectLst>
        </p:spPr>
        <p:txBody>
          <a:bodyPr wrap="none" lIns="120567" tIns="60283" rIns="120567" bIns="60283" anchor="ctr"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endParaRPr lang="en-US" sz="3393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46389" indent="-646389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3393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eaLnBrk="0" hangingPunct="0">
              <a:lnSpc>
                <a:spcPct val="150000"/>
              </a:lnSpc>
              <a:spcBef>
                <a:spcPct val="20000"/>
              </a:spcBef>
            </a:pPr>
            <a:endParaRPr lang="en-US" sz="3393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0" name="AutoShape 218"/>
          <p:cNvSpPr>
            <a:spLocks noChangeArrowheads="1"/>
          </p:cNvSpPr>
          <p:nvPr/>
        </p:nvSpPr>
        <p:spPr bwMode="auto">
          <a:xfrm>
            <a:off x="16463809" y="20145569"/>
            <a:ext cx="12142536" cy="1019749"/>
          </a:xfrm>
          <a:prstGeom prst="roundRect">
            <a:avLst>
              <a:gd name="adj" fmla="val 22727"/>
            </a:avLst>
          </a:prstGeom>
          <a:solidFill>
            <a:srgbClr val="003399"/>
          </a:solidFill>
          <a:ln w="50800">
            <a:noFill/>
            <a:round/>
            <a:headEnd/>
            <a:tailEnd/>
          </a:ln>
          <a:effectLst>
            <a:outerShdw dist="127000" dir="2700000" algn="ctr" rotWithShape="0">
              <a:srgbClr val="000000">
                <a:alpha val="43137"/>
              </a:srgbClr>
            </a:outerShdw>
          </a:effectLst>
        </p:spPr>
        <p:txBody>
          <a:bodyPr wrap="none" lIns="37996" tIns="18344" rIns="37996" bIns="18344" anchor="ctr"/>
          <a:lstStyle/>
          <a:p>
            <a:pPr algn="ctr" defTabSz="356861" eaLnBrk="0" hangingPunct="0"/>
            <a:r>
              <a:rPr lang="en-US" sz="565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alibri" pitchFamily="34" charset="0"/>
              </a:rPr>
              <a:t>Neural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1" name="TextBox 550"/>
              <p:cNvSpPr txBox="1"/>
              <p:nvPr/>
            </p:nvSpPr>
            <p:spPr>
              <a:xfrm>
                <a:off x="15650322" y="21506651"/>
                <a:ext cx="14122873" cy="7417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800" b="1" dirty="0">
                    <a:solidFill>
                      <a:srgbClr val="0F2B71"/>
                    </a:solidFill>
                    <a:latin typeface="+mn-lt"/>
                  </a:rPr>
                  <a:t>Steps</a:t>
                </a:r>
              </a:p>
              <a:p>
                <a:pPr marL="1109663" lvl="2" indent="-514350">
                  <a:buFont typeface="+mj-lt"/>
                  <a:buAutoNum type="arabicPeriod"/>
                </a:pPr>
                <a:r>
                  <a:rPr lang="en-US" altLang="zh-CN" sz="2800" dirty="0">
                    <a:solidFill>
                      <a:srgbClr val="0F2B71"/>
                    </a:solidFill>
                    <a:latin typeface="+mn-lt"/>
                  </a:rPr>
                  <a:t>Integrate PSDD with deep NN</a:t>
                </a:r>
              </a:p>
              <a:p>
                <a:pPr marL="1698993" lvl="3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0F2B71"/>
                    </a:solidFill>
                  </a:rPr>
                  <a:t>Each head outputs a probability distribution for a decision node</a:t>
                </a:r>
              </a:p>
              <a:p>
                <a:pPr marL="1698993" lvl="3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rgbClr val="0F2B71"/>
                  </a:solidFill>
                  <a:latin typeface="+mn-lt"/>
                </a:endParaRPr>
              </a:p>
              <a:p>
                <a:pPr marL="1052513" lvl="2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rgbClr val="0F2B71"/>
                  </a:solidFill>
                  <a:latin typeface="+mn-lt"/>
                </a:endParaRPr>
              </a:p>
              <a:p>
                <a:pPr marL="1052513" lvl="2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rgbClr val="0F2B71"/>
                  </a:solidFill>
                  <a:latin typeface="+mn-lt"/>
                </a:endParaRPr>
              </a:p>
              <a:p>
                <a:pPr marL="1052513" lvl="2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rgbClr val="0F2B71"/>
                  </a:solidFill>
                  <a:latin typeface="+mn-lt"/>
                </a:endParaRPr>
              </a:p>
              <a:p>
                <a:pPr marL="1052513" lvl="2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rgbClr val="0F2B71"/>
                  </a:solidFill>
                  <a:latin typeface="+mn-lt"/>
                </a:endParaRPr>
              </a:p>
              <a:p>
                <a:pPr marL="1052513" lvl="2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rgbClr val="0F2B71"/>
                  </a:solidFill>
                  <a:latin typeface="+mn-lt"/>
                </a:endParaRPr>
              </a:p>
              <a:p>
                <a:pPr marL="1052513" lvl="2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rgbClr val="0F2B71"/>
                  </a:solidFill>
                  <a:latin typeface="+mn-lt"/>
                </a:endParaRPr>
              </a:p>
              <a:p>
                <a:pPr marL="1052513" lvl="2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rgbClr val="0F2B71"/>
                  </a:solidFill>
                  <a:latin typeface="+mn-lt"/>
                </a:endParaRPr>
              </a:p>
              <a:p>
                <a:pPr marL="595313" lvl="2"/>
                <a:endParaRPr lang="en-US" altLang="zh-CN" sz="2800" dirty="0">
                  <a:solidFill>
                    <a:srgbClr val="0F2B71"/>
                  </a:solidFill>
                  <a:latin typeface="+mn-lt"/>
                </a:endParaRPr>
              </a:p>
              <a:p>
                <a:pPr marL="1052513" lvl="2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rgbClr val="0F2B71"/>
                  </a:solidFill>
                  <a:latin typeface="+mn-lt"/>
                </a:endParaRPr>
              </a:p>
              <a:p>
                <a:pPr marL="1109663" lvl="2" indent="-514350">
                  <a:buFont typeface="+mj-lt"/>
                  <a:buAutoNum type="arabicPeriod" startAt="2"/>
                </a:pPr>
                <a:r>
                  <a:rPr lang="en-US" altLang="zh-CN" sz="2800" dirty="0">
                    <a:solidFill>
                      <a:srgbClr val="0F2B71"/>
                    </a:solidFill>
                    <a:latin typeface="+mn-lt"/>
                  </a:rPr>
                  <a:t>Optimize PSDD parameters using amortized Q-learning[3]</a:t>
                </a:r>
                <a:endParaRPr lang="en-US" sz="2000" dirty="0"/>
              </a:p>
              <a:p>
                <a:pPr marL="1584693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dirty="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dirty="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PSDD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F2B71"/>
                    </a:solidFill>
                    <a:latin typeface="+mn-lt"/>
                  </a:rPr>
                  <a:t>: sampled branches of all decision nodes</a:t>
                </a:r>
              </a:p>
              <a:p>
                <a:pPr marL="1584693" lvl="3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0F2B71"/>
                    </a:solidFill>
                    <a:latin typeface="+mn-lt"/>
                  </a:rPr>
                  <a:t>Maximize the probability of getting a PSDD action with the highest Q-value</a:t>
                </a:r>
              </a:p>
              <a:p>
                <a:pPr marL="1584693" lvl="3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0F2B71"/>
                    </a:solidFill>
                    <a:latin typeface="+mn-lt"/>
                  </a:rPr>
                  <a:t>Critic network is learned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dirty="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dirty="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env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F2B71"/>
                    </a:solidFill>
                    <a:latin typeface="+mn-lt"/>
                  </a:rPr>
                  <a:t> mapsped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dirty="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dirty="0">
                            <a:solidFill>
                              <a:srgbClr val="0F2B71"/>
                            </a:solidFill>
                            <a:latin typeface="Cambria Math" panose="02040503050406030204" pitchFamily="18" charset="0"/>
                          </a:rPr>
                          <m:t>PSDD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F2B71"/>
                    </a:solidFill>
                    <a:latin typeface="+mn-lt"/>
                  </a:rPr>
                  <a:t> </a:t>
                </a:r>
              </a:p>
            </p:txBody>
          </p:sp>
        </mc:Choice>
        <mc:Fallback>
          <p:sp>
            <p:nvSpPr>
              <p:cNvPr id="551" name="TextBox 5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0322" y="21506651"/>
                <a:ext cx="14122873" cy="7417415"/>
              </a:xfrm>
              <a:prstGeom prst="rect">
                <a:avLst/>
              </a:prstGeom>
              <a:blipFill>
                <a:blip r:embed="rId108"/>
                <a:stretch>
                  <a:fillRect l="-777" t="-904" b="-1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6" name="Rectangle 855">
            <a:extLst>
              <a:ext uri="{FF2B5EF4-FFF2-40B4-BE49-F238E27FC236}">
                <a16:creationId xmlns:a16="http://schemas.microsoft.com/office/drawing/2014/main" id="{3495ACBD-A583-95E5-F944-4ABD8EE46845}"/>
              </a:ext>
            </a:extLst>
          </p:cNvPr>
          <p:cNvSpPr/>
          <p:nvPr/>
        </p:nvSpPr>
        <p:spPr>
          <a:xfrm>
            <a:off x="16781555" y="25958672"/>
            <a:ext cx="1953462" cy="660218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7" name="Rectangle 856">
            <a:extLst>
              <a:ext uri="{FF2B5EF4-FFF2-40B4-BE49-F238E27FC236}">
                <a16:creationId xmlns:a16="http://schemas.microsoft.com/office/drawing/2014/main" id="{3510C173-11D3-9863-0CBF-63744D5D82D9}"/>
              </a:ext>
            </a:extLst>
          </p:cNvPr>
          <p:cNvSpPr/>
          <p:nvPr/>
        </p:nvSpPr>
        <p:spPr>
          <a:xfrm>
            <a:off x="16781556" y="26602211"/>
            <a:ext cx="1953462" cy="349772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8" name="Rectangle 857">
            <a:extLst>
              <a:ext uri="{FF2B5EF4-FFF2-40B4-BE49-F238E27FC236}">
                <a16:creationId xmlns:a16="http://schemas.microsoft.com/office/drawing/2014/main" id="{AAAF63E7-9C51-2325-66F4-23538B88277F}"/>
              </a:ext>
            </a:extLst>
          </p:cNvPr>
          <p:cNvSpPr/>
          <p:nvPr/>
        </p:nvSpPr>
        <p:spPr>
          <a:xfrm>
            <a:off x="19027075" y="25958672"/>
            <a:ext cx="1953462" cy="660218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Rectangle 858">
            <a:extLst>
              <a:ext uri="{FF2B5EF4-FFF2-40B4-BE49-F238E27FC236}">
                <a16:creationId xmlns:a16="http://schemas.microsoft.com/office/drawing/2014/main" id="{0E397224-D9E5-8B92-A4BD-0599FDBF3A87}"/>
              </a:ext>
            </a:extLst>
          </p:cNvPr>
          <p:cNvSpPr/>
          <p:nvPr/>
        </p:nvSpPr>
        <p:spPr>
          <a:xfrm>
            <a:off x="19027076" y="26602211"/>
            <a:ext cx="1953462" cy="349772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0" name="Rectangle 859">
            <a:extLst>
              <a:ext uri="{FF2B5EF4-FFF2-40B4-BE49-F238E27FC236}">
                <a16:creationId xmlns:a16="http://schemas.microsoft.com/office/drawing/2014/main" id="{D732C9EC-12C3-A526-98AB-4F4BD85224AE}"/>
              </a:ext>
            </a:extLst>
          </p:cNvPr>
          <p:cNvSpPr/>
          <p:nvPr/>
        </p:nvSpPr>
        <p:spPr>
          <a:xfrm>
            <a:off x="21264660" y="25941993"/>
            <a:ext cx="1953462" cy="660218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1" name="Rectangle 860">
            <a:extLst>
              <a:ext uri="{FF2B5EF4-FFF2-40B4-BE49-F238E27FC236}">
                <a16:creationId xmlns:a16="http://schemas.microsoft.com/office/drawing/2014/main" id="{D15CE304-15BF-2152-098F-6001C589381D}"/>
              </a:ext>
            </a:extLst>
          </p:cNvPr>
          <p:cNvSpPr/>
          <p:nvPr/>
        </p:nvSpPr>
        <p:spPr>
          <a:xfrm>
            <a:off x="21264661" y="26585532"/>
            <a:ext cx="1953462" cy="349772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2" name="TextBox 861">
            <a:extLst>
              <a:ext uri="{FF2B5EF4-FFF2-40B4-BE49-F238E27FC236}">
                <a16:creationId xmlns:a16="http://schemas.microsoft.com/office/drawing/2014/main" id="{E599D354-6D62-7EA2-12ED-589E2AAED5F7}"/>
              </a:ext>
            </a:extLst>
          </p:cNvPr>
          <p:cNvSpPr txBox="1"/>
          <p:nvPr/>
        </p:nvSpPr>
        <p:spPr>
          <a:xfrm>
            <a:off x="18858841" y="26631605"/>
            <a:ext cx="2245612" cy="301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Softmax</a:t>
            </a:r>
            <a:r>
              <a:rPr lang="en-US" sz="1600" dirty="0"/>
              <a:t> (2 units)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3" name="TextBox 862">
                <a:extLst>
                  <a:ext uri="{FF2B5EF4-FFF2-40B4-BE49-F238E27FC236}">
                    <a16:creationId xmlns:a16="http://schemas.microsoft.com/office/drawing/2014/main" id="{18B18640-6710-EBE0-4800-45BA78024C39}"/>
                  </a:ext>
                </a:extLst>
              </p:cNvPr>
              <p:cNvSpPr txBox="1"/>
              <p:nvPr/>
            </p:nvSpPr>
            <p:spPr>
              <a:xfrm>
                <a:off x="16522533" y="26025592"/>
                <a:ext cx="24528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Fully Connected Layer </a:t>
                </a:r>
              </a:p>
              <a:p>
                <a:pPr algn="ctr"/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863" name="TextBox 862">
                <a:extLst>
                  <a:ext uri="{FF2B5EF4-FFF2-40B4-BE49-F238E27FC236}">
                    <a16:creationId xmlns:a16="http://schemas.microsoft.com/office/drawing/2014/main" id="{18B18640-6710-EBE0-4800-45BA78024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2533" y="26025592"/>
                <a:ext cx="2452845" cy="584775"/>
              </a:xfrm>
              <a:prstGeom prst="rect">
                <a:avLst/>
              </a:prstGeom>
              <a:blipFill>
                <a:blip r:embed="rId109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4" name="TextBox 863">
            <a:extLst>
              <a:ext uri="{FF2B5EF4-FFF2-40B4-BE49-F238E27FC236}">
                <a16:creationId xmlns:a16="http://schemas.microsoft.com/office/drawing/2014/main" id="{4059FB3F-B3AD-E749-5F09-B665F607E038}"/>
              </a:ext>
            </a:extLst>
          </p:cNvPr>
          <p:cNvSpPr txBox="1"/>
          <p:nvPr/>
        </p:nvSpPr>
        <p:spPr>
          <a:xfrm>
            <a:off x="16613229" y="26645872"/>
            <a:ext cx="2245612" cy="301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Softmax</a:t>
            </a:r>
            <a:r>
              <a:rPr lang="en-US" sz="1600" dirty="0"/>
              <a:t> (2 units)</a:t>
            </a:r>
          </a:p>
        </p:txBody>
      </p:sp>
      <p:sp>
        <p:nvSpPr>
          <p:cNvPr id="865" name="TextBox 864">
            <a:extLst>
              <a:ext uri="{FF2B5EF4-FFF2-40B4-BE49-F238E27FC236}">
                <a16:creationId xmlns:a16="http://schemas.microsoft.com/office/drawing/2014/main" id="{5702E6F4-0864-8DB1-C4D9-07402101450C}"/>
              </a:ext>
            </a:extLst>
          </p:cNvPr>
          <p:cNvSpPr txBox="1"/>
          <p:nvPr/>
        </p:nvSpPr>
        <p:spPr>
          <a:xfrm>
            <a:off x="21132103" y="26599901"/>
            <a:ext cx="2245612" cy="301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Softmax</a:t>
            </a:r>
            <a:r>
              <a:rPr lang="en-US" sz="1600" dirty="0"/>
              <a:t> (2 units)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6" name="TextBox 865">
                <a:extLst>
                  <a:ext uri="{FF2B5EF4-FFF2-40B4-BE49-F238E27FC236}">
                    <a16:creationId xmlns:a16="http://schemas.microsoft.com/office/drawing/2014/main" id="{16B6770D-02F3-14AD-706C-833491476222}"/>
                  </a:ext>
                </a:extLst>
              </p:cNvPr>
              <p:cNvSpPr txBox="1"/>
              <p:nvPr/>
            </p:nvSpPr>
            <p:spPr>
              <a:xfrm>
                <a:off x="18790422" y="26003327"/>
                <a:ext cx="24528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Fully Connected Layer </a:t>
                </a:r>
              </a:p>
              <a:p>
                <a:pPr algn="ctr"/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866" name="TextBox 865">
                <a:extLst>
                  <a:ext uri="{FF2B5EF4-FFF2-40B4-BE49-F238E27FC236}">
                    <a16:creationId xmlns:a16="http://schemas.microsoft.com/office/drawing/2014/main" id="{16B6770D-02F3-14AD-706C-833491476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0422" y="26003327"/>
                <a:ext cx="2452845" cy="584775"/>
              </a:xfrm>
              <a:prstGeom prst="rect">
                <a:avLst/>
              </a:prstGeom>
              <a:blipFill>
                <a:blip r:embed="rId110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7" name="TextBox 866">
                <a:extLst>
                  <a:ext uri="{FF2B5EF4-FFF2-40B4-BE49-F238E27FC236}">
                    <a16:creationId xmlns:a16="http://schemas.microsoft.com/office/drawing/2014/main" id="{670DE324-4CB7-B5E7-66A3-BCA0028DF03D}"/>
                  </a:ext>
                </a:extLst>
              </p:cNvPr>
              <p:cNvSpPr txBox="1"/>
              <p:nvPr/>
            </p:nvSpPr>
            <p:spPr>
              <a:xfrm>
                <a:off x="21032469" y="26006656"/>
                <a:ext cx="24528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Fully Connected Layer </a:t>
                </a:r>
              </a:p>
              <a:p>
                <a:pPr algn="ctr"/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867" name="TextBox 866">
                <a:extLst>
                  <a:ext uri="{FF2B5EF4-FFF2-40B4-BE49-F238E27FC236}">
                    <a16:creationId xmlns:a16="http://schemas.microsoft.com/office/drawing/2014/main" id="{670DE324-4CB7-B5E7-66A3-BCA0028DF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2469" y="26006656"/>
                <a:ext cx="2452845" cy="584775"/>
              </a:xfrm>
              <a:prstGeom prst="rect">
                <a:avLst/>
              </a:prstGeom>
              <a:blipFill>
                <a:blip r:embed="rId111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8" name="Rectangle 867">
            <a:extLst>
              <a:ext uri="{FF2B5EF4-FFF2-40B4-BE49-F238E27FC236}">
                <a16:creationId xmlns:a16="http://schemas.microsoft.com/office/drawing/2014/main" id="{18CC9624-59E5-7DCE-1709-E104EE4D600A}"/>
              </a:ext>
            </a:extLst>
          </p:cNvPr>
          <p:cNvSpPr/>
          <p:nvPr/>
        </p:nvSpPr>
        <p:spPr>
          <a:xfrm>
            <a:off x="18975378" y="23609262"/>
            <a:ext cx="2124735" cy="402238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9" name="Rectangle 868">
            <a:extLst>
              <a:ext uri="{FF2B5EF4-FFF2-40B4-BE49-F238E27FC236}">
                <a16:creationId xmlns:a16="http://schemas.microsoft.com/office/drawing/2014/main" id="{96149E93-80C3-D82A-20DC-6B07995BDD31}"/>
              </a:ext>
            </a:extLst>
          </p:cNvPr>
          <p:cNvSpPr/>
          <p:nvPr/>
        </p:nvSpPr>
        <p:spPr>
          <a:xfrm>
            <a:off x="18970879" y="24011500"/>
            <a:ext cx="2129234" cy="349772"/>
          </a:xfrm>
          <a:prstGeom prst="rect">
            <a:avLst/>
          </a:prstGeom>
          <a:solidFill>
            <a:srgbClr val="9DC3E6">
              <a:alpha val="1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0" name="Rectangle 869">
            <a:extLst>
              <a:ext uri="{FF2B5EF4-FFF2-40B4-BE49-F238E27FC236}">
                <a16:creationId xmlns:a16="http://schemas.microsoft.com/office/drawing/2014/main" id="{81665DC8-3ABD-DC05-760C-6D82AA8B74B4}"/>
              </a:ext>
            </a:extLst>
          </p:cNvPr>
          <p:cNvSpPr/>
          <p:nvPr/>
        </p:nvSpPr>
        <p:spPr>
          <a:xfrm>
            <a:off x="18975378" y="24720280"/>
            <a:ext cx="2124735" cy="402238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1" name="Rectangle 870">
            <a:extLst>
              <a:ext uri="{FF2B5EF4-FFF2-40B4-BE49-F238E27FC236}">
                <a16:creationId xmlns:a16="http://schemas.microsoft.com/office/drawing/2014/main" id="{4384E284-2EEE-337D-EF53-75B550550103}"/>
              </a:ext>
            </a:extLst>
          </p:cNvPr>
          <p:cNvSpPr/>
          <p:nvPr/>
        </p:nvSpPr>
        <p:spPr>
          <a:xfrm>
            <a:off x="18970879" y="25122518"/>
            <a:ext cx="2129234" cy="349772"/>
          </a:xfrm>
          <a:prstGeom prst="rect">
            <a:avLst/>
          </a:prstGeom>
          <a:solidFill>
            <a:srgbClr val="9DC3E6">
              <a:alpha val="1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`</a:t>
            </a:r>
            <a:endParaRPr lang="en-US" dirty="0"/>
          </a:p>
        </p:txBody>
      </p:sp>
      <p:cxnSp>
        <p:nvCxnSpPr>
          <p:cNvPr id="872" name="Straight Arrow Connector 871">
            <a:extLst>
              <a:ext uri="{FF2B5EF4-FFF2-40B4-BE49-F238E27FC236}">
                <a16:creationId xmlns:a16="http://schemas.microsoft.com/office/drawing/2014/main" id="{39DDFAFF-E79D-12A7-52A1-162927543F4B}"/>
              </a:ext>
            </a:extLst>
          </p:cNvPr>
          <p:cNvCxnSpPr/>
          <p:nvPr/>
        </p:nvCxnSpPr>
        <p:spPr>
          <a:xfrm>
            <a:off x="20035496" y="23250746"/>
            <a:ext cx="0" cy="358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Arrow Connector 872">
            <a:extLst>
              <a:ext uri="{FF2B5EF4-FFF2-40B4-BE49-F238E27FC236}">
                <a16:creationId xmlns:a16="http://schemas.microsoft.com/office/drawing/2014/main" id="{03A21136-C785-D1CD-A817-939CF2FF7567}"/>
              </a:ext>
            </a:extLst>
          </p:cNvPr>
          <p:cNvCxnSpPr/>
          <p:nvPr/>
        </p:nvCxnSpPr>
        <p:spPr>
          <a:xfrm>
            <a:off x="20035496" y="24355924"/>
            <a:ext cx="0" cy="358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Straight Arrow Connector 873">
            <a:extLst>
              <a:ext uri="{FF2B5EF4-FFF2-40B4-BE49-F238E27FC236}">
                <a16:creationId xmlns:a16="http://schemas.microsoft.com/office/drawing/2014/main" id="{B5D8F4F5-94BB-2264-5452-FF19D42A60C5}"/>
              </a:ext>
            </a:extLst>
          </p:cNvPr>
          <p:cNvCxnSpPr>
            <a:cxnSpLocks/>
          </p:cNvCxnSpPr>
          <p:nvPr/>
        </p:nvCxnSpPr>
        <p:spPr>
          <a:xfrm>
            <a:off x="20007395" y="25462160"/>
            <a:ext cx="0" cy="5076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5" name="TextBox 874">
                <a:extLst>
                  <a:ext uri="{FF2B5EF4-FFF2-40B4-BE49-F238E27FC236}">
                    <a16:creationId xmlns:a16="http://schemas.microsoft.com/office/drawing/2014/main" id="{F69CA6F4-97E0-8B10-F603-78F78C3A417D}"/>
                  </a:ext>
                </a:extLst>
              </p:cNvPr>
              <p:cNvSpPr txBox="1"/>
              <p:nvPr/>
            </p:nvSpPr>
            <p:spPr>
              <a:xfrm>
                <a:off x="19727917" y="22924710"/>
                <a:ext cx="615158" cy="353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charset="0"/>
                        </a:rPr>
                        <m:t>𝑠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75" name="TextBox 874">
                <a:extLst>
                  <a:ext uri="{FF2B5EF4-FFF2-40B4-BE49-F238E27FC236}">
                    <a16:creationId xmlns:a16="http://schemas.microsoft.com/office/drawing/2014/main" id="{F69CA6F4-97E0-8B10-F603-78F78C3A4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7917" y="22924710"/>
                <a:ext cx="615158" cy="353187"/>
              </a:xfrm>
              <a:prstGeom prst="rect">
                <a:avLst/>
              </a:prstGeom>
              <a:blipFill>
                <a:blip r:embed="rId1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6" name="TextBox 875">
            <a:extLst>
              <a:ext uri="{FF2B5EF4-FFF2-40B4-BE49-F238E27FC236}">
                <a16:creationId xmlns:a16="http://schemas.microsoft.com/office/drawing/2014/main" id="{79D53185-B58D-BE07-4AC5-B92A6B285CD5}"/>
              </a:ext>
            </a:extLst>
          </p:cNvPr>
          <p:cNvSpPr txBox="1"/>
          <p:nvPr/>
        </p:nvSpPr>
        <p:spPr>
          <a:xfrm>
            <a:off x="18799162" y="23633445"/>
            <a:ext cx="2447672" cy="301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Fully Connected Layer</a:t>
            </a:r>
          </a:p>
        </p:txBody>
      </p:sp>
      <p:sp>
        <p:nvSpPr>
          <p:cNvPr id="877" name="TextBox 876">
            <a:extLst>
              <a:ext uri="{FF2B5EF4-FFF2-40B4-BE49-F238E27FC236}">
                <a16:creationId xmlns:a16="http://schemas.microsoft.com/office/drawing/2014/main" id="{D1C1DEF7-63A3-E114-52A3-E97FEC293EB8}"/>
              </a:ext>
            </a:extLst>
          </p:cNvPr>
          <p:cNvSpPr txBox="1"/>
          <p:nvPr/>
        </p:nvSpPr>
        <p:spPr>
          <a:xfrm>
            <a:off x="18808579" y="23983896"/>
            <a:ext cx="2447672" cy="301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ReLU</a:t>
            </a:r>
            <a:endParaRPr lang="en-US" sz="1600" dirty="0"/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BD4DDB1E-10EA-53D5-03E5-33DCCBCD4B88}"/>
              </a:ext>
            </a:extLst>
          </p:cNvPr>
          <p:cNvSpPr txBox="1"/>
          <p:nvPr/>
        </p:nvSpPr>
        <p:spPr>
          <a:xfrm>
            <a:off x="18811661" y="24780111"/>
            <a:ext cx="2447672" cy="301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Fully Connected Layer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A3DA729B-0206-3417-286A-2D16FDF87348}"/>
              </a:ext>
            </a:extLst>
          </p:cNvPr>
          <p:cNvSpPr txBox="1"/>
          <p:nvPr/>
        </p:nvSpPr>
        <p:spPr>
          <a:xfrm>
            <a:off x="18779970" y="25110756"/>
            <a:ext cx="244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ReLU</a:t>
            </a:r>
            <a:endParaRPr lang="en-US" sz="1600" dirty="0"/>
          </a:p>
        </p:txBody>
      </p:sp>
      <p:cxnSp>
        <p:nvCxnSpPr>
          <p:cNvPr id="880" name="Connector: Elbow 274">
            <a:extLst>
              <a:ext uri="{FF2B5EF4-FFF2-40B4-BE49-F238E27FC236}">
                <a16:creationId xmlns:a16="http://schemas.microsoft.com/office/drawing/2014/main" id="{3C2793DB-8AF7-6C95-D4D2-5DF148D8481A}"/>
              </a:ext>
            </a:extLst>
          </p:cNvPr>
          <p:cNvCxnSpPr>
            <a:cxnSpLocks/>
            <a:endCxn id="856" idx="0"/>
          </p:cNvCxnSpPr>
          <p:nvPr/>
        </p:nvCxnSpPr>
        <p:spPr>
          <a:xfrm rot="10800000" flipV="1">
            <a:off x="17758286" y="25653554"/>
            <a:ext cx="2254230" cy="3051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Connector: Elbow 277">
            <a:extLst>
              <a:ext uri="{FF2B5EF4-FFF2-40B4-BE49-F238E27FC236}">
                <a16:creationId xmlns:a16="http://schemas.microsoft.com/office/drawing/2014/main" id="{24F92081-2DBA-3205-2106-3A387FD7197A}"/>
              </a:ext>
            </a:extLst>
          </p:cNvPr>
          <p:cNvCxnSpPr>
            <a:endCxn id="860" idx="0"/>
          </p:cNvCxnSpPr>
          <p:nvPr/>
        </p:nvCxnSpPr>
        <p:spPr>
          <a:xfrm>
            <a:off x="20012516" y="25653554"/>
            <a:ext cx="2228875" cy="2884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3" name="Group 882">
            <a:extLst>
              <a:ext uri="{FF2B5EF4-FFF2-40B4-BE49-F238E27FC236}">
                <a16:creationId xmlns:a16="http://schemas.microsoft.com/office/drawing/2014/main" id="{05D3187B-3076-AF76-7C0A-8D590614AEE1}"/>
              </a:ext>
            </a:extLst>
          </p:cNvPr>
          <p:cNvGrpSpPr/>
          <p:nvPr/>
        </p:nvGrpSpPr>
        <p:grpSpPr>
          <a:xfrm>
            <a:off x="24733188" y="23022398"/>
            <a:ext cx="2921869" cy="3856128"/>
            <a:chOff x="3912181" y="2298724"/>
            <a:chExt cx="1972668" cy="2610146"/>
          </a:xfrm>
        </p:grpSpPr>
        <p:grpSp>
          <p:nvGrpSpPr>
            <p:cNvPr id="895" name="Group 894">
              <a:extLst>
                <a:ext uri="{FF2B5EF4-FFF2-40B4-BE49-F238E27FC236}">
                  <a16:creationId xmlns:a16="http://schemas.microsoft.com/office/drawing/2014/main" id="{4CC7D764-5FC8-86AE-A5C4-17DCE2274D60}"/>
                </a:ext>
              </a:extLst>
            </p:cNvPr>
            <p:cNvGrpSpPr/>
            <p:nvPr/>
          </p:nvGrpSpPr>
          <p:grpSpPr>
            <a:xfrm>
              <a:off x="4656627" y="2298724"/>
              <a:ext cx="274320" cy="274528"/>
              <a:chOff x="4775309" y="2651552"/>
              <a:chExt cx="274320" cy="274528"/>
            </a:xfrm>
          </p:grpSpPr>
          <p:sp>
            <p:nvSpPr>
              <p:cNvPr id="973" name="Oval 972">
                <a:extLst>
                  <a:ext uri="{FF2B5EF4-FFF2-40B4-BE49-F238E27FC236}">
                    <a16:creationId xmlns:a16="http://schemas.microsoft.com/office/drawing/2014/main" id="{8AE5BA47-87C4-1B1E-871F-10151A89A67B}"/>
                  </a:ext>
                </a:extLst>
              </p:cNvPr>
              <p:cNvSpPr/>
              <p:nvPr/>
            </p:nvSpPr>
            <p:spPr>
              <a:xfrm>
                <a:off x="4775309" y="2651760"/>
                <a:ext cx="274320" cy="27432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4" name="TextBox 973">
                    <a:extLst>
                      <a:ext uri="{FF2B5EF4-FFF2-40B4-BE49-F238E27FC236}">
                        <a16:creationId xmlns:a16="http://schemas.microsoft.com/office/drawing/2014/main" id="{C5F8A805-5769-7D2D-6416-10ADA1EF9725}"/>
                      </a:ext>
                    </a:extLst>
                  </p:cNvPr>
                  <p:cNvSpPr txBox="1"/>
                  <p:nvPr/>
                </p:nvSpPr>
                <p:spPr>
                  <a:xfrm>
                    <a:off x="4833833" y="2651552"/>
                    <a:ext cx="210240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C5F8A805-5769-7D2D-6416-10ADA1EF97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833" y="2651552"/>
                    <a:ext cx="210240" cy="249994"/>
                  </a:xfrm>
                  <a:prstGeom prst="rect">
                    <a:avLst/>
                  </a:prstGeom>
                  <a:blipFill>
                    <a:blip r:embed="rId113"/>
                    <a:stretch>
                      <a:fillRect l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6" name="Group 895">
              <a:extLst>
                <a:ext uri="{FF2B5EF4-FFF2-40B4-BE49-F238E27FC236}">
                  <a16:creationId xmlns:a16="http://schemas.microsoft.com/office/drawing/2014/main" id="{4EDDB94E-703A-8788-4E05-E17F0DD61A6A}"/>
                </a:ext>
              </a:extLst>
            </p:cNvPr>
            <p:cNvGrpSpPr/>
            <p:nvPr/>
          </p:nvGrpSpPr>
          <p:grpSpPr>
            <a:xfrm>
              <a:off x="4553353" y="3196314"/>
              <a:ext cx="274320" cy="282183"/>
              <a:chOff x="4638149" y="3558297"/>
              <a:chExt cx="274320" cy="282183"/>
            </a:xfrm>
          </p:grpSpPr>
          <p:sp>
            <p:nvSpPr>
              <p:cNvPr id="971" name="Oval 970">
                <a:extLst>
                  <a:ext uri="{FF2B5EF4-FFF2-40B4-BE49-F238E27FC236}">
                    <a16:creationId xmlns:a16="http://schemas.microsoft.com/office/drawing/2014/main" id="{8B1B3064-130D-80FB-121E-48B80CBE2117}"/>
                  </a:ext>
                </a:extLst>
              </p:cNvPr>
              <p:cNvSpPr/>
              <p:nvPr/>
            </p:nvSpPr>
            <p:spPr>
              <a:xfrm>
                <a:off x="4638149" y="3566160"/>
                <a:ext cx="274320" cy="27432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2" name="TextBox 971">
                    <a:extLst>
                      <a:ext uri="{FF2B5EF4-FFF2-40B4-BE49-F238E27FC236}">
                        <a16:creationId xmlns:a16="http://schemas.microsoft.com/office/drawing/2014/main" id="{AAF8FF74-5D7D-D425-C1F6-E4FF2078C1FC}"/>
                      </a:ext>
                    </a:extLst>
                  </p:cNvPr>
                  <p:cNvSpPr txBox="1"/>
                  <p:nvPr/>
                </p:nvSpPr>
                <p:spPr>
                  <a:xfrm>
                    <a:off x="4685158" y="3558297"/>
                    <a:ext cx="210240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AAF8FF74-5D7D-D425-C1F6-E4FF2078C1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5158" y="3558297"/>
                    <a:ext cx="210240" cy="249994"/>
                  </a:xfrm>
                  <a:prstGeom prst="rect">
                    <a:avLst/>
                  </a:prstGeom>
                  <a:blipFill>
                    <a:blip r:embed="rId114"/>
                    <a:stretch>
                      <a:fillRect l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7" name="Group 896">
              <a:extLst>
                <a:ext uri="{FF2B5EF4-FFF2-40B4-BE49-F238E27FC236}">
                  <a16:creationId xmlns:a16="http://schemas.microsoft.com/office/drawing/2014/main" id="{3E8D2290-D9CF-BA28-8E3B-9DF8E55F4B8B}"/>
                </a:ext>
              </a:extLst>
            </p:cNvPr>
            <p:cNvGrpSpPr/>
            <p:nvPr/>
          </p:nvGrpSpPr>
          <p:grpSpPr>
            <a:xfrm>
              <a:off x="5038670" y="3184193"/>
              <a:ext cx="274320" cy="281604"/>
              <a:chOff x="5079020" y="3558876"/>
              <a:chExt cx="274320" cy="281604"/>
            </a:xfrm>
          </p:grpSpPr>
          <p:sp>
            <p:nvSpPr>
              <p:cNvPr id="969" name="Oval 968">
                <a:extLst>
                  <a:ext uri="{FF2B5EF4-FFF2-40B4-BE49-F238E27FC236}">
                    <a16:creationId xmlns:a16="http://schemas.microsoft.com/office/drawing/2014/main" id="{BF87FBB8-FBCD-710F-B38E-3F6E7217B067}"/>
                  </a:ext>
                </a:extLst>
              </p:cNvPr>
              <p:cNvSpPr/>
              <p:nvPr/>
            </p:nvSpPr>
            <p:spPr>
              <a:xfrm>
                <a:off x="5079020" y="3566160"/>
                <a:ext cx="274320" cy="27432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0" name="TextBox 969">
                    <a:extLst>
                      <a:ext uri="{FF2B5EF4-FFF2-40B4-BE49-F238E27FC236}">
                        <a16:creationId xmlns:a16="http://schemas.microsoft.com/office/drawing/2014/main" id="{02D0BF06-4A4F-29F0-B051-16E95BB0D636}"/>
                      </a:ext>
                    </a:extLst>
                  </p:cNvPr>
                  <p:cNvSpPr txBox="1"/>
                  <p:nvPr/>
                </p:nvSpPr>
                <p:spPr>
                  <a:xfrm>
                    <a:off x="5135558" y="3558876"/>
                    <a:ext cx="210240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70" name="TextBox 969">
                    <a:extLst>
                      <a:ext uri="{FF2B5EF4-FFF2-40B4-BE49-F238E27FC236}">
                        <a16:creationId xmlns:a16="http://schemas.microsoft.com/office/drawing/2014/main" id="{02D0BF06-4A4F-29F0-B051-16E95BB0D6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5558" y="3558876"/>
                    <a:ext cx="210240" cy="249994"/>
                  </a:xfrm>
                  <a:prstGeom prst="rect">
                    <a:avLst/>
                  </a:prstGeom>
                  <a:blipFill>
                    <a:blip r:embed="rId115"/>
                    <a:stretch>
                      <a:fillRect l="-39216" r="-1961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8" name="Group 897">
              <a:extLst>
                <a:ext uri="{FF2B5EF4-FFF2-40B4-BE49-F238E27FC236}">
                  <a16:creationId xmlns:a16="http://schemas.microsoft.com/office/drawing/2014/main" id="{F61556A4-8C53-3F3D-1CE1-5BB47FB549B4}"/>
                </a:ext>
              </a:extLst>
            </p:cNvPr>
            <p:cNvGrpSpPr/>
            <p:nvPr/>
          </p:nvGrpSpPr>
          <p:grpSpPr>
            <a:xfrm>
              <a:off x="4269389" y="4167248"/>
              <a:ext cx="274320" cy="274320"/>
              <a:chOff x="4312049" y="4480560"/>
              <a:chExt cx="274320" cy="274320"/>
            </a:xfrm>
          </p:grpSpPr>
          <p:sp>
            <p:nvSpPr>
              <p:cNvPr id="967" name="Oval 966">
                <a:extLst>
                  <a:ext uri="{FF2B5EF4-FFF2-40B4-BE49-F238E27FC236}">
                    <a16:creationId xmlns:a16="http://schemas.microsoft.com/office/drawing/2014/main" id="{FB38DDA5-047C-7A02-E1FF-05FA3BFEBBCD}"/>
                  </a:ext>
                </a:extLst>
              </p:cNvPr>
              <p:cNvSpPr/>
              <p:nvPr/>
            </p:nvSpPr>
            <p:spPr>
              <a:xfrm>
                <a:off x="4312049" y="4480560"/>
                <a:ext cx="274320" cy="27432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8" name="TextBox 967">
                    <a:extLst>
                      <a:ext uri="{FF2B5EF4-FFF2-40B4-BE49-F238E27FC236}">
                        <a16:creationId xmlns:a16="http://schemas.microsoft.com/office/drawing/2014/main" id="{130CCBDD-F6FB-BE82-E312-18A6DC981328}"/>
                      </a:ext>
                    </a:extLst>
                  </p:cNvPr>
                  <p:cNvSpPr txBox="1"/>
                  <p:nvPr/>
                </p:nvSpPr>
                <p:spPr>
                  <a:xfrm>
                    <a:off x="4363559" y="4488042"/>
                    <a:ext cx="210240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130CCBDD-F6FB-BE82-E312-18A6DC9813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3559" y="4488042"/>
                    <a:ext cx="210240" cy="249994"/>
                  </a:xfrm>
                  <a:prstGeom prst="rect">
                    <a:avLst/>
                  </a:prstGeom>
                  <a:blipFill>
                    <a:blip r:embed="rId116"/>
                    <a:stretch>
                      <a:fillRect l="-254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9" name="Group 898">
              <a:extLst>
                <a:ext uri="{FF2B5EF4-FFF2-40B4-BE49-F238E27FC236}">
                  <a16:creationId xmlns:a16="http://schemas.microsoft.com/office/drawing/2014/main" id="{48286D5B-490B-28D2-79EE-9CC05484A922}"/>
                </a:ext>
              </a:extLst>
            </p:cNvPr>
            <p:cNvGrpSpPr/>
            <p:nvPr/>
          </p:nvGrpSpPr>
          <p:grpSpPr>
            <a:xfrm>
              <a:off x="5037503" y="4174913"/>
              <a:ext cx="285733" cy="437490"/>
              <a:chOff x="5117427" y="4477881"/>
              <a:chExt cx="285733" cy="437490"/>
            </a:xfrm>
          </p:grpSpPr>
          <p:sp>
            <p:nvSpPr>
              <p:cNvPr id="965" name="Oval 964">
                <a:extLst>
                  <a:ext uri="{FF2B5EF4-FFF2-40B4-BE49-F238E27FC236}">
                    <a16:creationId xmlns:a16="http://schemas.microsoft.com/office/drawing/2014/main" id="{B7C429D5-6185-A218-6025-9BC418B421E5}"/>
                  </a:ext>
                </a:extLst>
              </p:cNvPr>
              <p:cNvSpPr/>
              <p:nvPr/>
            </p:nvSpPr>
            <p:spPr>
              <a:xfrm>
                <a:off x="5128840" y="4480560"/>
                <a:ext cx="274320" cy="27432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6" name="TextBox 965">
                    <a:extLst>
                      <a:ext uri="{FF2B5EF4-FFF2-40B4-BE49-F238E27FC236}">
                        <a16:creationId xmlns:a16="http://schemas.microsoft.com/office/drawing/2014/main" id="{668C7279-FC08-0A00-3A40-51F13F3C58FA}"/>
                      </a:ext>
                    </a:extLst>
                  </p:cNvPr>
                  <p:cNvSpPr txBox="1"/>
                  <p:nvPr/>
                </p:nvSpPr>
                <p:spPr>
                  <a:xfrm>
                    <a:off x="5117427" y="4477881"/>
                    <a:ext cx="210240" cy="4374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SG" b="0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966" name="TextBox 965">
                    <a:extLst>
                      <a:ext uri="{FF2B5EF4-FFF2-40B4-BE49-F238E27FC236}">
                        <a16:creationId xmlns:a16="http://schemas.microsoft.com/office/drawing/2014/main" id="{668C7279-FC08-0A00-3A40-51F13F3C58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7427" y="4477881"/>
                    <a:ext cx="210240" cy="437490"/>
                  </a:xfrm>
                  <a:prstGeom prst="rect">
                    <a:avLst/>
                  </a:prstGeom>
                  <a:blipFill>
                    <a:blip r:embed="rId117"/>
                    <a:stretch>
                      <a:fillRect l="-1961" r="-41176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00" name="Group 899">
              <a:extLst>
                <a:ext uri="{FF2B5EF4-FFF2-40B4-BE49-F238E27FC236}">
                  <a16:creationId xmlns:a16="http://schemas.microsoft.com/office/drawing/2014/main" id="{0F9B6CF2-EBB9-C3C4-D639-F3758F5C1206}"/>
                </a:ext>
              </a:extLst>
            </p:cNvPr>
            <p:cNvGrpSpPr/>
            <p:nvPr/>
          </p:nvGrpSpPr>
          <p:grpSpPr>
            <a:xfrm>
              <a:off x="4398349" y="2693631"/>
              <a:ext cx="359441" cy="333326"/>
              <a:chOff x="4215529" y="3007777"/>
              <a:chExt cx="359441" cy="333326"/>
            </a:xfrm>
          </p:grpSpPr>
          <p:sp>
            <p:nvSpPr>
              <p:cNvPr id="961" name="Rectangle 960">
                <a:extLst>
                  <a:ext uri="{FF2B5EF4-FFF2-40B4-BE49-F238E27FC236}">
                    <a16:creationId xmlns:a16="http://schemas.microsoft.com/office/drawing/2014/main" id="{F3924EF1-972D-AA6C-D117-38FD52B68B3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15529" y="3103879"/>
                <a:ext cx="233680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2" name="Rectangle 961">
                <a:extLst>
                  <a:ext uri="{FF2B5EF4-FFF2-40B4-BE49-F238E27FC236}">
                    <a16:creationId xmlns:a16="http://schemas.microsoft.com/office/drawing/2014/main" id="{6E52549B-AD2C-C08B-8EF9-41D58545B9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49209" y="3103879"/>
                <a:ext cx="107442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3" name="TextBox 962">
                    <a:extLst>
                      <a:ext uri="{FF2B5EF4-FFF2-40B4-BE49-F238E27FC236}">
                        <a16:creationId xmlns:a16="http://schemas.microsoft.com/office/drawing/2014/main" id="{7A84FBF7-55D1-6E2D-230E-A06D24393812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223729" y="3061900"/>
                    <a:ext cx="210240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7A84FBF7-55D1-6E2D-230E-A06D243938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3729" y="3061900"/>
                    <a:ext cx="210240" cy="249994"/>
                  </a:xfrm>
                  <a:prstGeom prst="rect">
                    <a:avLst/>
                  </a:prstGeom>
                  <a:blipFill>
                    <a:blip r:embed="rId118"/>
                    <a:stretch>
                      <a:fillRect l="-23529" r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4" name="TextBox 963">
                    <a:extLst>
                      <a:ext uri="{FF2B5EF4-FFF2-40B4-BE49-F238E27FC236}">
                        <a16:creationId xmlns:a16="http://schemas.microsoft.com/office/drawing/2014/main" id="{10B23E00-2260-166C-5DA3-5895AF89BB0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490968" y="3007777"/>
                    <a:ext cx="84002" cy="333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oMath>
                      </m:oMathPara>
                    </a14:m>
                    <a:endParaRPr lang="en-US" sz="2600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10B23E00-2260-166C-5DA3-5895AF89BB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0968" y="3007777"/>
                    <a:ext cx="84002" cy="333326"/>
                  </a:xfrm>
                  <a:prstGeom prst="rect">
                    <a:avLst/>
                  </a:prstGeom>
                  <a:blipFill>
                    <a:blip r:embed="rId1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01" name="Group 900">
              <a:extLst>
                <a:ext uri="{FF2B5EF4-FFF2-40B4-BE49-F238E27FC236}">
                  <a16:creationId xmlns:a16="http://schemas.microsoft.com/office/drawing/2014/main" id="{282C737C-BE41-EF74-926A-2C8E7AE1D1E7}"/>
                </a:ext>
              </a:extLst>
            </p:cNvPr>
            <p:cNvGrpSpPr/>
            <p:nvPr/>
          </p:nvGrpSpPr>
          <p:grpSpPr>
            <a:xfrm>
              <a:off x="4892670" y="2745676"/>
              <a:ext cx="341122" cy="249994"/>
              <a:chOff x="6095990" y="2937267"/>
              <a:chExt cx="341122" cy="249994"/>
            </a:xfrm>
          </p:grpSpPr>
          <p:sp>
            <p:nvSpPr>
              <p:cNvPr id="958" name="Rectangle 957">
                <a:extLst>
                  <a:ext uri="{FF2B5EF4-FFF2-40B4-BE49-F238E27FC236}">
                    <a16:creationId xmlns:a16="http://schemas.microsoft.com/office/drawing/2014/main" id="{247DEBF5-13AB-D29A-07D8-0E32E6E09B21}"/>
                  </a:ext>
                </a:extLst>
              </p:cNvPr>
              <p:cNvSpPr/>
              <p:nvPr/>
            </p:nvSpPr>
            <p:spPr>
              <a:xfrm>
                <a:off x="6095990" y="2979246"/>
                <a:ext cx="233680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9" name="Rectangle 958">
                <a:extLst>
                  <a:ext uri="{FF2B5EF4-FFF2-40B4-BE49-F238E27FC236}">
                    <a16:creationId xmlns:a16="http://schemas.microsoft.com/office/drawing/2014/main" id="{40A89341-9D40-F003-7C26-E425062BCEC7}"/>
                  </a:ext>
                </a:extLst>
              </p:cNvPr>
              <p:cNvSpPr/>
              <p:nvPr/>
            </p:nvSpPr>
            <p:spPr>
              <a:xfrm>
                <a:off x="6329670" y="2979246"/>
                <a:ext cx="107442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0" name="TextBox 959">
                    <a:extLst>
                      <a:ext uri="{FF2B5EF4-FFF2-40B4-BE49-F238E27FC236}">
                        <a16:creationId xmlns:a16="http://schemas.microsoft.com/office/drawing/2014/main" id="{9D38579B-A69E-D285-909B-6F0C904AE14B}"/>
                      </a:ext>
                    </a:extLst>
                  </p:cNvPr>
                  <p:cNvSpPr txBox="1"/>
                  <p:nvPr/>
                </p:nvSpPr>
                <p:spPr>
                  <a:xfrm>
                    <a:off x="6124092" y="2937267"/>
                    <a:ext cx="210240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9D38579B-A69E-D285-909B-6F0C904AE1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4092" y="2937267"/>
                    <a:ext cx="210240" cy="249994"/>
                  </a:xfrm>
                  <a:prstGeom prst="rect">
                    <a:avLst/>
                  </a:prstGeom>
                  <a:blipFill>
                    <a:blip r:embed="rId120"/>
                    <a:stretch>
                      <a:fillRect l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02" name="Group 901">
              <a:extLst>
                <a:ext uri="{FF2B5EF4-FFF2-40B4-BE49-F238E27FC236}">
                  <a16:creationId xmlns:a16="http://schemas.microsoft.com/office/drawing/2014/main" id="{148D24F5-0465-8571-07E5-D5B740C5F232}"/>
                </a:ext>
              </a:extLst>
            </p:cNvPr>
            <p:cNvGrpSpPr/>
            <p:nvPr/>
          </p:nvGrpSpPr>
          <p:grpSpPr>
            <a:xfrm>
              <a:off x="4109215" y="3713248"/>
              <a:ext cx="341122" cy="249994"/>
              <a:chOff x="3846721" y="4079101"/>
              <a:chExt cx="341122" cy="249994"/>
            </a:xfrm>
          </p:grpSpPr>
          <p:sp>
            <p:nvSpPr>
              <p:cNvPr id="955" name="Rectangle 954">
                <a:extLst>
                  <a:ext uri="{FF2B5EF4-FFF2-40B4-BE49-F238E27FC236}">
                    <a16:creationId xmlns:a16="http://schemas.microsoft.com/office/drawing/2014/main" id="{C1A83C6E-D491-8354-1AC2-E12C1FC85913}"/>
                  </a:ext>
                </a:extLst>
              </p:cNvPr>
              <p:cNvSpPr/>
              <p:nvPr/>
            </p:nvSpPr>
            <p:spPr>
              <a:xfrm>
                <a:off x="3846721" y="4121080"/>
                <a:ext cx="233680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6" name="Rectangle 955">
                <a:extLst>
                  <a:ext uri="{FF2B5EF4-FFF2-40B4-BE49-F238E27FC236}">
                    <a16:creationId xmlns:a16="http://schemas.microsoft.com/office/drawing/2014/main" id="{CF4EB853-95B9-85F5-17EC-F3410855CE1C}"/>
                  </a:ext>
                </a:extLst>
              </p:cNvPr>
              <p:cNvSpPr/>
              <p:nvPr/>
            </p:nvSpPr>
            <p:spPr>
              <a:xfrm>
                <a:off x="4080401" y="4121080"/>
                <a:ext cx="107442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7" name="TextBox 956">
                    <a:extLst>
                      <a:ext uri="{FF2B5EF4-FFF2-40B4-BE49-F238E27FC236}">
                        <a16:creationId xmlns:a16="http://schemas.microsoft.com/office/drawing/2014/main" id="{D5832DF7-754A-EB42-48DD-4AFAB4569DED}"/>
                      </a:ext>
                    </a:extLst>
                  </p:cNvPr>
                  <p:cNvSpPr txBox="1"/>
                  <p:nvPr/>
                </p:nvSpPr>
                <p:spPr>
                  <a:xfrm>
                    <a:off x="3854921" y="4079101"/>
                    <a:ext cx="210240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D5832DF7-754A-EB42-48DD-4AFAB4569D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4921" y="4079101"/>
                    <a:ext cx="210240" cy="249994"/>
                  </a:xfrm>
                  <a:prstGeom prst="rect">
                    <a:avLst/>
                  </a:prstGeom>
                  <a:blipFill>
                    <a:blip r:embed="rId121"/>
                    <a:stretch>
                      <a:fillRect l="-25490" r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03" name="Group 902">
              <a:extLst>
                <a:ext uri="{FF2B5EF4-FFF2-40B4-BE49-F238E27FC236}">
                  <a16:creationId xmlns:a16="http://schemas.microsoft.com/office/drawing/2014/main" id="{09E7278F-5943-025C-DD9E-1BD2530B5FD0}"/>
                </a:ext>
              </a:extLst>
            </p:cNvPr>
            <p:cNvGrpSpPr/>
            <p:nvPr/>
          </p:nvGrpSpPr>
          <p:grpSpPr>
            <a:xfrm>
              <a:off x="4532127" y="3713248"/>
              <a:ext cx="341122" cy="249994"/>
              <a:chOff x="4742252" y="4074021"/>
              <a:chExt cx="341122" cy="249994"/>
            </a:xfrm>
          </p:grpSpPr>
          <p:sp>
            <p:nvSpPr>
              <p:cNvPr id="952" name="Rectangle 951">
                <a:extLst>
                  <a:ext uri="{FF2B5EF4-FFF2-40B4-BE49-F238E27FC236}">
                    <a16:creationId xmlns:a16="http://schemas.microsoft.com/office/drawing/2014/main" id="{C22CEBE1-6EE9-070B-B278-FC32EA9792D0}"/>
                  </a:ext>
                </a:extLst>
              </p:cNvPr>
              <p:cNvSpPr/>
              <p:nvPr/>
            </p:nvSpPr>
            <p:spPr>
              <a:xfrm>
                <a:off x="4742252" y="4116001"/>
                <a:ext cx="233680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3" name="Rectangle 952">
                <a:extLst>
                  <a:ext uri="{FF2B5EF4-FFF2-40B4-BE49-F238E27FC236}">
                    <a16:creationId xmlns:a16="http://schemas.microsoft.com/office/drawing/2014/main" id="{005F9061-8B77-FE7C-0009-1183D7D1FAC8}"/>
                  </a:ext>
                </a:extLst>
              </p:cNvPr>
              <p:cNvSpPr/>
              <p:nvPr/>
            </p:nvSpPr>
            <p:spPr>
              <a:xfrm>
                <a:off x="4975932" y="4116001"/>
                <a:ext cx="107442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4" name="TextBox 953">
                    <a:extLst>
                      <a:ext uri="{FF2B5EF4-FFF2-40B4-BE49-F238E27FC236}">
                        <a16:creationId xmlns:a16="http://schemas.microsoft.com/office/drawing/2014/main" id="{4A2503C6-D26E-2E7B-3B67-B40E76FD4D5B}"/>
                      </a:ext>
                    </a:extLst>
                  </p:cNvPr>
                  <p:cNvSpPr txBox="1"/>
                  <p:nvPr/>
                </p:nvSpPr>
                <p:spPr>
                  <a:xfrm>
                    <a:off x="4770354" y="4074021"/>
                    <a:ext cx="210240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4A2503C6-D26E-2E7B-3B67-B40E76FD4D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0354" y="4074021"/>
                    <a:ext cx="210240" cy="249994"/>
                  </a:xfrm>
                  <a:prstGeom prst="rect">
                    <a:avLst/>
                  </a:prstGeom>
                  <a:blipFill>
                    <a:blip r:embed="rId122"/>
                    <a:stretch>
                      <a:fillRect l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04" name="Group 903">
              <a:extLst>
                <a:ext uri="{FF2B5EF4-FFF2-40B4-BE49-F238E27FC236}">
                  <a16:creationId xmlns:a16="http://schemas.microsoft.com/office/drawing/2014/main" id="{9E959CCE-1FA2-35BC-61FC-6D6F8B9845F8}"/>
                </a:ext>
              </a:extLst>
            </p:cNvPr>
            <p:cNvGrpSpPr/>
            <p:nvPr/>
          </p:nvGrpSpPr>
          <p:grpSpPr>
            <a:xfrm>
              <a:off x="5004221" y="3713248"/>
              <a:ext cx="341122" cy="249994"/>
              <a:chOff x="5451020" y="4085585"/>
              <a:chExt cx="341122" cy="249994"/>
            </a:xfrm>
          </p:grpSpPr>
          <p:sp>
            <p:nvSpPr>
              <p:cNvPr id="949" name="Rectangle 948">
                <a:extLst>
                  <a:ext uri="{FF2B5EF4-FFF2-40B4-BE49-F238E27FC236}">
                    <a16:creationId xmlns:a16="http://schemas.microsoft.com/office/drawing/2014/main" id="{471AD605-C323-1446-2ECB-1938FFA9D488}"/>
                  </a:ext>
                </a:extLst>
              </p:cNvPr>
              <p:cNvSpPr/>
              <p:nvPr/>
            </p:nvSpPr>
            <p:spPr>
              <a:xfrm>
                <a:off x="5451020" y="4127565"/>
                <a:ext cx="233680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0" name="Rectangle 949">
                <a:extLst>
                  <a:ext uri="{FF2B5EF4-FFF2-40B4-BE49-F238E27FC236}">
                    <a16:creationId xmlns:a16="http://schemas.microsoft.com/office/drawing/2014/main" id="{94751FB1-6AF6-17A5-3532-DD7C1A6FA90F}"/>
                  </a:ext>
                </a:extLst>
              </p:cNvPr>
              <p:cNvSpPr/>
              <p:nvPr/>
            </p:nvSpPr>
            <p:spPr>
              <a:xfrm>
                <a:off x="5684700" y="4127565"/>
                <a:ext cx="107442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1" name="TextBox 950">
                    <a:extLst>
                      <a:ext uri="{FF2B5EF4-FFF2-40B4-BE49-F238E27FC236}">
                        <a16:creationId xmlns:a16="http://schemas.microsoft.com/office/drawing/2014/main" id="{29A8E0D3-6E27-0A08-E9A9-13E89AE40616}"/>
                      </a:ext>
                    </a:extLst>
                  </p:cNvPr>
                  <p:cNvSpPr txBox="1"/>
                  <p:nvPr/>
                </p:nvSpPr>
                <p:spPr>
                  <a:xfrm>
                    <a:off x="5459220" y="4085585"/>
                    <a:ext cx="210240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2" name="TextBox 171">
                    <a:extLst>
                      <a:ext uri="{FF2B5EF4-FFF2-40B4-BE49-F238E27FC236}">
                        <a16:creationId xmlns:a16="http://schemas.microsoft.com/office/drawing/2014/main" id="{29A8E0D3-6E27-0A08-E9A9-13E89AE406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9220" y="4085585"/>
                    <a:ext cx="210240" cy="249994"/>
                  </a:xfrm>
                  <a:prstGeom prst="rect">
                    <a:avLst/>
                  </a:prstGeom>
                  <a:blipFill>
                    <a:blip r:embed="rId123"/>
                    <a:stretch>
                      <a:fillRect l="-25490" r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05" name="Group 904">
              <a:extLst>
                <a:ext uri="{FF2B5EF4-FFF2-40B4-BE49-F238E27FC236}">
                  <a16:creationId xmlns:a16="http://schemas.microsoft.com/office/drawing/2014/main" id="{C5E3390B-166F-67EF-846D-ACE45FC9744B}"/>
                </a:ext>
              </a:extLst>
            </p:cNvPr>
            <p:cNvGrpSpPr/>
            <p:nvPr/>
          </p:nvGrpSpPr>
          <p:grpSpPr>
            <a:xfrm>
              <a:off x="5464316" y="3713248"/>
              <a:ext cx="382813" cy="249994"/>
              <a:chOff x="6346551" y="4067805"/>
              <a:chExt cx="382813" cy="249994"/>
            </a:xfrm>
          </p:grpSpPr>
          <p:sp>
            <p:nvSpPr>
              <p:cNvPr id="945" name="Rectangle 944">
                <a:extLst>
                  <a:ext uri="{FF2B5EF4-FFF2-40B4-BE49-F238E27FC236}">
                    <a16:creationId xmlns:a16="http://schemas.microsoft.com/office/drawing/2014/main" id="{1C8BD23E-E568-068E-613E-5376319CDE47}"/>
                  </a:ext>
                </a:extLst>
              </p:cNvPr>
              <p:cNvSpPr/>
              <p:nvPr/>
            </p:nvSpPr>
            <p:spPr>
              <a:xfrm>
                <a:off x="6346551" y="4109784"/>
                <a:ext cx="172573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6" name="Rectangle 945">
                <a:extLst>
                  <a:ext uri="{FF2B5EF4-FFF2-40B4-BE49-F238E27FC236}">
                    <a16:creationId xmlns:a16="http://schemas.microsoft.com/office/drawing/2014/main" id="{ADD9312C-F57F-0BEC-11B0-EFBFC820BBB7}"/>
                  </a:ext>
                </a:extLst>
              </p:cNvPr>
              <p:cNvSpPr/>
              <p:nvPr/>
            </p:nvSpPr>
            <p:spPr>
              <a:xfrm>
                <a:off x="6519124" y="4109784"/>
                <a:ext cx="172573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7" name="TextBox 946">
                    <a:extLst>
                      <a:ext uri="{FF2B5EF4-FFF2-40B4-BE49-F238E27FC236}">
                        <a16:creationId xmlns:a16="http://schemas.microsoft.com/office/drawing/2014/main" id="{404C0CF5-F582-2149-12ED-B572DA7682D8}"/>
                      </a:ext>
                    </a:extLst>
                  </p:cNvPr>
                  <p:cNvSpPr txBox="1"/>
                  <p:nvPr/>
                </p:nvSpPr>
                <p:spPr>
                  <a:xfrm>
                    <a:off x="6347281" y="4067805"/>
                    <a:ext cx="210240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404C0CF5-F582-2149-12ED-B572DA7682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7281" y="4067805"/>
                    <a:ext cx="210240" cy="249994"/>
                  </a:xfrm>
                  <a:prstGeom prst="rect">
                    <a:avLst/>
                  </a:prstGeom>
                  <a:blipFill>
                    <a:blip r:embed="rId124"/>
                    <a:stretch>
                      <a:fillRect l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8" name="TextBox 947">
                    <a:extLst>
                      <a:ext uri="{FF2B5EF4-FFF2-40B4-BE49-F238E27FC236}">
                        <a16:creationId xmlns:a16="http://schemas.microsoft.com/office/drawing/2014/main" id="{D3BBD4BC-87D4-DE8C-0BDE-D2AAE01C4FA1}"/>
                      </a:ext>
                    </a:extLst>
                  </p:cNvPr>
                  <p:cNvSpPr txBox="1"/>
                  <p:nvPr/>
                </p:nvSpPr>
                <p:spPr>
                  <a:xfrm>
                    <a:off x="6519124" y="4067805"/>
                    <a:ext cx="210240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D3BBD4BC-87D4-DE8C-0BDE-D2AAE01C4F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9124" y="4067805"/>
                    <a:ext cx="210240" cy="249994"/>
                  </a:xfrm>
                  <a:prstGeom prst="rect">
                    <a:avLst/>
                  </a:prstGeom>
                  <a:blipFill>
                    <a:blip r:embed="rId125"/>
                    <a:stretch>
                      <a:fillRect l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06" name="Group 905">
              <a:extLst>
                <a:ext uri="{FF2B5EF4-FFF2-40B4-BE49-F238E27FC236}">
                  <a16:creationId xmlns:a16="http://schemas.microsoft.com/office/drawing/2014/main" id="{1C21A67B-86A8-A93B-F8D2-AFDF541F626F}"/>
                </a:ext>
              </a:extLst>
            </p:cNvPr>
            <p:cNvGrpSpPr/>
            <p:nvPr/>
          </p:nvGrpSpPr>
          <p:grpSpPr>
            <a:xfrm>
              <a:off x="3912181" y="4658876"/>
              <a:ext cx="410318" cy="249994"/>
              <a:chOff x="3844692" y="4943276"/>
              <a:chExt cx="410318" cy="249994"/>
            </a:xfrm>
          </p:grpSpPr>
          <p:sp>
            <p:nvSpPr>
              <p:cNvPr id="941" name="Rectangle 940">
                <a:extLst>
                  <a:ext uri="{FF2B5EF4-FFF2-40B4-BE49-F238E27FC236}">
                    <a16:creationId xmlns:a16="http://schemas.microsoft.com/office/drawing/2014/main" id="{CA92A4C5-9408-906A-B581-F3BE88823DDC}"/>
                  </a:ext>
                </a:extLst>
              </p:cNvPr>
              <p:cNvSpPr/>
              <p:nvPr/>
            </p:nvSpPr>
            <p:spPr>
              <a:xfrm>
                <a:off x="3844692" y="4985255"/>
                <a:ext cx="172573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2" name="Rectangle 941">
                <a:extLst>
                  <a:ext uri="{FF2B5EF4-FFF2-40B4-BE49-F238E27FC236}">
                    <a16:creationId xmlns:a16="http://schemas.microsoft.com/office/drawing/2014/main" id="{9CE95D56-E560-F6CA-EA0A-A2FCEA3C5B5C}"/>
                  </a:ext>
                </a:extLst>
              </p:cNvPr>
              <p:cNvSpPr/>
              <p:nvPr/>
            </p:nvSpPr>
            <p:spPr>
              <a:xfrm>
                <a:off x="4017265" y="4985255"/>
                <a:ext cx="233680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3" name="TextBox 942">
                    <a:extLst>
                      <a:ext uri="{FF2B5EF4-FFF2-40B4-BE49-F238E27FC236}">
                        <a16:creationId xmlns:a16="http://schemas.microsoft.com/office/drawing/2014/main" id="{689F4658-4D25-E4AE-CCDD-A0EE8F58C146}"/>
                      </a:ext>
                    </a:extLst>
                  </p:cNvPr>
                  <p:cNvSpPr txBox="1"/>
                  <p:nvPr/>
                </p:nvSpPr>
                <p:spPr>
                  <a:xfrm>
                    <a:off x="3845422" y="4943276"/>
                    <a:ext cx="210240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689F4658-4D25-E4AE-CCDD-A0EE8F58C1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5422" y="4943276"/>
                    <a:ext cx="210240" cy="249994"/>
                  </a:xfrm>
                  <a:prstGeom prst="rect">
                    <a:avLst/>
                  </a:prstGeom>
                  <a:blipFill>
                    <a:blip r:embed="rId126"/>
                    <a:stretch>
                      <a:fillRect l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4" name="TextBox 943">
                    <a:extLst>
                      <a:ext uri="{FF2B5EF4-FFF2-40B4-BE49-F238E27FC236}">
                        <a16:creationId xmlns:a16="http://schemas.microsoft.com/office/drawing/2014/main" id="{7C4BB9AA-1080-994B-DAB3-85A4F21C389A}"/>
                      </a:ext>
                    </a:extLst>
                  </p:cNvPr>
                  <p:cNvSpPr txBox="1"/>
                  <p:nvPr/>
                </p:nvSpPr>
                <p:spPr>
                  <a:xfrm>
                    <a:off x="4044770" y="4943276"/>
                    <a:ext cx="210240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7C4BB9AA-1080-994B-DAB3-85A4F21C38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4770" y="4943276"/>
                    <a:ext cx="210240" cy="249994"/>
                  </a:xfrm>
                  <a:prstGeom prst="rect">
                    <a:avLst/>
                  </a:prstGeom>
                  <a:blipFill>
                    <a:blip r:embed="rId127"/>
                    <a:stretch>
                      <a:fillRect l="-27451" r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07" name="Group 906">
              <a:extLst>
                <a:ext uri="{FF2B5EF4-FFF2-40B4-BE49-F238E27FC236}">
                  <a16:creationId xmlns:a16="http://schemas.microsoft.com/office/drawing/2014/main" id="{E38C41A1-818C-F342-D68F-8C653A29BE16}"/>
                </a:ext>
              </a:extLst>
            </p:cNvPr>
            <p:cNvGrpSpPr/>
            <p:nvPr/>
          </p:nvGrpSpPr>
          <p:grpSpPr>
            <a:xfrm>
              <a:off x="4406549" y="4658876"/>
              <a:ext cx="452545" cy="249994"/>
              <a:chOff x="4656627" y="5584636"/>
              <a:chExt cx="452545" cy="249994"/>
            </a:xfrm>
          </p:grpSpPr>
          <p:sp>
            <p:nvSpPr>
              <p:cNvPr id="937" name="Rectangle 936">
                <a:extLst>
                  <a:ext uri="{FF2B5EF4-FFF2-40B4-BE49-F238E27FC236}">
                    <a16:creationId xmlns:a16="http://schemas.microsoft.com/office/drawing/2014/main" id="{1E14E255-39AF-9A22-2909-7773A7E8E747}"/>
                  </a:ext>
                </a:extLst>
              </p:cNvPr>
              <p:cNvSpPr/>
              <p:nvPr/>
            </p:nvSpPr>
            <p:spPr>
              <a:xfrm>
                <a:off x="4886162" y="5626615"/>
                <a:ext cx="172573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8" name="Rectangle 937">
                <a:extLst>
                  <a:ext uri="{FF2B5EF4-FFF2-40B4-BE49-F238E27FC236}">
                    <a16:creationId xmlns:a16="http://schemas.microsoft.com/office/drawing/2014/main" id="{ECEBBCD3-49AB-52FB-7D0D-3AAC7D4BFE5B}"/>
                  </a:ext>
                </a:extLst>
              </p:cNvPr>
              <p:cNvSpPr/>
              <p:nvPr/>
            </p:nvSpPr>
            <p:spPr>
              <a:xfrm>
                <a:off x="4656627" y="5626615"/>
                <a:ext cx="229535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9" name="TextBox 938">
                    <a:extLst>
                      <a:ext uri="{FF2B5EF4-FFF2-40B4-BE49-F238E27FC236}">
                        <a16:creationId xmlns:a16="http://schemas.microsoft.com/office/drawing/2014/main" id="{49DE162E-A9B5-EC47-8B54-FB8F6ACB706E}"/>
                      </a:ext>
                    </a:extLst>
                  </p:cNvPr>
                  <p:cNvSpPr txBox="1"/>
                  <p:nvPr/>
                </p:nvSpPr>
                <p:spPr>
                  <a:xfrm>
                    <a:off x="4673222" y="5584636"/>
                    <a:ext cx="212939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49DE162E-A9B5-EC47-8B54-FB8F6ACB70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3222" y="5584636"/>
                    <a:ext cx="212939" cy="249994"/>
                  </a:xfrm>
                  <a:prstGeom prst="rect">
                    <a:avLst/>
                  </a:prstGeom>
                  <a:blipFill>
                    <a:blip r:embed="rId128"/>
                    <a:stretch>
                      <a:fillRect l="-21154" r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0" name="TextBox 939">
                    <a:extLst>
                      <a:ext uri="{FF2B5EF4-FFF2-40B4-BE49-F238E27FC236}">
                        <a16:creationId xmlns:a16="http://schemas.microsoft.com/office/drawing/2014/main" id="{0B5176B0-E35D-DDBC-5BBB-07F324F93E48}"/>
                      </a:ext>
                    </a:extLst>
                  </p:cNvPr>
                  <p:cNvSpPr txBox="1"/>
                  <p:nvPr/>
                </p:nvSpPr>
                <p:spPr>
                  <a:xfrm>
                    <a:off x="4898932" y="5584636"/>
                    <a:ext cx="210240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0B5176B0-E35D-DDBC-5BBB-07F324F93E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8932" y="5584636"/>
                    <a:ext cx="210240" cy="249994"/>
                  </a:xfrm>
                  <a:prstGeom prst="rect">
                    <a:avLst/>
                  </a:prstGeom>
                  <a:blipFill>
                    <a:blip r:embed="rId129"/>
                    <a:stretch>
                      <a:fillRect l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08" name="Group 907">
              <a:extLst>
                <a:ext uri="{FF2B5EF4-FFF2-40B4-BE49-F238E27FC236}">
                  <a16:creationId xmlns:a16="http://schemas.microsoft.com/office/drawing/2014/main" id="{F80B17B7-C884-340C-F69F-B84EDEC3BA37}"/>
                </a:ext>
              </a:extLst>
            </p:cNvPr>
            <p:cNvGrpSpPr/>
            <p:nvPr/>
          </p:nvGrpSpPr>
          <p:grpSpPr>
            <a:xfrm>
              <a:off x="5502036" y="4658876"/>
              <a:ext cx="382813" cy="249994"/>
              <a:chOff x="5846399" y="4902125"/>
              <a:chExt cx="382813" cy="249994"/>
            </a:xfrm>
          </p:grpSpPr>
          <p:sp>
            <p:nvSpPr>
              <p:cNvPr id="933" name="Rectangle 932">
                <a:extLst>
                  <a:ext uri="{FF2B5EF4-FFF2-40B4-BE49-F238E27FC236}">
                    <a16:creationId xmlns:a16="http://schemas.microsoft.com/office/drawing/2014/main" id="{20BBE139-8881-1BFA-CB57-11DBE9E8CDDE}"/>
                  </a:ext>
                </a:extLst>
              </p:cNvPr>
              <p:cNvSpPr/>
              <p:nvPr/>
            </p:nvSpPr>
            <p:spPr>
              <a:xfrm>
                <a:off x="5846399" y="4944104"/>
                <a:ext cx="172573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4" name="Rectangle 933">
                <a:extLst>
                  <a:ext uri="{FF2B5EF4-FFF2-40B4-BE49-F238E27FC236}">
                    <a16:creationId xmlns:a16="http://schemas.microsoft.com/office/drawing/2014/main" id="{8C804850-68B1-89C3-D8D0-FEC45214593A}"/>
                  </a:ext>
                </a:extLst>
              </p:cNvPr>
              <p:cNvSpPr/>
              <p:nvPr/>
            </p:nvSpPr>
            <p:spPr>
              <a:xfrm>
                <a:off x="6018972" y="4944104"/>
                <a:ext cx="172573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5" name="TextBox 934">
                    <a:extLst>
                      <a:ext uri="{FF2B5EF4-FFF2-40B4-BE49-F238E27FC236}">
                        <a16:creationId xmlns:a16="http://schemas.microsoft.com/office/drawing/2014/main" id="{D9290083-A61F-67F4-24E9-C6B01E89506C}"/>
                      </a:ext>
                    </a:extLst>
                  </p:cNvPr>
                  <p:cNvSpPr txBox="1"/>
                  <p:nvPr/>
                </p:nvSpPr>
                <p:spPr>
                  <a:xfrm>
                    <a:off x="5847129" y="4902125"/>
                    <a:ext cx="210240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D9290083-A61F-67F4-24E9-C6B01E8950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7129" y="4902125"/>
                    <a:ext cx="210240" cy="249994"/>
                  </a:xfrm>
                  <a:prstGeom prst="rect">
                    <a:avLst/>
                  </a:prstGeom>
                  <a:blipFill>
                    <a:blip r:embed="rId130"/>
                    <a:stretch>
                      <a:fillRect l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6" name="TextBox 935">
                    <a:extLst>
                      <a:ext uri="{FF2B5EF4-FFF2-40B4-BE49-F238E27FC236}">
                        <a16:creationId xmlns:a16="http://schemas.microsoft.com/office/drawing/2014/main" id="{41571E65-6516-A550-FCF9-80E0FDC32344}"/>
                      </a:ext>
                    </a:extLst>
                  </p:cNvPr>
                  <p:cNvSpPr txBox="1"/>
                  <p:nvPr/>
                </p:nvSpPr>
                <p:spPr>
                  <a:xfrm>
                    <a:off x="6018972" y="4902125"/>
                    <a:ext cx="210240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41571E65-6516-A550-FCF9-80E0FDC323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8972" y="4902125"/>
                    <a:ext cx="210240" cy="249994"/>
                  </a:xfrm>
                  <a:prstGeom prst="rect">
                    <a:avLst/>
                  </a:prstGeom>
                  <a:blipFill>
                    <a:blip r:embed="rId131"/>
                    <a:stretch>
                      <a:fillRect l="-5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09" name="Group 908">
              <a:extLst>
                <a:ext uri="{FF2B5EF4-FFF2-40B4-BE49-F238E27FC236}">
                  <a16:creationId xmlns:a16="http://schemas.microsoft.com/office/drawing/2014/main" id="{5A55C0E8-4C55-36C0-CE7C-1EF8FBFC1343}"/>
                </a:ext>
              </a:extLst>
            </p:cNvPr>
            <p:cNvGrpSpPr/>
            <p:nvPr/>
          </p:nvGrpSpPr>
          <p:grpSpPr>
            <a:xfrm>
              <a:off x="5002102" y="4658876"/>
              <a:ext cx="443686" cy="249994"/>
              <a:chOff x="5169480" y="4942769"/>
              <a:chExt cx="443686" cy="249994"/>
            </a:xfrm>
          </p:grpSpPr>
          <p:sp>
            <p:nvSpPr>
              <p:cNvPr id="929" name="Rectangle 928">
                <a:extLst>
                  <a:ext uri="{FF2B5EF4-FFF2-40B4-BE49-F238E27FC236}">
                    <a16:creationId xmlns:a16="http://schemas.microsoft.com/office/drawing/2014/main" id="{B2E392C0-BFAF-4264-097C-1BE2F027E9B5}"/>
                  </a:ext>
                </a:extLst>
              </p:cNvPr>
              <p:cNvSpPr/>
              <p:nvPr/>
            </p:nvSpPr>
            <p:spPr>
              <a:xfrm>
                <a:off x="5169480" y="4984748"/>
                <a:ext cx="210240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0" name="TextBox 929">
                    <a:extLst>
                      <a:ext uri="{FF2B5EF4-FFF2-40B4-BE49-F238E27FC236}">
                        <a16:creationId xmlns:a16="http://schemas.microsoft.com/office/drawing/2014/main" id="{67F216F1-9829-E426-50D2-91BB967DC31B}"/>
                      </a:ext>
                    </a:extLst>
                  </p:cNvPr>
                  <p:cNvSpPr txBox="1"/>
                  <p:nvPr/>
                </p:nvSpPr>
                <p:spPr>
                  <a:xfrm>
                    <a:off x="5186076" y="4942769"/>
                    <a:ext cx="186784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67F216F1-9829-E426-50D2-91BB967DC3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6076" y="4942769"/>
                    <a:ext cx="186784" cy="249994"/>
                  </a:xfrm>
                  <a:prstGeom prst="rect">
                    <a:avLst/>
                  </a:prstGeom>
                  <a:blipFill>
                    <a:blip r:embed="rId132"/>
                    <a:stretch>
                      <a:fillRect l="-33333" r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1" name="Rectangle 930">
                <a:extLst>
                  <a:ext uri="{FF2B5EF4-FFF2-40B4-BE49-F238E27FC236}">
                    <a16:creationId xmlns:a16="http://schemas.microsoft.com/office/drawing/2014/main" id="{B9B4DC4C-606A-25DD-FC83-D58723F766FC}"/>
                  </a:ext>
                </a:extLst>
              </p:cNvPr>
              <p:cNvSpPr/>
              <p:nvPr/>
            </p:nvSpPr>
            <p:spPr>
              <a:xfrm>
                <a:off x="5377706" y="4984748"/>
                <a:ext cx="207340" cy="1930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2" name="TextBox 931">
                    <a:extLst>
                      <a:ext uri="{FF2B5EF4-FFF2-40B4-BE49-F238E27FC236}">
                        <a16:creationId xmlns:a16="http://schemas.microsoft.com/office/drawing/2014/main" id="{619D0FDF-1EF2-EDA5-DD33-B8A962280B65}"/>
                      </a:ext>
                    </a:extLst>
                  </p:cNvPr>
                  <p:cNvSpPr txBox="1"/>
                  <p:nvPr/>
                </p:nvSpPr>
                <p:spPr>
                  <a:xfrm>
                    <a:off x="5394302" y="4942769"/>
                    <a:ext cx="218864" cy="249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619D0FDF-1EF2-EDA5-DD33-B8A962280B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4302" y="4942769"/>
                    <a:ext cx="218864" cy="249994"/>
                  </a:xfrm>
                  <a:prstGeom prst="rect">
                    <a:avLst/>
                  </a:prstGeom>
                  <a:blipFill>
                    <a:blip r:embed="rId133"/>
                    <a:stretch>
                      <a:fillRect l="-24528" r="-169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10" name="Straight Arrow Connector 909">
              <a:extLst>
                <a:ext uri="{FF2B5EF4-FFF2-40B4-BE49-F238E27FC236}">
                  <a16:creationId xmlns:a16="http://schemas.microsoft.com/office/drawing/2014/main" id="{E4D4002D-0A7A-5561-C7C8-57AC522CBDD2}"/>
                </a:ext>
              </a:extLst>
            </p:cNvPr>
            <p:cNvCxnSpPr>
              <a:cxnSpLocks/>
              <a:stCxn id="973" idx="3"/>
            </p:cNvCxnSpPr>
            <p:nvPr/>
          </p:nvCxnSpPr>
          <p:spPr>
            <a:xfrm flipH="1">
              <a:off x="4627023" y="2533079"/>
              <a:ext cx="69777" cy="254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Arrow Connector 910">
              <a:extLst>
                <a:ext uri="{FF2B5EF4-FFF2-40B4-BE49-F238E27FC236}">
                  <a16:creationId xmlns:a16="http://schemas.microsoft.com/office/drawing/2014/main" id="{2347733C-AA9B-75B3-5D99-8ECAEAAF0A28}"/>
                </a:ext>
              </a:extLst>
            </p:cNvPr>
            <p:cNvCxnSpPr>
              <a:cxnSpLocks/>
              <a:stCxn id="973" idx="5"/>
            </p:cNvCxnSpPr>
            <p:nvPr/>
          </p:nvCxnSpPr>
          <p:spPr>
            <a:xfrm>
              <a:off x="4890774" y="2533079"/>
              <a:ext cx="92093" cy="255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Arrow Connector 911">
              <a:extLst>
                <a:ext uri="{FF2B5EF4-FFF2-40B4-BE49-F238E27FC236}">
                  <a16:creationId xmlns:a16="http://schemas.microsoft.com/office/drawing/2014/main" id="{A730CCBA-E769-62ED-0411-7CCA0176454A}"/>
                </a:ext>
              </a:extLst>
            </p:cNvPr>
            <p:cNvCxnSpPr>
              <a:cxnSpLocks/>
              <a:endCxn id="972" idx="0"/>
            </p:cNvCxnSpPr>
            <p:nvPr/>
          </p:nvCxnSpPr>
          <p:spPr>
            <a:xfrm>
              <a:off x="4702899" y="2923050"/>
              <a:ext cx="2584" cy="2732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Arrow Connector 912">
              <a:extLst>
                <a:ext uri="{FF2B5EF4-FFF2-40B4-BE49-F238E27FC236}">
                  <a16:creationId xmlns:a16="http://schemas.microsoft.com/office/drawing/2014/main" id="{F4FDF0C6-14AC-2A7F-6A3D-C133EA9C1C81}"/>
                </a:ext>
              </a:extLst>
            </p:cNvPr>
            <p:cNvCxnSpPr>
              <a:cxnSpLocks/>
            </p:cNvCxnSpPr>
            <p:nvPr/>
          </p:nvCxnSpPr>
          <p:spPr>
            <a:xfrm>
              <a:off x="5174538" y="2923050"/>
              <a:ext cx="2584" cy="2732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Arrow Connector 913">
              <a:extLst>
                <a:ext uri="{FF2B5EF4-FFF2-40B4-BE49-F238E27FC236}">
                  <a16:creationId xmlns:a16="http://schemas.microsoft.com/office/drawing/2014/main" id="{875B7BE2-6AF7-6E85-8AF7-810EF4C44A7E}"/>
                </a:ext>
              </a:extLst>
            </p:cNvPr>
            <p:cNvCxnSpPr>
              <a:cxnSpLocks/>
            </p:cNvCxnSpPr>
            <p:nvPr/>
          </p:nvCxnSpPr>
          <p:spPr>
            <a:xfrm>
              <a:off x="4685750" y="3480338"/>
              <a:ext cx="2584" cy="2732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Arrow Connector 914">
              <a:extLst>
                <a:ext uri="{FF2B5EF4-FFF2-40B4-BE49-F238E27FC236}">
                  <a16:creationId xmlns:a16="http://schemas.microsoft.com/office/drawing/2014/main" id="{5DDCBE9F-6F67-6C52-2C04-B117D240EED6}"/>
                </a:ext>
              </a:extLst>
            </p:cNvPr>
            <p:cNvCxnSpPr>
              <a:cxnSpLocks/>
            </p:cNvCxnSpPr>
            <p:nvPr/>
          </p:nvCxnSpPr>
          <p:spPr>
            <a:xfrm>
              <a:off x="5173246" y="3479605"/>
              <a:ext cx="2584" cy="2732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Arrow Connector 915">
              <a:extLst>
                <a:ext uri="{FF2B5EF4-FFF2-40B4-BE49-F238E27FC236}">
                  <a16:creationId xmlns:a16="http://schemas.microsoft.com/office/drawing/2014/main" id="{5521130F-38A4-0236-A5B6-87A407F0BB73}"/>
                </a:ext>
              </a:extLst>
            </p:cNvPr>
            <p:cNvCxnSpPr>
              <a:cxnSpLocks/>
              <a:stCxn id="971" idx="3"/>
            </p:cNvCxnSpPr>
            <p:nvPr/>
          </p:nvCxnSpPr>
          <p:spPr>
            <a:xfrm flipH="1">
              <a:off x="4374011" y="3438324"/>
              <a:ext cx="219515" cy="3145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Arrow Connector 916">
              <a:extLst>
                <a:ext uri="{FF2B5EF4-FFF2-40B4-BE49-F238E27FC236}">
                  <a16:creationId xmlns:a16="http://schemas.microsoft.com/office/drawing/2014/main" id="{A00F4B13-37A4-23E9-B3B4-9C643A8D1A8D}"/>
                </a:ext>
              </a:extLst>
            </p:cNvPr>
            <p:cNvCxnSpPr>
              <a:cxnSpLocks/>
              <a:stCxn id="967" idx="5"/>
            </p:cNvCxnSpPr>
            <p:nvPr/>
          </p:nvCxnSpPr>
          <p:spPr>
            <a:xfrm>
              <a:off x="4503536" y="4401395"/>
              <a:ext cx="145318" cy="305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Arrow Connector 917">
              <a:extLst>
                <a:ext uri="{FF2B5EF4-FFF2-40B4-BE49-F238E27FC236}">
                  <a16:creationId xmlns:a16="http://schemas.microsoft.com/office/drawing/2014/main" id="{10905926-29C8-613F-A8E1-7CF5866F4A9E}"/>
                </a:ext>
              </a:extLst>
            </p:cNvPr>
            <p:cNvCxnSpPr>
              <a:cxnSpLocks/>
            </p:cNvCxnSpPr>
            <p:nvPr/>
          </p:nvCxnSpPr>
          <p:spPr>
            <a:xfrm>
              <a:off x="4395765" y="3892516"/>
              <a:ext cx="2584" cy="2732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Arrow Connector 918">
              <a:extLst>
                <a:ext uri="{FF2B5EF4-FFF2-40B4-BE49-F238E27FC236}">
                  <a16:creationId xmlns:a16="http://schemas.microsoft.com/office/drawing/2014/main" id="{1946CC9B-6FC5-DD13-42AE-F5B275060BFB}"/>
                </a:ext>
              </a:extLst>
            </p:cNvPr>
            <p:cNvCxnSpPr>
              <a:cxnSpLocks/>
              <a:endCxn id="965" idx="1"/>
            </p:cNvCxnSpPr>
            <p:nvPr/>
          </p:nvCxnSpPr>
          <p:spPr>
            <a:xfrm>
              <a:off x="4818973" y="3890885"/>
              <a:ext cx="270116" cy="326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Arrow Connector 919">
              <a:extLst>
                <a:ext uri="{FF2B5EF4-FFF2-40B4-BE49-F238E27FC236}">
                  <a16:creationId xmlns:a16="http://schemas.microsoft.com/office/drawing/2014/main" id="{78DD712C-C1BB-0043-B2DA-3966EFD20A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1618" y="3892516"/>
              <a:ext cx="95455" cy="282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Arrow Connector 920">
              <a:extLst>
                <a:ext uri="{FF2B5EF4-FFF2-40B4-BE49-F238E27FC236}">
                  <a16:creationId xmlns:a16="http://schemas.microsoft.com/office/drawing/2014/main" id="{3BBF0FDC-916A-7DF2-BBAF-1758F0137DD7}"/>
                </a:ext>
              </a:extLst>
            </p:cNvPr>
            <p:cNvCxnSpPr>
              <a:cxnSpLocks/>
              <a:stCxn id="967" idx="3"/>
            </p:cNvCxnSpPr>
            <p:nvPr/>
          </p:nvCxnSpPr>
          <p:spPr>
            <a:xfrm flipH="1">
              <a:off x="4159631" y="4401395"/>
              <a:ext cx="149931" cy="305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Arrow Connector 921">
              <a:extLst>
                <a:ext uri="{FF2B5EF4-FFF2-40B4-BE49-F238E27FC236}">
                  <a16:creationId xmlns:a16="http://schemas.microsoft.com/office/drawing/2014/main" id="{99AF845A-A519-3799-C033-438D21BDAD23}"/>
                </a:ext>
              </a:extLst>
            </p:cNvPr>
            <p:cNvCxnSpPr>
              <a:cxnSpLocks/>
            </p:cNvCxnSpPr>
            <p:nvPr/>
          </p:nvCxnSpPr>
          <p:spPr>
            <a:xfrm>
              <a:off x="5173246" y="4454165"/>
              <a:ext cx="0" cy="2496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Straight Arrow Connector 922">
              <a:extLst>
                <a:ext uri="{FF2B5EF4-FFF2-40B4-BE49-F238E27FC236}">
                  <a16:creationId xmlns:a16="http://schemas.microsoft.com/office/drawing/2014/main" id="{A602F1FF-159F-1D24-8F73-848C67689FF2}"/>
                </a:ext>
              </a:extLst>
            </p:cNvPr>
            <p:cNvCxnSpPr>
              <a:cxnSpLocks/>
              <a:stCxn id="965" idx="5"/>
            </p:cNvCxnSpPr>
            <p:nvPr/>
          </p:nvCxnSpPr>
          <p:spPr>
            <a:xfrm>
              <a:off x="5283063" y="4411739"/>
              <a:ext cx="326266" cy="2891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Arrow Connector 923">
              <a:extLst>
                <a:ext uri="{FF2B5EF4-FFF2-40B4-BE49-F238E27FC236}">
                  <a16:creationId xmlns:a16="http://schemas.microsoft.com/office/drawing/2014/main" id="{F7FAE3AA-0B06-C208-0BA4-3B0C54149581}"/>
                </a:ext>
              </a:extLst>
            </p:cNvPr>
            <p:cNvCxnSpPr>
              <a:cxnSpLocks/>
              <a:stCxn id="969" idx="5"/>
            </p:cNvCxnSpPr>
            <p:nvPr/>
          </p:nvCxnSpPr>
          <p:spPr>
            <a:xfrm>
              <a:off x="5272817" y="3425624"/>
              <a:ext cx="291098" cy="315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5" name="TextBox 924">
                  <a:extLst>
                    <a:ext uri="{FF2B5EF4-FFF2-40B4-BE49-F238E27FC236}">
                      <a16:creationId xmlns:a16="http://schemas.microsoft.com/office/drawing/2014/main" id="{396283DA-101C-DF13-9635-C9AF6847E32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163481" y="2696404"/>
                  <a:ext cx="84002" cy="333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96283DA-101C-DF13-9635-C9AF6847E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3481" y="2696404"/>
                  <a:ext cx="84002" cy="333326"/>
                </a:xfrm>
                <a:prstGeom prst="rect">
                  <a:avLst/>
                </a:prstGeom>
                <a:blipFill>
                  <a:blip r:embed="rId1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6" name="TextBox 925">
                  <a:extLst>
                    <a:ext uri="{FF2B5EF4-FFF2-40B4-BE49-F238E27FC236}">
                      <a16:creationId xmlns:a16="http://schemas.microsoft.com/office/drawing/2014/main" id="{EE0B3066-C0C0-3137-D418-AD69DE7F9A0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4164" y="3665594"/>
                  <a:ext cx="84002" cy="333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EE0B3066-C0C0-3137-D418-AD69DE7F9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4164" y="3665594"/>
                  <a:ext cx="84002" cy="333326"/>
                </a:xfrm>
                <a:prstGeom prst="rect">
                  <a:avLst/>
                </a:prstGeom>
                <a:blipFill>
                  <a:blip r:embed="rId1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7" name="TextBox 926">
                  <a:extLst>
                    <a:ext uri="{FF2B5EF4-FFF2-40B4-BE49-F238E27FC236}">
                      <a16:creationId xmlns:a16="http://schemas.microsoft.com/office/drawing/2014/main" id="{146889F9-1DC6-C291-8CE9-46A1D6A31D1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04506" y="3665594"/>
                  <a:ext cx="84002" cy="333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146889F9-1DC6-C291-8CE9-46A1D6A31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4506" y="3665594"/>
                  <a:ext cx="84002" cy="333326"/>
                </a:xfrm>
                <a:prstGeom prst="rect">
                  <a:avLst/>
                </a:prstGeom>
                <a:blipFill>
                  <a:blip r:embed="rId1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8" name="TextBox 927">
                  <a:extLst>
                    <a:ext uri="{FF2B5EF4-FFF2-40B4-BE49-F238E27FC236}">
                      <a16:creationId xmlns:a16="http://schemas.microsoft.com/office/drawing/2014/main" id="{C2BFEB0D-B886-FFEB-3363-F8B4B20890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70989" y="3659816"/>
                  <a:ext cx="84002" cy="333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C2BFEB0D-B886-FFEB-3363-F8B4B20890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0989" y="3659816"/>
                  <a:ext cx="84002" cy="333326"/>
                </a:xfrm>
                <a:prstGeom prst="rect">
                  <a:avLst/>
                </a:prstGeom>
                <a:blipFill>
                  <a:blip r:embed="rId1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4" name="TextBox 883">
                <a:extLst>
                  <a:ext uri="{FF2B5EF4-FFF2-40B4-BE49-F238E27FC236}">
                    <a16:creationId xmlns:a16="http://schemas.microsoft.com/office/drawing/2014/main" id="{C80FFC71-E3F1-0672-2D18-02A6CDBACF8D}"/>
                  </a:ext>
                </a:extLst>
              </p:cNvPr>
              <p:cNvSpPr txBox="1"/>
              <p:nvPr/>
            </p:nvSpPr>
            <p:spPr>
              <a:xfrm>
                <a:off x="25402232" y="23324339"/>
                <a:ext cx="274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4" name="TextBox 883">
                <a:extLst>
                  <a:ext uri="{FF2B5EF4-FFF2-40B4-BE49-F238E27FC236}">
                    <a16:creationId xmlns:a16="http://schemas.microsoft.com/office/drawing/2014/main" id="{C80FFC71-E3F1-0672-2D18-02A6CDBAC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2232" y="23324339"/>
                <a:ext cx="274320" cy="369332"/>
              </a:xfrm>
              <a:prstGeom prst="rect">
                <a:avLst/>
              </a:prstGeom>
              <a:blipFill>
                <a:blip r:embed="rId138"/>
                <a:stretch>
                  <a:fillRect r="-97778" b="-81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5" name="TextBox 884">
                <a:extLst>
                  <a:ext uri="{FF2B5EF4-FFF2-40B4-BE49-F238E27FC236}">
                    <a16:creationId xmlns:a16="http://schemas.microsoft.com/office/drawing/2014/main" id="{092B3C14-E9CA-84A4-E50C-947D0DDE3B3C}"/>
                  </a:ext>
                </a:extLst>
              </p:cNvPr>
              <p:cNvSpPr txBox="1"/>
              <p:nvPr/>
            </p:nvSpPr>
            <p:spPr>
              <a:xfrm>
                <a:off x="26202076" y="23324339"/>
                <a:ext cx="274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5" name="TextBox 884">
                <a:extLst>
                  <a:ext uri="{FF2B5EF4-FFF2-40B4-BE49-F238E27FC236}">
                    <a16:creationId xmlns:a16="http://schemas.microsoft.com/office/drawing/2014/main" id="{092B3C14-E9CA-84A4-E50C-947D0DDE3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2076" y="23324339"/>
                <a:ext cx="274320" cy="369332"/>
              </a:xfrm>
              <a:prstGeom prst="rect">
                <a:avLst/>
              </a:prstGeom>
              <a:blipFill>
                <a:blip r:embed="rId139"/>
                <a:stretch>
                  <a:fillRect r="-97778" b="-81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6" name="TextBox 885">
                <a:extLst>
                  <a:ext uri="{FF2B5EF4-FFF2-40B4-BE49-F238E27FC236}">
                    <a16:creationId xmlns:a16="http://schemas.microsoft.com/office/drawing/2014/main" id="{8F4AC83B-FB7E-D0A4-E79C-61F0A8037909}"/>
                  </a:ext>
                </a:extLst>
              </p:cNvPr>
              <p:cNvSpPr txBox="1"/>
              <p:nvPr/>
            </p:nvSpPr>
            <p:spPr>
              <a:xfrm>
                <a:off x="25046836" y="24746586"/>
                <a:ext cx="274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6" name="TextBox 885">
                <a:extLst>
                  <a:ext uri="{FF2B5EF4-FFF2-40B4-BE49-F238E27FC236}">
                    <a16:creationId xmlns:a16="http://schemas.microsoft.com/office/drawing/2014/main" id="{8F4AC83B-FB7E-D0A4-E79C-61F0A8037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6836" y="24746586"/>
                <a:ext cx="274320" cy="369332"/>
              </a:xfrm>
              <a:prstGeom prst="rect">
                <a:avLst/>
              </a:prstGeom>
              <a:blipFill>
                <a:blip r:embed="rId140"/>
                <a:stretch>
                  <a:fillRect l="-2222" r="-95556" b="-81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7" name="TextBox 886">
                <a:extLst>
                  <a:ext uri="{FF2B5EF4-FFF2-40B4-BE49-F238E27FC236}">
                    <a16:creationId xmlns:a16="http://schemas.microsoft.com/office/drawing/2014/main" id="{70F4D925-B01F-C55C-CC63-746822240C24}"/>
                  </a:ext>
                </a:extLst>
              </p:cNvPr>
              <p:cNvSpPr txBox="1"/>
              <p:nvPr/>
            </p:nvSpPr>
            <p:spPr>
              <a:xfrm>
                <a:off x="25846680" y="24746586"/>
                <a:ext cx="274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7" name="TextBox 886">
                <a:extLst>
                  <a:ext uri="{FF2B5EF4-FFF2-40B4-BE49-F238E27FC236}">
                    <a16:creationId xmlns:a16="http://schemas.microsoft.com/office/drawing/2014/main" id="{70F4D925-B01F-C55C-CC63-746822240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680" y="24746586"/>
                <a:ext cx="274320" cy="369332"/>
              </a:xfrm>
              <a:prstGeom prst="rect">
                <a:avLst/>
              </a:prstGeom>
              <a:blipFill>
                <a:blip r:embed="rId141"/>
                <a:stretch>
                  <a:fillRect l="-2222" r="-95556" b="-81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8" name="TextBox 887">
                <a:extLst>
                  <a:ext uri="{FF2B5EF4-FFF2-40B4-BE49-F238E27FC236}">
                    <a16:creationId xmlns:a16="http://schemas.microsoft.com/office/drawing/2014/main" id="{301E6B84-1ABE-25B0-028E-239B0120A8EE}"/>
                  </a:ext>
                </a:extLst>
              </p:cNvPr>
              <p:cNvSpPr txBox="1"/>
              <p:nvPr/>
            </p:nvSpPr>
            <p:spPr>
              <a:xfrm>
                <a:off x="24729740" y="26149920"/>
                <a:ext cx="274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8" name="TextBox 887">
                <a:extLst>
                  <a:ext uri="{FF2B5EF4-FFF2-40B4-BE49-F238E27FC236}">
                    <a16:creationId xmlns:a16="http://schemas.microsoft.com/office/drawing/2014/main" id="{301E6B84-1ABE-25B0-028E-239B0120A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9740" y="26149920"/>
                <a:ext cx="274320" cy="369332"/>
              </a:xfrm>
              <a:prstGeom prst="rect">
                <a:avLst/>
              </a:prstGeom>
              <a:blipFill>
                <a:blip r:embed="rId142"/>
                <a:stretch>
                  <a:fillRect l="-2222" r="-95556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9" name="TextBox 888">
                <a:extLst>
                  <a:ext uri="{FF2B5EF4-FFF2-40B4-BE49-F238E27FC236}">
                    <a16:creationId xmlns:a16="http://schemas.microsoft.com/office/drawing/2014/main" id="{F8A83F18-4EE6-D5B9-51F3-793D79B159EF}"/>
                  </a:ext>
                </a:extLst>
              </p:cNvPr>
              <p:cNvSpPr txBox="1"/>
              <p:nvPr/>
            </p:nvSpPr>
            <p:spPr>
              <a:xfrm>
                <a:off x="25681984" y="26149920"/>
                <a:ext cx="274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9" name="TextBox 888">
                <a:extLst>
                  <a:ext uri="{FF2B5EF4-FFF2-40B4-BE49-F238E27FC236}">
                    <a16:creationId xmlns:a16="http://schemas.microsoft.com/office/drawing/2014/main" id="{F8A83F18-4EE6-D5B9-51F3-793D79B15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1984" y="26149920"/>
                <a:ext cx="274320" cy="369332"/>
              </a:xfrm>
              <a:prstGeom prst="rect">
                <a:avLst/>
              </a:prstGeom>
              <a:blipFill>
                <a:blip r:embed="rId143"/>
                <a:stretch>
                  <a:fillRect l="-2222" r="-95556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0" name="TextBox 889">
                <a:extLst>
                  <a:ext uri="{FF2B5EF4-FFF2-40B4-BE49-F238E27FC236}">
                    <a16:creationId xmlns:a16="http://schemas.microsoft.com/office/drawing/2014/main" id="{F1FEFA1F-EA97-07C3-3A1D-5184447192D7}"/>
                  </a:ext>
                </a:extLst>
              </p:cNvPr>
              <p:cNvSpPr txBox="1"/>
              <p:nvPr/>
            </p:nvSpPr>
            <p:spPr>
              <a:xfrm>
                <a:off x="26557514" y="24746586"/>
                <a:ext cx="274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0" name="TextBox 889">
                <a:extLst>
                  <a:ext uri="{FF2B5EF4-FFF2-40B4-BE49-F238E27FC236}">
                    <a16:creationId xmlns:a16="http://schemas.microsoft.com/office/drawing/2014/main" id="{F1FEFA1F-EA97-07C3-3A1D-518444719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7514" y="24746586"/>
                <a:ext cx="274320" cy="369332"/>
              </a:xfrm>
              <a:prstGeom prst="rect">
                <a:avLst/>
              </a:prstGeom>
              <a:blipFill>
                <a:blip r:embed="rId144"/>
                <a:stretch>
                  <a:fillRect l="-2222" r="-20000" b="-81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1" name="TextBox 890">
                <a:extLst>
                  <a:ext uri="{FF2B5EF4-FFF2-40B4-BE49-F238E27FC236}">
                    <a16:creationId xmlns:a16="http://schemas.microsoft.com/office/drawing/2014/main" id="{5CE621B9-8082-C658-26A3-6038D094BFDC}"/>
                  </a:ext>
                </a:extLst>
              </p:cNvPr>
              <p:cNvSpPr txBox="1"/>
              <p:nvPr/>
            </p:nvSpPr>
            <p:spPr>
              <a:xfrm>
                <a:off x="27027158" y="24746586"/>
                <a:ext cx="274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1" name="TextBox 890">
                <a:extLst>
                  <a:ext uri="{FF2B5EF4-FFF2-40B4-BE49-F238E27FC236}">
                    <a16:creationId xmlns:a16="http://schemas.microsoft.com/office/drawing/2014/main" id="{5CE621B9-8082-C658-26A3-6038D094B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7158" y="24746586"/>
                <a:ext cx="274320" cy="369332"/>
              </a:xfrm>
              <a:prstGeom prst="rect">
                <a:avLst/>
              </a:prstGeom>
              <a:blipFill>
                <a:blip r:embed="rId145"/>
                <a:stretch>
                  <a:fillRect l="-2222" r="-20000" b="-81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2" name="TextBox 891">
                <a:extLst>
                  <a:ext uri="{FF2B5EF4-FFF2-40B4-BE49-F238E27FC236}">
                    <a16:creationId xmlns:a16="http://schemas.microsoft.com/office/drawing/2014/main" id="{8BA99D2E-DCB5-6498-3C84-298E51D94959}"/>
                  </a:ext>
                </a:extLst>
              </p:cNvPr>
              <p:cNvSpPr txBox="1"/>
              <p:nvPr/>
            </p:nvSpPr>
            <p:spPr>
              <a:xfrm>
                <a:off x="26570508" y="26149920"/>
                <a:ext cx="274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2" name="TextBox 891">
                <a:extLst>
                  <a:ext uri="{FF2B5EF4-FFF2-40B4-BE49-F238E27FC236}">
                    <a16:creationId xmlns:a16="http://schemas.microsoft.com/office/drawing/2014/main" id="{8BA99D2E-DCB5-6498-3C84-298E51D94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0508" y="26149920"/>
                <a:ext cx="274320" cy="369332"/>
              </a:xfrm>
              <a:prstGeom prst="rect">
                <a:avLst/>
              </a:prstGeom>
              <a:blipFill>
                <a:blip r:embed="rId146"/>
                <a:stretch>
                  <a:fillRect l="-2222" r="-20000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3" name="TextBox 892">
                <a:extLst>
                  <a:ext uri="{FF2B5EF4-FFF2-40B4-BE49-F238E27FC236}">
                    <a16:creationId xmlns:a16="http://schemas.microsoft.com/office/drawing/2014/main" id="{E6139B54-6BA1-5364-4019-75889037CF7E}"/>
                  </a:ext>
                </a:extLst>
              </p:cNvPr>
              <p:cNvSpPr txBox="1"/>
              <p:nvPr/>
            </p:nvSpPr>
            <p:spPr>
              <a:xfrm>
                <a:off x="27040152" y="26149920"/>
                <a:ext cx="274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3" name="TextBox 892">
                <a:extLst>
                  <a:ext uri="{FF2B5EF4-FFF2-40B4-BE49-F238E27FC236}">
                    <a16:creationId xmlns:a16="http://schemas.microsoft.com/office/drawing/2014/main" id="{E6139B54-6BA1-5364-4019-75889037C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0152" y="26149920"/>
                <a:ext cx="274320" cy="369332"/>
              </a:xfrm>
              <a:prstGeom prst="rect">
                <a:avLst/>
              </a:prstGeom>
              <a:blipFill>
                <a:blip r:embed="rId147"/>
                <a:stretch>
                  <a:fillRect l="-2222" r="-20000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4" name="Rectangle: Rounded Corners 114">
            <a:extLst>
              <a:ext uri="{FF2B5EF4-FFF2-40B4-BE49-F238E27FC236}">
                <a16:creationId xmlns:a16="http://schemas.microsoft.com/office/drawing/2014/main" id="{3EADF7EF-3020-E01A-9D57-E3BDF87B7604}"/>
              </a:ext>
            </a:extLst>
          </p:cNvPr>
          <p:cNvSpPr/>
          <p:nvPr/>
        </p:nvSpPr>
        <p:spPr>
          <a:xfrm>
            <a:off x="23691725" y="22846799"/>
            <a:ext cx="4744366" cy="4270170"/>
          </a:xfrm>
          <a:prstGeom prst="roundRect">
            <a:avLst/>
          </a:prstGeom>
          <a:solidFill>
            <a:srgbClr val="9DC3E6">
              <a:alpha val="1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5" name="Rectangle 974"/>
          <p:cNvSpPr/>
          <p:nvPr/>
        </p:nvSpPr>
        <p:spPr>
          <a:xfrm>
            <a:off x="16026637" y="30224877"/>
            <a:ext cx="13655187" cy="636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4792" indent="-484792">
              <a:buFont typeface="Arial" panose="020B0604020202020204" pitchFamily="34" charset="0"/>
              <a:buChar char="•"/>
            </a:pPr>
            <a:endParaRPr lang="en-US" sz="3535" dirty="0"/>
          </a:p>
        </p:txBody>
      </p:sp>
      <p:sp>
        <p:nvSpPr>
          <p:cNvPr id="976" name="AutoShape 99"/>
          <p:cNvSpPr>
            <a:spLocks noChangeArrowheads="1"/>
          </p:cNvSpPr>
          <p:nvPr/>
        </p:nvSpPr>
        <p:spPr bwMode="auto">
          <a:xfrm>
            <a:off x="15449987" y="30334089"/>
            <a:ext cx="14417512" cy="11820066"/>
          </a:xfrm>
          <a:prstGeom prst="roundRect">
            <a:avLst>
              <a:gd name="adj" fmla="val 8515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27000" dir="2700000" algn="ctr" rotWithShape="0">
              <a:srgbClr val="000000">
                <a:alpha val="43137"/>
              </a:srgbClr>
            </a:outerShdw>
          </a:effectLst>
        </p:spPr>
        <p:txBody>
          <a:bodyPr wrap="none" lIns="120567" tIns="60283" rIns="120567" bIns="60283" anchor="ctr"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endParaRPr lang="en-US" sz="3393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7" name="AutoShape 218"/>
          <p:cNvSpPr>
            <a:spLocks noChangeArrowheads="1"/>
          </p:cNvSpPr>
          <p:nvPr/>
        </p:nvSpPr>
        <p:spPr bwMode="auto">
          <a:xfrm>
            <a:off x="16558113" y="29723349"/>
            <a:ext cx="12142536" cy="1019749"/>
          </a:xfrm>
          <a:prstGeom prst="roundRect">
            <a:avLst>
              <a:gd name="adj" fmla="val 22727"/>
            </a:avLst>
          </a:prstGeom>
          <a:solidFill>
            <a:srgbClr val="003399"/>
          </a:solidFill>
          <a:ln w="50800">
            <a:noFill/>
            <a:round/>
            <a:headEnd/>
            <a:tailEnd/>
          </a:ln>
          <a:effectLst>
            <a:outerShdw dist="127000" dir="2700000" algn="ctr" rotWithShape="0">
              <a:srgbClr val="000000">
                <a:alpha val="43137"/>
              </a:srgbClr>
            </a:outerShdw>
          </a:effectLst>
        </p:spPr>
        <p:txBody>
          <a:bodyPr wrap="none" lIns="37996" tIns="18344" rIns="37996" bIns="18344" anchor="ctr"/>
          <a:lstStyle/>
          <a:p>
            <a:pPr algn="ctr" defTabSz="356861" eaLnBrk="0" hangingPunct="0"/>
            <a:r>
              <a:rPr lang="en-US" sz="565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alibri" pitchFamily="34" charset="0"/>
              </a:rPr>
              <a:t>Experiments</a:t>
            </a:r>
          </a:p>
        </p:txBody>
      </p:sp>
      <p:grpSp>
        <p:nvGrpSpPr>
          <p:cNvPr id="1117" name="Group 1116"/>
          <p:cNvGrpSpPr/>
          <p:nvPr/>
        </p:nvGrpSpPr>
        <p:grpSpPr>
          <a:xfrm>
            <a:off x="24159233" y="35902150"/>
            <a:ext cx="5553038" cy="4426766"/>
            <a:chOff x="3069233" y="1655630"/>
            <a:chExt cx="5553038" cy="4426766"/>
          </a:xfrm>
        </p:grpSpPr>
        <p:pic>
          <p:nvPicPr>
            <p:cNvPr id="1118" name="Picture 1117" descr="A picture containing text, screenshot, diagram, rectangle&#10;&#10;Description automatically generated">
              <a:extLst>
                <a:ext uri="{FF2B5EF4-FFF2-40B4-BE49-F238E27FC236}">
                  <a16:creationId xmlns:a16="http://schemas.microsoft.com/office/drawing/2014/main" id="{A4F968E2-0978-29C5-76E3-6ECCCFF02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8"/>
            <a:stretch>
              <a:fillRect/>
            </a:stretch>
          </p:blipFill>
          <p:spPr>
            <a:xfrm>
              <a:off x="3310263" y="1968206"/>
              <a:ext cx="5006303" cy="3873647"/>
            </a:xfrm>
            <a:prstGeom prst="rect">
              <a:avLst/>
            </a:prstGeom>
          </p:spPr>
        </p:pic>
        <p:sp>
          <p:nvSpPr>
            <p:cNvPr id="1119" name="TextBox 1118">
              <a:extLst>
                <a:ext uri="{FF2B5EF4-FFF2-40B4-BE49-F238E27FC236}">
                  <a16:creationId xmlns:a16="http://schemas.microsoft.com/office/drawing/2014/main" id="{72B9AB9D-2346-F336-98FB-D4E15DFE0784}"/>
                </a:ext>
              </a:extLst>
            </p:cNvPr>
            <p:cNvSpPr txBox="1"/>
            <p:nvPr/>
          </p:nvSpPr>
          <p:spPr>
            <a:xfrm>
              <a:off x="4477181" y="5611020"/>
              <a:ext cx="148749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SG" sz="2400" b="1" dirty="0">
                  <a:solidFill>
                    <a:srgbClr val="0F2B71"/>
                  </a:solidFill>
                  <a:latin typeface="Book Antiqua" panose="02040602050305030304" pitchFamily="18" charset="0"/>
                  <a:cs typeface="Times New Roman" panose="02020603050405020304" pitchFamily="18" charset="0"/>
                </a:rPr>
                <a:t>Setting 1</a:t>
              </a:r>
              <a:endParaRPr lang="en-US" sz="2400" b="1" dirty="0">
                <a:solidFill>
                  <a:srgbClr val="0F2B71"/>
                </a:solidFill>
                <a:latin typeface="Book Antiqua" panose="0204060205030503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0" name="TextBox 1119">
              <a:extLst>
                <a:ext uri="{FF2B5EF4-FFF2-40B4-BE49-F238E27FC236}">
                  <a16:creationId xmlns:a16="http://schemas.microsoft.com/office/drawing/2014/main" id="{0714D419-961B-31FE-A732-8412FD0528BD}"/>
                </a:ext>
              </a:extLst>
            </p:cNvPr>
            <p:cNvSpPr txBox="1"/>
            <p:nvPr/>
          </p:nvSpPr>
          <p:spPr>
            <a:xfrm>
              <a:off x="4776462" y="2322545"/>
              <a:ext cx="1729864" cy="338554"/>
            </a:xfrm>
            <a:prstGeom prst="rect">
              <a:avLst/>
            </a:prstGeom>
            <a:solidFill>
              <a:srgbClr val="EAEAF2"/>
            </a:solidFill>
          </p:spPr>
          <p:txBody>
            <a:bodyPr wrap="square" rtlCol="0">
              <a:spAutoFit/>
            </a:bodyPr>
            <a:lstStyle/>
            <a:p>
              <a:r>
                <a:rPr lang="en-SG" sz="1600" dirty="0"/>
                <a:t>Lower bound 1</a:t>
              </a:r>
              <a:endParaRPr lang="en-US" sz="1600" dirty="0"/>
            </a:p>
          </p:txBody>
        </p:sp>
        <p:sp>
          <p:nvSpPr>
            <p:cNvPr id="1121" name="TextBox 1120">
              <a:extLst>
                <a:ext uri="{FF2B5EF4-FFF2-40B4-BE49-F238E27FC236}">
                  <a16:creationId xmlns:a16="http://schemas.microsoft.com/office/drawing/2014/main" id="{3848F0F3-40A1-83E2-DD1A-E3A25CAE7D76}"/>
                </a:ext>
              </a:extLst>
            </p:cNvPr>
            <p:cNvSpPr txBox="1"/>
            <p:nvPr/>
          </p:nvSpPr>
          <p:spPr>
            <a:xfrm>
              <a:off x="4776462" y="2580500"/>
              <a:ext cx="1729864" cy="338554"/>
            </a:xfrm>
            <a:prstGeom prst="rect">
              <a:avLst/>
            </a:prstGeom>
            <a:solidFill>
              <a:srgbClr val="EAEAF2"/>
            </a:solidFill>
          </p:spPr>
          <p:txBody>
            <a:bodyPr wrap="square" rtlCol="0">
              <a:spAutoFit/>
            </a:bodyPr>
            <a:lstStyle/>
            <a:p>
              <a:r>
                <a:rPr lang="en-SG" sz="1600" dirty="0"/>
                <a:t>Lower bound 2</a:t>
              </a:r>
              <a:endParaRPr lang="en-US" sz="1600" dirty="0"/>
            </a:p>
          </p:txBody>
        </p:sp>
        <p:sp>
          <p:nvSpPr>
            <p:cNvPr id="1122" name="TextBox 1121">
              <a:extLst>
                <a:ext uri="{FF2B5EF4-FFF2-40B4-BE49-F238E27FC236}">
                  <a16:creationId xmlns:a16="http://schemas.microsoft.com/office/drawing/2014/main" id="{21412275-37C8-6E0B-3058-CA9C7C1E4E05}"/>
                </a:ext>
              </a:extLst>
            </p:cNvPr>
            <p:cNvSpPr txBox="1"/>
            <p:nvPr/>
          </p:nvSpPr>
          <p:spPr>
            <a:xfrm>
              <a:off x="4776462" y="2830618"/>
              <a:ext cx="1729864" cy="338554"/>
            </a:xfrm>
            <a:prstGeom prst="rect">
              <a:avLst/>
            </a:prstGeom>
            <a:solidFill>
              <a:srgbClr val="EAEAF2"/>
            </a:solidFill>
          </p:spPr>
          <p:txBody>
            <a:bodyPr wrap="square" rtlCol="0">
              <a:spAutoFit/>
            </a:bodyPr>
            <a:lstStyle/>
            <a:p>
              <a:r>
                <a:rPr lang="en-SG" sz="1600" dirty="0"/>
                <a:t>Lower bound 3</a:t>
              </a:r>
              <a:endParaRPr lang="en-US" sz="1600" dirty="0"/>
            </a:p>
          </p:txBody>
        </p:sp>
        <p:sp>
          <p:nvSpPr>
            <p:cNvPr id="1123" name="TextBox 1122">
              <a:extLst>
                <a:ext uri="{FF2B5EF4-FFF2-40B4-BE49-F238E27FC236}">
                  <a16:creationId xmlns:a16="http://schemas.microsoft.com/office/drawing/2014/main" id="{57D17A39-CF11-6E61-9B21-8EEE75647904}"/>
                </a:ext>
              </a:extLst>
            </p:cNvPr>
            <p:cNvSpPr txBox="1"/>
            <p:nvPr/>
          </p:nvSpPr>
          <p:spPr>
            <a:xfrm>
              <a:off x="6387846" y="5620731"/>
              <a:ext cx="148749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SG" sz="2400" b="1" dirty="0">
                  <a:solidFill>
                    <a:srgbClr val="0F2B71"/>
                  </a:solidFill>
                  <a:latin typeface="Book Antiqua" panose="02040602050305030304" pitchFamily="18" charset="0"/>
                  <a:cs typeface="Times New Roman" panose="02020603050405020304" pitchFamily="18" charset="0"/>
                </a:rPr>
                <a:t>Setting 2</a:t>
              </a:r>
              <a:endParaRPr lang="en-US" sz="2400" b="1" dirty="0">
                <a:solidFill>
                  <a:srgbClr val="0F2B71"/>
                </a:solidFill>
                <a:latin typeface="Book Antiqua" panose="0204060205030503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93CD15F6-5D7C-EBAD-8C10-AA4BB0F087C9}"/>
                </a:ext>
              </a:extLst>
            </p:cNvPr>
            <p:cNvSpPr/>
            <p:nvPr/>
          </p:nvSpPr>
          <p:spPr>
            <a:xfrm>
              <a:off x="3069233" y="1978461"/>
              <a:ext cx="580571" cy="3853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5" name="TextBox 1124">
              <a:extLst>
                <a:ext uri="{FF2B5EF4-FFF2-40B4-BE49-F238E27FC236}">
                  <a16:creationId xmlns:a16="http://schemas.microsoft.com/office/drawing/2014/main" id="{9934A503-4280-32E4-2857-C8F227D426CC}"/>
                </a:ext>
              </a:extLst>
            </p:cNvPr>
            <p:cNvSpPr txBox="1"/>
            <p:nvPr/>
          </p:nvSpPr>
          <p:spPr>
            <a:xfrm>
              <a:off x="3649804" y="1655630"/>
              <a:ext cx="497246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F2B71"/>
                  </a:solidFill>
                  <a:latin typeface="Book Antiqua" panose="02040602050305030304" pitchFamily="18" charset="0"/>
                  <a:cs typeface="Times New Roman" panose="02020603050405020304" pitchFamily="18" charset="0"/>
                </a:rPr>
                <a:t>Constraint Violation (DDPG+QP)</a:t>
              </a:r>
            </a:p>
          </p:txBody>
        </p:sp>
      </p:grpSp>
      <p:sp>
        <p:nvSpPr>
          <p:cNvPr id="1135" name="TextBox 1134"/>
          <p:cNvSpPr txBox="1"/>
          <p:nvPr/>
        </p:nvSpPr>
        <p:spPr>
          <a:xfrm>
            <a:off x="15761431" y="31040756"/>
            <a:ext cx="14122873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F2B71"/>
                </a:solidFill>
                <a:latin typeface="+mn-lt"/>
              </a:rPr>
              <a:t>Emergency Response System</a:t>
            </a:r>
          </a:p>
          <a:p>
            <a:pPr marL="1052513" lvl="2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F2B71"/>
                </a:solidFill>
                <a:latin typeface="+mn-lt"/>
              </a:rPr>
              <a:t>Allocate 32 ambulances into 25 base stations</a:t>
            </a:r>
          </a:p>
          <a:p>
            <a:pPr marL="1052513" lvl="2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F2B71"/>
                </a:solidFill>
                <a:latin typeface="+mn-lt"/>
              </a:rPr>
              <a:t>Constraints:</a:t>
            </a:r>
          </a:p>
          <a:p>
            <a:pPr marL="1698993" lvl="3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F2B71"/>
                </a:solidFill>
                <a:latin typeface="+mn-lt"/>
              </a:rPr>
              <a:t>Global sum, local min and max, group min and max</a:t>
            </a:r>
          </a:p>
          <a:p>
            <a:pPr marL="406032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F2B71"/>
                </a:solidFill>
                <a:latin typeface="+mn-lt"/>
              </a:rPr>
              <a:t>Baselines</a:t>
            </a:r>
          </a:p>
          <a:p>
            <a:pPr marL="1052513" lvl="2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F2B71"/>
                </a:solidFill>
                <a:latin typeface="+mn-lt"/>
              </a:rPr>
              <a:t>NFWPO</a:t>
            </a:r>
          </a:p>
          <a:p>
            <a:pPr marL="1698993" lvl="3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F2B71"/>
                </a:solidFill>
                <a:latin typeface="+mn-lt"/>
              </a:rPr>
              <a:t>The state-of-the-art approach for ACRL with continuous action space </a:t>
            </a:r>
          </a:p>
          <a:p>
            <a:pPr marL="1698993" lvl="3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F2B71"/>
                </a:solidFill>
                <a:latin typeface="+mn-lt"/>
              </a:rPr>
              <a:t>Involve solving an Integer Quadratic Program (IQP)</a:t>
            </a:r>
          </a:p>
          <a:p>
            <a:pPr marL="1052513" lvl="2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F2B71"/>
                </a:solidFill>
              </a:rPr>
              <a:t>DDPG+QP</a:t>
            </a:r>
            <a:endParaRPr lang="en-US" altLang="zh-CN" sz="2800" b="1" dirty="0">
              <a:solidFill>
                <a:srgbClr val="0F2B71"/>
              </a:solidFill>
              <a:latin typeface="+mn-lt"/>
            </a:endParaRPr>
          </a:p>
          <a:p>
            <a:pPr marL="406032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F2B71"/>
                </a:solidFill>
                <a:latin typeface="+mn-lt"/>
              </a:rPr>
              <a:t>Results </a:t>
            </a:r>
          </a:p>
          <a:p>
            <a:pPr marL="1052513" lvl="2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F2B71"/>
              </a:solidFill>
              <a:latin typeface="+mn-lt"/>
            </a:endParaRPr>
          </a:p>
          <a:p>
            <a:pPr marL="0" lvl="1"/>
            <a:endParaRPr lang="en-US" altLang="zh-CN" sz="2800" dirty="0">
              <a:solidFill>
                <a:srgbClr val="0F2B71"/>
              </a:solidFill>
              <a:latin typeface="+mn-lt"/>
            </a:endParaRPr>
          </a:p>
          <a:p>
            <a:pPr marL="1052513" lvl="2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F2B71"/>
              </a:solidFill>
              <a:latin typeface="+mn-lt"/>
            </a:endParaRPr>
          </a:p>
          <a:p>
            <a:pPr marL="1052513" lvl="2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F2B71"/>
              </a:solidFill>
              <a:latin typeface="+mn-lt"/>
            </a:endParaRPr>
          </a:p>
          <a:p>
            <a:pPr marL="1052513" lvl="2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F2B71"/>
              </a:solidFill>
              <a:latin typeface="+mn-lt"/>
            </a:endParaRPr>
          </a:p>
          <a:p>
            <a:pPr marL="1052513" lvl="2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F2B71"/>
              </a:solidFill>
              <a:latin typeface="+mn-lt"/>
            </a:endParaRPr>
          </a:p>
          <a:p>
            <a:pPr marL="595313" lvl="2"/>
            <a:endParaRPr lang="en-US" altLang="zh-CN" sz="2800" dirty="0">
              <a:solidFill>
                <a:srgbClr val="0F2B71"/>
              </a:solidFill>
              <a:latin typeface="+mn-lt"/>
            </a:endParaRPr>
          </a:p>
          <a:p>
            <a:pPr marL="1052513" lvl="2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F2B71"/>
              </a:solidFill>
              <a:latin typeface="+mn-lt"/>
            </a:endParaRPr>
          </a:p>
        </p:txBody>
      </p:sp>
      <p:grpSp>
        <p:nvGrpSpPr>
          <p:cNvPr id="1136" name="Group 1135"/>
          <p:cNvGrpSpPr/>
          <p:nvPr/>
        </p:nvGrpSpPr>
        <p:grpSpPr>
          <a:xfrm>
            <a:off x="15618489" y="35917052"/>
            <a:ext cx="8540744" cy="5776012"/>
            <a:chOff x="1778967" y="1095259"/>
            <a:chExt cx="8540744" cy="5776012"/>
          </a:xfrm>
        </p:grpSpPr>
        <p:pic>
          <p:nvPicPr>
            <p:cNvPr id="1137" name="Picture 1136" descr="A picture containing text, font, screenshot, line&#10;&#10;Description automatically generated">
              <a:extLst>
                <a:ext uri="{FF2B5EF4-FFF2-40B4-BE49-F238E27FC236}">
                  <a16:creationId xmlns:a16="http://schemas.microsoft.com/office/drawing/2014/main" id="{D1C7A998-BB3B-DB90-E4F8-7B3235054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9"/>
            <a:stretch>
              <a:fillRect/>
            </a:stretch>
          </p:blipFill>
          <p:spPr>
            <a:xfrm>
              <a:off x="2169564" y="1590414"/>
              <a:ext cx="3583214" cy="2640978"/>
            </a:xfrm>
            <a:prstGeom prst="rect">
              <a:avLst/>
            </a:prstGeom>
          </p:spPr>
        </p:pic>
        <p:pic>
          <p:nvPicPr>
            <p:cNvPr id="1138" name="Picture 1137" descr="A picture containing text, font, line, plot&#10;&#10;Description automatically generated">
              <a:extLst>
                <a:ext uri="{FF2B5EF4-FFF2-40B4-BE49-F238E27FC236}">
                  <a16:creationId xmlns:a16="http://schemas.microsoft.com/office/drawing/2014/main" id="{E0E2AF91-59CA-62A1-8772-95207AF06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0"/>
            <a:stretch>
              <a:fillRect/>
            </a:stretch>
          </p:blipFill>
          <p:spPr>
            <a:xfrm>
              <a:off x="2235201" y="4190787"/>
              <a:ext cx="3557236" cy="2640978"/>
            </a:xfrm>
            <a:prstGeom prst="rect">
              <a:avLst/>
            </a:prstGeom>
          </p:spPr>
        </p:pic>
        <p:pic>
          <p:nvPicPr>
            <p:cNvPr id="1139" name="Picture 1138" descr="A picture containing text, font, screenshot, line&#10;&#10;Description automatically generated">
              <a:extLst>
                <a:ext uri="{FF2B5EF4-FFF2-40B4-BE49-F238E27FC236}">
                  <a16:creationId xmlns:a16="http://schemas.microsoft.com/office/drawing/2014/main" id="{28BF9590-622B-9D32-D914-2BCB018FD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1"/>
            <a:stretch>
              <a:fillRect/>
            </a:stretch>
          </p:blipFill>
          <p:spPr>
            <a:xfrm>
              <a:off x="6669657" y="1590414"/>
              <a:ext cx="3650054" cy="2640978"/>
            </a:xfrm>
            <a:prstGeom prst="rect">
              <a:avLst/>
            </a:prstGeom>
          </p:spPr>
        </p:pic>
        <p:pic>
          <p:nvPicPr>
            <p:cNvPr id="1140" name="Picture 1139" descr="A picture containing text, font, screenshot, line&#10;&#10;Description automatically generated">
              <a:extLst>
                <a:ext uri="{FF2B5EF4-FFF2-40B4-BE49-F238E27FC236}">
                  <a16:creationId xmlns:a16="http://schemas.microsoft.com/office/drawing/2014/main" id="{61CF5993-E31B-5784-0E94-F0E6A0B7E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2"/>
            <a:stretch>
              <a:fillRect/>
            </a:stretch>
          </p:blipFill>
          <p:spPr>
            <a:xfrm>
              <a:off x="6755811" y="4230293"/>
              <a:ext cx="3563900" cy="2640978"/>
            </a:xfrm>
            <a:prstGeom prst="rect">
              <a:avLst/>
            </a:prstGeom>
          </p:spPr>
        </p:pic>
        <p:sp>
          <p:nvSpPr>
            <p:cNvPr id="1141" name="TextBox 1140">
              <a:extLst>
                <a:ext uri="{FF2B5EF4-FFF2-40B4-BE49-F238E27FC236}">
                  <a16:creationId xmlns:a16="http://schemas.microsoft.com/office/drawing/2014/main" id="{64DF54C5-03CE-1717-2986-40B2E4F137BC}"/>
                </a:ext>
              </a:extLst>
            </p:cNvPr>
            <p:cNvSpPr txBox="1"/>
            <p:nvPr/>
          </p:nvSpPr>
          <p:spPr>
            <a:xfrm rot="16200000">
              <a:off x="1235990" y="2400111"/>
              <a:ext cx="155585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SG" sz="2400" b="1" dirty="0">
                  <a:solidFill>
                    <a:srgbClr val="0F2B71"/>
                  </a:solidFill>
                  <a:latin typeface="Book Antiqua" panose="02040602050305030304" pitchFamily="18" charset="0"/>
                  <a:cs typeface="Times New Roman" panose="02020603050405020304" pitchFamily="18" charset="0"/>
                </a:rPr>
                <a:t>Setting 1</a:t>
              </a:r>
              <a:endParaRPr lang="en-US" sz="2400" b="1" dirty="0">
                <a:solidFill>
                  <a:srgbClr val="0F2B71"/>
                </a:solidFill>
                <a:latin typeface="Book Antiqua" panose="0204060205030503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ABD478B9-FC8D-F6AC-4BF8-5DDD4F4973F9}"/>
                </a:ext>
              </a:extLst>
            </p:cNvPr>
            <p:cNvSpPr txBox="1"/>
            <p:nvPr/>
          </p:nvSpPr>
          <p:spPr>
            <a:xfrm rot="16200000">
              <a:off x="1231872" y="5041088"/>
              <a:ext cx="155585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SG" sz="2400" b="1" dirty="0">
                  <a:solidFill>
                    <a:srgbClr val="0F2B71"/>
                  </a:solidFill>
                  <a:latin typeface="Book Antiqua" panose="02040602050305030304" pitchFamily="18" charset="0"/>
                  <a:cs typeface="Times New Roman" panose="02020603050405020304" pitchFamily="18" charset="0"/>
                </a:rPr>
                <a:t>Setting 2</a:t>
              </a:r>
              <a:endParaRPr lang="en-US" sz="2400" b="1" dirty="0">
                <a:solidFill>
                  <a:srgbClr val="0F2B71"/>
                </a:solidFill>
                <a:latin typeface="Book Antiqua" panose="0204060205030503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16E60070-2CF5-3D9B-0E8E-65B7EB50BFB3}"/>
                </a:ext>
              </a:extLst>
            </p:cNvPr>
            <p:cNvSpPr txBox="1"/>
            <p:nvPr/>
          </p:nvSpPr>
          <p:spPr>
            <a:xfrm>
              <a:off x="3052668" y="1095259"/>
              <a:ext cx="270011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F2B71"/>
                  </a:solidFill>
                  <a:latin typeface="Book Antiqua" panose="02040602050305030304" pitchFamily="18" charset="0"/>
                  <a:cs typeface="Times New Roman" panose="02020603050405020304" pitchFamily="18" charset="0"/>
                </a:rPr>
                <a:t>Solution Quality</a:t>
              </a:r>
            </a:p>
          </p:txBody>
        </p:sp>
        <p:sp>
          <p:nvSpPr>
            <p:cNvPr id="1144" name="TextBox 1143">
              <a:extLst>
                <a:ext uri="{FF2B5EF4-FFF2-40B4-BE49-F238E27FC236}">
                  <a16:creationId xmlns:a16="http://schemas.microsoft.com/office/drawing/2014/main" id="{10E77038-D041-504B-1409-A5A4D64C78F3}"/>
                </a:ext>
              </a:extLst>
            </p:cNvPr>
            <p:cNvSpPr txBox="1"/>
            <p:nvPr/>
          </p:nvSpPr>
          <p:spPr>
            <a:xfrm>
              <a:off x="7619601" y="1100453"/>
              <a:ext cx="270011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F2B71"/>
                  </a:solidFill>
                  <a:latin typeface="Book Antiqua" panose="02040602050305030304" pitchFamily="18" charset="0"/>
                  <a:cs typeface="Times New Roman" panose="02020603050405020304" pitchFamily="18" charset="0"/>
                </a:rPr>
                <a:t>Running Speed</a:t>
              </a:r>
            </a:p>
          </p:txBody>
        </p:sp>
      </p:grpSp>
      <p:sp>
        <p:nvSpPr>
          <p:cNvPr id="1145" name="TextBox 1144"/>
          <p:cNvSpPr txBox="1"/>
          <p:nvPr/>
        </p:nvSpPr>
        <p:spPr>
          <a:xfrm>
            <a:off x="628582" y="40504680"/>
            <a:ext cx="1431729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rgbClr val="0F2B71"/>
                </a:solidFill>
                <a:latin typeface="Book Antiqua" panose="02040602050305030304" pitchFamily="18" charset="0"/>
              </a:rPr>
              <a:t>[1] Adnan </a:t>
            </a:r>
            <a:r>
              <a:rPr lang="en-US" sz="2200" dirty="0" err="1">
                <a:solidFill>
                  <a:srgbClr val="0F2B71"/>
                </a:solidFill>
                <a:latin typeface="Book Antiqua" panose="02040602050305030304" pitchFamily="18" charset="0"/>
              </a:rPr>
              <a:t>Darwiche</a:t>
            </a:r>
            <a:r>
              <a:rPr lang="en-US" sz="2200" dirty="0">
                <a:solidFill>
                  <a:srgbClr val="0F2B71"/>
                </a:solidFill>
                <a:latin typeface="Book Antiqua" panose="02040602050305030304" pitchFamily="18" charset="0"/>
              </a:rPr>
              <a:t>. 2011. SDD: A new canonical representation of propositional knowledge bases. In IJCAI</a:t>
            </a:r>
          </a:p>
          <a:p>
            <a:pPr algn="just"/>
            <a:r>
              <a:rPr lang="it-IT" sz="2200" dirty="0">
                <a:solidFill>
                  <a:srgbClr val="0F2B71"/>
                </a:solidFill>
                <a:latin typeface="Book Antiqua" panose="02040602050305030304" pitchFamily="18" charset="0"/>
              </a:rPr>
              <a:t>[2] Doga Kisa et. al. 2014. Probabilistic sentential decision diagrams. In PKRR.</a:t>
            </a:r>
          </a:p>
          <a:p>
            <a:pPr algn="just"/>
            <a:r>
              <a:rPr lang="it-IT" sz="2200" dirty="0">
                <a:solidFill>
                  <a:srgbClr val="0F2B71"/>
                </a:solidFill>
                <a:latin typeface="Book Antiqua" panose="02040602050305030304" pitchFamily="18" charset="0"/>
              </a:rPr>
              <a:t>[3]</a:t>
            </a:r>
            <a:r>
              <a:rPr lang="en-US" sz="2200" dirty="0">
                <a:solidFill>
                  <a:srgbClr val="0F2B71"/>
                </a:solidFill>
                <a:latin typeface="Book Antiqua" panose="02040602050305030304" pitchFamily="18" charset="0"/>
              </a:rPr>
              <a:t> </a:t>
            </a:r>
            <a:r>
              <a:rPr lang="en-US" sz="2200" dirty="0" err="1">
                <a:solidFill>
                  <a:srgbClr val="0F2B71"/>
                </a:solidFill>
                <a:latin typeface="Book Antiqua" panose="02040602050305030304" pitchFamily="18" charset="0"/>
              </a:rPr>
              <a:t>TomVan</a:t>
            </a:r>
            <a:r>
              <a:rPr lang="en-US" sz="2200" dirty="0">
                <a:solidFill>
                  <a:srgbClr val="0F2B71"/>
                </a:solidFill>
                <a:latin typeface="Book Antiqua" panose="02040602050305030304" pitchFamily="18" charset="0"/>
              </a:rPr>
              <a:t> de </a:t>
            </a:r>
            <a:r>
              <a:rPr lang="en-US" sz="2200" dirty="0" err="1">
                <a:solidFill>
                  <a:srgbClr val="0F2B71"/>
                </a:solidFill>
                <a:latin typeface="Book Antiqua" panose="02040602050305030304" pitchFamily="18" charset="0"/>
              </a:rPr>
              <a:t>Wiele</a:t>
            </a:r>
            <a:r>
              <a:rPr lang="en-US" sz="2200" dirty="0">
                <a:solidFill>
                  <a:srgbClr val="0F2B71"/>
                </a:solidFill>
                <a:latin typeface="Book Antiqua" panose="02040602050305030304" pitchFamily="18" charset="0"/>
              </a:rPr>
              <a:t> et. al. 2020. Q-Learning in enormous action spaces via amortized approximate maximization.</a:t>
            </a:r>
          </a:p>
          <a:p>
            <a:pPr algn="just"/>
            <a:endParaRPr lang="it-IT" sz="2200" dirty="0">
              <a:solidFill>
                <a:srgbClr val="0F2B71"/>
              </a:solidFill>
              <a:latin typeface="Book Antiqua" panose="02040602050305030304" pitchFamily="18" charset="0"/>
            </a:endParaRPr>
          </a:p>
          <a:p>
            <a:pPr algn="just"/>
            <a:endParaRPr lang="it-IT" sz="2200" b="1" dirty="0">
              <a:solidFill>
                <a:srgbClr val="003399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C7AEC7-4882-02C1-4584-C952E226C427}"/>
              </a:ext>
            </a:extLst>
          </p:cNvPr>
          <p:cNvSpPr txBox="1"/>
          <p:nvPr/>
        </p:nvSpPr>
        <p:spPr>
          <a:xfrm>
            <a:off x="8839818" y="24275469"/>
            <a:ext cx="1451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rgbClr val="0F2B71"/>
                </a:solidFill>
                <a:latin typeface="+mn-lt"/>
              </a:rPr>
              <a:t>Step1</a:t>
            </a:r>
            <a:endParaRPr lang="en-US" sz="2800" b="1" dirty="0">
              <a:solidFill>
                <a:srgbClr val="0F2B7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A2155-01A4-934A-3621-3B3AED23049F}"/>
              </a:ext>
            </a:extLst>
          </p:cNvPr>
          <p:cNvSpPr txBox="1"/>
          <p:nvPr/>
        </p:nvSpPr>
        <p:spPr>
          <a:xfrm>
            <a:off x="1934790" y="24245577"/>
            <a:ext cx="1451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rgbClr val="0F2B71"/>
                </a:solidFill>
                <a:latin typeface="+mn-lt"/>
              </a:rPr>
              <a:t>Step2</a:t>
            </a:r>
            <a:endParaRPr lang="en-US" sz="2800" b="1" dirty="0">
              <a:solidFill>
                <a:srgbClr val="0F2B71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9904D-C71D-B050-FFBE-A802C272DCCF}"/>
              </a:ext>
            </a:extLst>
          </p:cNvPr>
          <p:cNvSpPr txBox="1"/>
          <p:nvPr/>
        </p:nvSpPr>
        <p:spPr>
          <a:xfrm>
            <a:off x="1966602" y="29174695"/>
            <a:ext cx="1451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rgbClr val="0F2B71"/>
                </a:solidFill>
                <a:latin typeface="+mn-lt"/>
              </a:rPr>
              <a:t>Step3</a:t>
            </a:r>
            <a:endParaRPr lang="en-US" sz="2800" b="1" dirty="0">
              <a:solidFill>
                <a:srgbClr val="0F2B7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B2382-0609-1C27-0C26-C1812673BBE4}"/>
              </a:ext>
            </a:extLst>
          </p:cNvPr>
          <p:cNvSpPr txBox="1"/>
          <p:nvPr/>
        </p:nvSpPr>
        <p:spPr>
          <a:xfrm>
            <a:off x="8894500" y="29174706"/>
            <a:ext cx="1451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rgbClr val="0F2B71"/>
                </a:solidFill>
                <a:latin typeface="+mn-lt"/>
              </a:rPr>
              <a:t>Step4</a:t>
            </a:r>
            <a:endParaRPr lang="en-US" sz="2800" b="1" dirty="0">
              <a:solidFill>
                <a:srgbClr val="0F2B71"/>
              </a:solidFill>
              <a:latin typeface="+mn-lt"/>
            </a:endParaRPr>
          </a:p>
        </p:txBody>
      </p:sp>
      <p:sp>
        <p:nvSpPr>
          <p:cNvPr id="9" name="Arrow: Right 464">
            <a:extLst>
              <a:ext uri="{FF2B5EF4-FFF2-40B4-BE49-F238E27FC236}">
                <a16:creationId xmlns:a16="http://schemas.microsoft.com/office/drawing/2014/main" id="{CE612EFE-6CAC-15E0-EF2B-C4E84F521843}"/>
              </a:ext>
            </a:extLst>
          </p:cNvPr>
          <p:cNvSpPr/>
          <p:nvPr/>
        </p:nvSpPr>
        <p:spPr>
          <a:xfrm rot="16200000" flipH="1">
            <a:off x="3791008" y="28208430"/>
            <a:ext cx="837408" cy="661258"/>
          </a:xfrm>
          <a:prstGeom prst="rightArrow">
            <a:avLst/>
          </a:prstGeom>
          <a:solidFill>
            <a:srgbClr val="5B9BD5">
              <a:alpha val="7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5603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5603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31686</TotalTime>
  <Words>816</Words>
  <Application>Microsoft Office PowerPoint</Application>
  <PresentationFormat>Custom</PresentationFormat>
  <Paragraphs>340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Book Antiqua</vt:lpstr>
      <vt:lpstr>Calibri</vt:lpstr>
      <vt:lpstr>Cambria Math</vt:lpstr>
      <vt:lpstr>Tahoma</vt:lpstr>
      <vt:lpstr>Times New Roman</vt:lpstr>
      <vt:lpstr>Verdana</vt:lpstr>
      <vt:lpstr>Default Design</vt:lpstr>
      <vt:lpstr>PowerPoint Presentation</vt:lpstr>
    </vt:vector>
  </TitlesOfParts>
  <Company>The New England College of Optometry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Poster Template</dc:title>
  <dc:subject>Poster Template</dc:subject>
  <dc:creator>Marek Jacisin</dc:creator>
  <cp:lastModifiedBy>LING Jiajing</cp:lastModifiedBy>
  <cp:revision>476</cp:revision>
  <cp:lastPrinted>2016-05-04T12:13:13Z</cp:lastPrinted>
  <dcterms:created xsi:type="dcterms:W3CDTF">2016-02-10T02:16:53Z</dcterms:created>
  <dcterms:modified xsi:type="dcterms:W3CDTF">2023-05-26T05:54:07Z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756f9c-e3e7-4810-90da-ea6bfb97c434_Enabled">
    <vt:lpwstr>True</vt:lpwstr>
  </property>
  <property fmtid="{D5CDD505-2E9C-101B-9397-08002B2CF9AE}" pid="3" name="MSIP_Label_1e756f9c-e3e7-4810-90da-ea6bfb97c434_SiteId">
    <vt:lpwstr>c98a79ca-5a9a-4791-a243-f06afd67464d</vt:lpwstr>
  </property>
  <property fmtid="{D5CDD505-2E9C-101B-9397-08002B2CF9AE}" pid="4" name="MSIP_Label_1e756f9c-e3e7-4810-90da-ea6bfb97c434_Owner">
    <vt:lpwstr>jjling.2018@phdcs.smu.edu.sg</vt:lpwstr>
  </property>
  <property fmtid="{D5CDD505-2E9C-101B-9397-08002B2CF9AE}" pid="5" name="MSIP_Label_1e756f9c-e3e7-4810-90da-ea6bfb97c434_SetDate">
    <vt:lpwstr>2020-10-14T08:02:13.8252334Z</vt:lpwstr>
  </property>
  <property fmtid="{D5CDD505-2E9C-101B-9397-08002B2CF9AE}" pid="6" name="MSIP_Label_1e756f9c-e3e7-4810-90da-ea6bfb97c434_Name">
    <vt:lpwstr>Unrestricted</vt:lpwstr>
  </property>
  <property fmtid="{D5CDD505-2E9C-101B-9397-08002B2CF9AE}" pid="7" name="MSIP_Label_1e756f9c-e3e7-4810-90da-ea6bfb97c434_Application">
    <vt:lpwstr>Microsoft Azure Information Protection</vt:lpwstr>
  </property>
  <property fmtid="{D5CDD505-2E9C-101B-9397-08002B2CF9AE}" pid="8" name="MSIP_Label_1e756f9c-e3e7-4810-90da-ea6bfb97c434_ActionId">
    <vt:lpwstr>f0fac6cb-9448-4ca7-bb73-0e17fc8e6d02</vt:lpwstr>
  </property>
  <property fmtid="{D5CDD505-2E9C-101B-9397-08002B2CF9AE}" pid="9" name="MSIP_Label_1e756f9c-e3e7-4810-90da-ea6bfb97c434_Extended_MSFT_Method">
    <vt:lpwstr>Manual</vt:lpwstr>
  </property>
  <property fmtid="{D5CDD505-2E9C-101B-9397-08002B2CF9AE}" pid="10" name="Sensitivity">
    <vt:lpwstr>Unrestricted</vt:lpwstr>
  </property>
</Properties>
</file>