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6" r:id="rId1"/>
  </p:sldMasterIdLst>
  <p:sldIdLst>
    <p:sldId id="257" r:id="rId2"/>
  </p:sldIdLst>
  <p:sldSz cx="14224000" cy="20104100"/>
  <p:notesSz cx="14224000" cy="2010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AAA"/>
    <a:srgbClr val="F3D1FB"/>
    <a:srgbClr val="E6E6E6"/>
    <a:srgbClr val="F0D7F9"/>
    <a:srgbClr val="CEE9CD"/>
    <a:srgbClr val="FCDCE1"/>
    <a:srgbClr val="F4F9CB"/>
    <a:srgbClr val="B6E1F0"/>
    <a:srgbClr val="D9EFF7"/>
    <a:srgbClr val="FCD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2828" y="1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ctrTitle"/>
          </p:nvPr>
        </p:nvSpPr>
        <p:spPr>
          <a:xfrm>
            <a:off x="2042848" y="3813232"/>
            <a:ext cx="10138305" cy="7355711"/>
          </a:xfrm>
        </p:spPr>
        <p:txBody>
          <a:bodyPr anchor="b">
            <a:normAutofit/>
          </a:bodyPr>
          <a:lstStyle>
            <a:lvl1pPr algn="ctr">
              <a:defRPr sz="7467"/>
            </a:lvl1pPr>
          </a:lstStyle>
          <a:p>
            <a:r>
              <a:rPr lang="zh-CN" altLang="en-US"/>
              <a:t>单击此处编辑母版标题样式</a:t>
            </a:r>
            <a:endParaRPr lang="en-US" dirty="0"/>
          </a:p>
        </p:txBody>
      </p:sp>
      <p:sp>
        <p:nvSpPr>
          <p:cNvPr id="3" name="Subtitle 2"/>
          <p:cNvSpPr>
            <a:spLocks noGrp="1"/>
          </p:cNvSpPr>
          <p:nvPr>
            <p:ph type="subTitle" idx="1"/>
          </p:nvPr>
        </p:nvSpPr>
        <p:spPr>
          <a:xfrm>
            <a:off x="2042848" y="11392328"/>
            <a:ext cx="10138305" cy="4020817"/>
          </a:xfrm>
        </p:spPr>
        <p:txBody>
          <a:bodyPr>
            <a:normAutofit/>
          </a:bodyPr>
          <a:lstStyle>
            <a:lvl1pPr marL="0" indent="0" algn="ctr">
              <a:buNone/>
              <a:defRPr sz="3422">
                <a:solidFill>
                  <a:schemeClr val="bg1">
                    <a:lumMod val="50000"/>
                  </a:schemeClr>
                </a:solidFill>
              </a:defRPr>
            </a:lvl1pPr>
            <a:lvl2pPr marL="711220" indent="0" algn="ctr">
              <a:buNone/>
              <a:defRPr sz="3111"/>
            </a:lvl2pPr>
            <a:lvl3pPr marL="1422441" indent="0" algn="ctr">
              <a:buNone/>
              <a:defRPr sz="2800"/>
            </a:lvl3pPr>
            <a:lvl4pPr marL="2133661" indent="0" algn="ctr">
              <a:buNone/>
              <a:defRPr sz="2489"/>
            </a:lvl4pPr>
            <a:lvl5pPr marL="2844881" indent="0" algn="ctr">
              <a:buNone/>
              <a:defRPr sz="2489"/>
            </a:lvl5pPr>
            <a:lvl6pPr marL="3556102" indent="0" algn="ctr">
              <a:buNone/>
              <a:defRPr sz="2489"/>
            </a:lvl6pPr>
            <a:lvl7pPr marL="4267322" indent="0" algn="ctr">
              <a:buNone/>
              <a:defRPr sz="2489"/>
            </a:lvl7pPr>
            <a:lvl8pPr marL="4978542" indent="0" algn="ctr">
              <a:buNone/>
              <a:defRPr sz="2489"/>
            </a:lvl8pPr>
            <a:lvl9pPr marL="5689763" indent="0" algn="ctr">
              <a:buNone/>
              <a:defRPr sz="248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99984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94" y="12574220"/>
            <a:ext cx="12091837" cy="2379220"/>
          </a:xfrm>
        </p:spPr>
        <p:txBody>
          <a:bodyPr anchor="b"/>
          <a:lstStyle>
            <a:lvl1pPr>
              <a:defRPr sz="497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82202" y="2046939"/>
            <a:ext cx="11459621" cy="9422180"/>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978"/>
            </a:lvl1pPr>
            <a:lvl2pPr marL="711220" indent="0">
              <a:buNone/>
              <a:defRPr sz="4356"/>
            </a:lvl2pPr>
            <a:lvl3pPr marL="1422441" indent="0">
              <a:buNone/>
              <a:defRPr sz="3733"/>
            </a:lvl3pPr>
            <a:lvl4pPr marL="2133661" indent="0">
              <a:buNone/>
              <a:defRPr sz="3111"/>
            </a:lvl4pPr>
            <a:lvl5pPr marL="2844881" indent="0">
              <a:buNone/>
              <a:defRPr sz="3111"/>
            </a:lvl5pPr>
            <a:lvl6pPr marL="3556102" indent="0">
              <a:buNone/>
              <a:defRPr sz="3111"/>
            </a:lvl6pPr>
            <a:lvl7pPr marL="4267322" indent="0">
              <a:buNone/>
              <a:defRPr sz="3111"/>
            </a:lvl7pPr>
            <a:lvl8pPr marL="4978542" indent="0">
              <a:buNone/>
              <a:defRPr sz="3111"/>
            </a:lvl8pPr>
            <a:lvl9pPr marL="5689763" indent="0">
              <a:buNone/>
              <a:defRPr sz="3111"/>
            </a:lvl9pPr>
          </a:lstStyle>
          <a:p>
            <a:r>
              <a:rPr lang="zh-CN" altLang="en-US"/>
              <a:t>单击图标添加图片</a:t>
            </a:r>
            <a:endParaRPr lang="en-US" dirty="0"/>
          </a:p>
        </p:txBody>
      </p:sp>
      <p:sp>
        <p:nvSpPr>
          <p:cNvPr id="4" name="Text Placeholder 3"/>
          <p:cNvSpPr>
            <a:spLocks noGrp="1"/>
          </p:cNvSpPr>
          <p:nvPr>
            <p:ph type="body" sz="half" idx="2"/>
          </p:nvPr>
        </p:nvSpPr>
        <p:spPr>
          <a:xfrm>
            <a:off x="1066071" y="14976142"/>
            <a:ext cx="12091861" cy="2000654"/>
          </a:xfrm>
        </p:spPr>
        <p:txBody>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401687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1" y="1787033"/>
            <a:ext cx="12091861" cy="10046905"/>
          </a:xfrm>
        </p:spPr>
        <p:txBody>
          <a:bodyPr anchor="ctr"/>
          <a:lstStyle>
            <a:lvl1pPr algn="ctr">
              <a:defRPr sz="4978"/>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66071" y="12326355"/>
            <a:ext cx="12091861" cy="4650444"/>
          </a:xfrm>
        </p:spPr>
        <p:txBody>
          <a:bodyPr anchor="ct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974860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687247" y="2557977"/>
            <a:ext cx="10853211" cy="8002695"/>
          </a:xfrm>
        </p:spPr>
        <p:txBody>
          <a:bodyPr anchor="ctr"/>
          <a:lstStyle>
            <a:lvl1pPr>
              <a:defRPr sz="4978"/>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2007420" y="10582742"/>
            <a:ext cx="10211015" cy="1743610"/>
          </a:xfrm>
        </p:spPr>
        <p:txBody>
          <a:bodyPr anchor="t">
            <a:normAutofit/>
          </a:bodyPr>
          <a:lstStyle>
            <a:lvl1pPr marL="0" indent="0">
              <a:buNone/>
              <a:defRPr sz="2178"/>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4" name="Text Placeholder 3"/>
          <p:cNvSpPr>
            <a:spLocks noGrp="1"/>
          </p:cNvSpPr>
          <p:nvPr>
            <p:ph type="body" sz="half" idx="2"/>
          </p:nvPr>
        </p:nvSpPr>
        <p:spPr>
          <a:xfrm>
            <a:off x="1066071" y="12818775"/>
            <a:ext cx="12091861" cy="4165791"/>
          </a:xfrm>
        </p:spPr>
        <p:txBody>
          <a:bodyPr anchor="ctr">
            <a:normAutofit/>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
        <p:nvSpPr>
          <p:cNvPr id="11" name="TextBox 10"/>
          <p:cNvSpPr txBox="1"/>
          <p:nvPr/>
        </p:nvSpPr>
        <p:spPr>
          <a:xfrm>
            <a:off x="1147418" y="2602742"/>
            <a:ext cx="850715" cy="1714260"/>
          </a:xfrm>
          <a:prstGeom prst="rect">
            <a:avLst/>
          </a:prstGeom>
        </p:spPr>
        <p:txBody>
          <a:bodyPr vert="horz" lIns="142240" tIns="71120" rIns="142240" bIns="711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445" dirty="0">
                <a:solidFill>
                  <a:schemeClr val="tx1"/>
                </a:solidFill>
                <a:effectLst/>
              </a:rPr>
              <a:t>“</a:t>
            </a:r>
          </a:p>
        </p:txBody>
      </p:sp>
      <p:sp>
        <p:nvSpPr>
          <p:cNvPr id="14" name="TextBox 13"/>
          <p:cNvSpPr txBox="1"/>
          <p:nvPr/>
        </p:nvSpPr>
        <p:spPr>
          <a:xfrm>
            <a:off x="12211314" y="9146266"/>
            <a:ext cx="861219" cy="1714260"/>
          </a:xfrm>
          <a:prstGeom prst="rect">
            <a:avLst/>
          </a:prstGeom>
        </p:spPr>
        <p:txBody>
          <a:bodyPr vert="horz" lIns="142240" tIns="71120" rIns="142240" bIns="711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445" dirty="0">
                <a:solidFill>
                  <a:schemeClr val="tx1"/>
                </a:solidFill>
                <a:effectLst/>
              </a:rPr>
              <a:t>”</a:t>
            </a:r>
          </a:p>
        </p:txBody>
      </p:sp>
    </p:spTree>
    <p:extLst>
      <p:ext uri="{BB962C8B-B14F-4D97-AF65-F5344CB8AC3E}">
        <p14:creationId xmlns:p14="http://schemas.microsoft.com/office/powerpoint/2010/main" val="2662731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1" y="6269625"/>
            <a:ext cx="12091861" cy="7363398"/>
          </a:xfrm>
        </p:spPr>
        <p:txBody>
          <a:bodyPr anchor="b"/>
          <a:lstStyle>
            <a:lvl1pPr algn="ctr">
              <a:defRPr sz="4978"/>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66071" y="13667549"/>
            <a:ext cx="12091861" cy="3343777"/>
          </a:xfrm>
        </p:spPr>
        <p:txBody>
          <a:bodyPr anchor="t"/>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69378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15" name="Title 1"/>
          <p:cNvSpPr>
            <a:spLocks noGrp="1"/>
          </p:cNvSpPr>
          <p:nvPr>
            <p:ph type="title"/>
          </p:nvPr>
        </p:nvSpPr>
        <p:spPr>
          <a:xfrm>
            <a:off x="1066071" y="1787031"/>
            <a:ext cx="12091861" cy="470530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066071" y="6939089"/>
            <a:ext cx="3848805" cy="1689301"/>
          </a:xfrm>
        </p:spPr>
        <p:txBody>
          <a:bodyPr anchor="b">
            <a:noAutofit/>
          </a:bodyPr>
          <a:lstStyle>
            <a:lvl1pPr marL="0" indent="0" algn="ctr">
              <a:lnSpc>
                <a:spcPct val="75000"/>
              </a:lnSpc>
              <a:buNone/>
              <a:defRPr sz="3733"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8" name="Text Placeholder 3"/>
          <p:cNvSpPr>
            <a:spLocks noGrp="1"/>
          </p:cNvSpPr>
          <p:nvPr>
            <p:ph type="body" sz="half" idx="15"/>
          </p:nvPr>
        </p:nvSpPr>
        <p:spPr>
          <a:xfrm>
            <a:off x="1066071" y="8628395"/>
            <a:ext cx="3848805" cy="834840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9" name="Text Placeholder 4"/>
          <p:cNvSpPr>
            <a:spLocks noGrp="1"/>
          </p:cNvSpPr>
          <p:nvPr>
            <p:ph type="body" sz="quarter" idx="3"/>
          </p:nvPr>
        </p:nvSpPr>
        <p:spPr>
          <a:xfrm>
            <a:off x="5194455" y="6939089"/>
            <a:ext cx="3840108" cy="1689301"/>
          </a:xfrm>
        </p:spPr>
        <p:txBody>
          <a:bodyPr anchor="b">
            <a:noAutofit/>
          </a:bodyPr>
          <a:lstStyle>
            <a:lvl1pPr marL="0" indent="0" algn="ctr">
              <a:lnSpc>
                <a:spcPct val="75000"/>
              </a:lnSpc>
              <a:buNone/>
              <a:defRPr sz="3733"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0" name="Text Placeholder 3"/>
          <p:cNvSpPr>
            <a:spLocks noGrp="1"/>
          </p:cNvSpPr>
          <p:nvPr>
            <p:ph type="body" sz="half" idx="16"/>
          </p:nvPr>
        </p:nvSpPr>
        <p:spPr>
          <a:xfrm>
            <a:off x="5181575" y="8628395"/>
            <a:ext cx="3853909" cy="834840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11" name="Text Placeholder 4"/>
          <p:cNvSpPr>
            <a:spLocks noGrp="1"/>
          </p:cNvSpPr>
          <p:nvPr>
            <p:ph type="body" sz="quarter" idx="13"/>
          </p:nvPr>
        </p:nvSpPr>
        <p:spPr>
          <a:xfrm>
            <a:off x="9302182" y="6939089"/>
            <a:ext cx="3855749" cy="1689301"/>
          </a:xfrm>
        </p:spPr>
        <p:txBody>
          <a:bodyPr anchor="b">
            <a:noAutofit/>
          </a:bodyPr>
          <a:lstStyle>
            <a:lvl1pPr marL="0" indent="0" algn="ctr">
              <a:lnSpc>
                <a:spcPct val="75000"/>
              </a:lnSpc>
              <a:buNone/>
              <a:defRPr sz="3733"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2" name="Text Placeholder 3"/>
          <p:cNvSpPr>
            <a:spLocks noGrp="1"/>
          </p:cNvSpPr>
          <p:nvPr>
            <p:ph type="body" sz="half" idx="17"/>
          </p:nvPr>
        </p:nvSpPr>
        <p:spPr>
          <a:xfrm>
            <a:off x="9302182" y="8628395"/>
            <a:ext cx="3855749" cy="834840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3" name="Date Placeholder 2"/>
          <p:cNvSpPr>
            <a:spLocks noGrp="1"/>
          </p:cNvSpPr>
          <p:nvPr>
            <p:ph type="dt" sz="half" idx="10"/>
          </p:nvPr>
        </p:nvSpPr>
        <p:spPr/>
        <p:txBody>
          <a:bodyPr/>
          <a:lstStyle/>
          <a:p>
            <a:fld id="{1D8BD707-D9CF-40AE-B4C6-C98DA3205C0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433417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30" name="Title 1"/>
          <p:cNvSpPr>
            <a:spLocks noGrp="1"/>
          </p:cNvSpPr>
          <p:nvPr>
            <p:ph type="title"/>
          </p:nvPr>
        </p:nvSpPr>
        <p:spPr>
          <a:xfrm>
            <a:off x="1066071" y="1790467"/>
            <a:ext cx="12091861" cy="470186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066071" y="12326352"/>
            <a:ext cx="3845811" cy="1689301"/>
          </a:xfrm>
        </p:spPr>
        <p:txBody>
          <a:bodyPr anchor="b">
            <a:noAutofit/>
          </a:bodyPr>
          <a:lstStyle>
            <a:lvl1pPr marL="0" indent="0" algn="ctr">
              <a:lnSpc>
                <a:spcPct val="75000"/>
              </a:lnSpc>
              <a:buNone/>
              <a:defRPr sz="3422"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20" name="Picture Placeholder 2"/>
          <p:cNvSpPr>
            <a:spLocks noGrp="1" noChangeAspect="1"/>
          </p:cNvSpPr>
          <p:nvPr>
            <p:ph type="pic" idx="15"/>
          </p:nvPr>
        </p:nvSpPr>
        <p:spPr>
          <a:xfrm>
            <a:off x="1066071" y="6939089"/>
            <a:ext cx="3845811" cy="4467578"/>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zh-CN" altLang="en-US"/>
              <a:t>单击图标添加图片</a:t>
            </a:r>
            <a:endParaRPr lang="en-US" dirty="0"/>
          </a:p>
        </p:txBody>
      </p:sp>
      <p:sp>
        <p:nvSpPr>
          <p:cNvPr id="21" name="Text Placeholder 3"/>
          <p:cNvSpPr>
            <a:spLocks noGrp="1"/>
          </p:cNvSpPr>
          <p:nvPr>
            <p:ph type="body" sz="half" idx="18"/>
          </p:nvPr>
        </p:nvSpPr>
        <p:spPr>
          <a:xfrm>
            <a:off x="1066071" y="14015653"/>
            <a:ext cx="3845811" cy="2961142"/>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22" name="Text Placeholder 4"/>
          <p:cNvSpPr>
            <a:spLocks noGrp="1"/>
          </p:cNvSpPr>
          <p:nvPr>
            <p:ph type="body" sz="quarter" idx="3"/>
          </p:nvPr>
        </p:nvSpPr>
        <p:spPr>
          <a:xfrm>
            <a:off x="5183219" y="12326352"/>
            <a:ext cx="3852133" cy="1689301"/>
          </a:xfrm>
        </p:spPr>
        <p:txBody>
          <a:bodyPr anchor="b">
            <a:noAutofit/>
          </a:bodyPr>
          <a:lstStyle>
            <a:lvl1pPr marL="0" indent="0" algn="ctr">
              <a:lnSpc>
                <a:spcPct val="75000"/>
              </a:lnSpc>
              <a:buNone/>
              <a:defRPr sz="3422"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23" name="Picture Placeholder 2"/>
          <p:cNvSpPr>
            <a:spLocks noGrp="1" noChangeAspect="1"/>
          </p:cNvSpPr>
          <p:nvPr>
            <p:ph type="pic" idx="21"/>
          </p:nvPr>
        </p:nvSpPr>
        <p:spPr>
          <a:xfrm>
            <a:off x="5181573" y="6939089"/>
            <a:ext cx="3853911" cy="446757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zh-CN" altLang="en-US"/>
              <a:t>单击图标添加图片</a:t>
            </a:r>
            <a:endParaRPr lang="en-US" dirty="0"/>
          </a:p>
        </p:txBody>
      </p:sp>
      <p:sp>
        <p:nvSpPr>
          <p:cNvPr id="24" name="Text Placeholder 3"/>
          <p:cNvSpPr>
            <a:spLocks noGrp="1"/>
          </p:cNvSpPr>
          <p:nvPr>
            <p:ph type="body" sz="half" idx="19"/>
          </p:nvPr>
        </p:nvSpPr>
        <p:spPr>
          <a:xfrm>
            <a:off x="5181573" y="14015652"/>
            <a:ext cx="3853911" cy="296114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25" name="Text Placeholder 4"/>
          <p:cNvSpPr>
            <a:spLocks noGrp="1"/>
          </p:cNvSpPr>
          <p:nvPr>
            <p:ph type="body" sz="quarter" idx="13"/>
          </p:nvPr>
        </p:nvSpPr>
        <p:spPr>
          <a:xfrm>
            <a:off x="9302183" y="12326352"/>
            <a:ext cx="3850795" cy="1689301"/>
          </a:xfrm>
        </p:spPr>
        <p:txBody>
          <a:bodyPr anchor="b">
            <a:noAutofit/>
          </a:bodyPr>
          <a:lstStyle>
            <a:lvl1pPr marL="0" indent="0" algn="ctr">
              <a:lnSpc>
                <a:spcPct val="75000"/>
              </a:lnSpc>
              <a:buNone/>
              <a:defRPr sz="3422"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26" name="Picture Placeholder 2"/>
          <p:cNvSpPr>
            <a:spLocks noGrp="1" noChangeAspect="1"/>
          </p:cNvSpPr>
          <p:nvPr>
            <p:ph type="pic" idx="22"/>
          </p:nvPr>
        </p:nvSpPr>
        <p:spPr>
          <a:xfrm>
            <a:off x="9302182" y="6939089"/>
            <a:ext cx="3855749" cy="446757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zh-CN" altLang="en-US"/>
              <a:t>单击图标添加图片</a:t>
            </a:r>
            <a:endParaRPr lang="en-US" dirty="0"/>
          </a:p>
        </p:txBody>
      </p:sp>
      <p:sp>
        <p:nvSpPr>
          <p:cNvPr id="27" name="Text Placeholder 3"/>
          <p:cNvSpPr>
            <a:spLocks noGrp="1"/>
          </p:cNvSpPr>
          <p:nvPr>
            <p:ph type="body" sz="half" idx="20"/>
          </p:nvPr>
        </p:nvSpPr>
        <p:spPr>
          <a:xfrm>
            <a:off x="9302035" y="14015646"/>
            <a:ext cx="3855896" cy="2961151"/>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3" name="Date Placeholder 2"/>
          <p:cNvSpPr>
            <a:spLocks noGrp="1"/>
          </p:cNvSpPr>
          <p:nvPr>
            <p:ph type="dt" sz="half" idx="10"/>
          </p:nvPr>
        </p:nvSpPr>
        <p:spPr/>
        <p:txBody>
          <a:bodyPr/>
          <a:lstStyle/>
          <a:p>
            <a:fld id="{1D8BD707-D9CF-40AE-B4C6-C98DA3205C0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750503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1066071" y="6939094"/>
            <a:ext cx="12091861" cy="10037706"/>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263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Vertical Title 1"/>
          <p:cNvSpPr>
            <a:spLocks noGrp="1"/>
          </p:cNvSpPr>
          <p:nvPr>
            <p:ph type="title" orient="vert"/>
          </p:nvPr>
        </p:nvSpPr>
        <p:spPr>
          <a:xfrm>
            <a:off x="10179051" y="1787038"/>
            <a:ext cx="2978881" cy="15189762"/>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1066071" y="1787038"/>
            <a:ext cx="8935178" cy="151897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612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21244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1066069" y="6939091"/>
            <a:ext cx="12091131" cy="100377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8646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0" y="2428922"/>
            <a:ext cx="12077044" cy="8022934"/>
          </a:xfrm>
        </p:spPr>
        <p:txBody>
          <a:bodyPr anchor="b">
            <a:normAutofit/>
          </a:bodyPr>
          <a:lstStyle>
            <a:lvl1pPr>
              <a:defRPr sz="6222"/>
            </a:lvl1pPr>
          </a:lstStyle>
          <a:p>
            <a:r>
              <a:rPr lang="zh-CN" altLang="en-US"/>
              <a:t>单击此处编辑母版标题样式</a:t>
            </a:r>
            <a:endParaRPr lang="en-US" dirty="0"/>
          </a:p>
        </p:txBody>
      </p:sp>
      <p:sp>
        <p:nvSpPr>
          <p:cNvPr id="3" name="Text Placeholder 2"/>
          <p:cNvSpPr>
            <a:spLocks noGrp="1"/>
          </p:cNvSpPr>
          <p:nvPr>
            <p:ph type="body" idx="1"/>
          </p:nvPr>
        </p:nvSpPr>
        <p:spPr>
          <a:xfrm>
            <a:off x="1066070" y="10721772"/>
            <a:ext cx="12077044" cy="4010803"/>
          </a:xfrm>
        </p:spPr>
        <p:txBody>
          <a:bodyPr>
            <a:normAutofit/>
          </a:bodyPr>
          <a:lstStyle>
            <a:lvl1pPr marL="0" indent="0" algn="ctr">
              <a:buNone/>
              <a:defRPr sz="3111">
                <a:solidFill>
                  <a:schemeClr val="bg1">
                    <a:lumMod val="50000"/>
                  </a:schemeClr>
                </a:solidFill>
              </a:defRPr>
            </a:lvl1pPr>
            <a:lvl2pPr marL="711220" indent="0">
              <a:buNone/>
              <a:defRPr sz="3111">
                <a:solidFill>
                  <a:schemeClr val="tx1">
                    <a:tint val="75000"/>
                  </a:schemeClr>
                </a:solidFill>
              </a:defRPr>
            </a:lvl2pPr>
            <a:lvl3pPr marL="1422441" indent="0">
              <a:buNone/>
              <a:defRPr sz="2800">
                <a:solidFill>
                  <a:schemeClr val="tx1">
                    <a:tint val="75000"/>
                  </a:schemeClr>
                </a:solidFill>
              </a:defRPr>
            </a:lvl3pPr>
            <a:lvl4pPr marL="2133661" indent="0">
              <a:buNone/>
              <a:defRPr sz="2489">
                <a:solidFill>
                  <a:schemeClr val="tx1">
                    <a:tint val="75000"/>
                  </a:schemeClr>
                </a:solidFill>
              </a:defRPr>
            </a:lvl4pPr>
            <a:lvl5pPr marL="2844881" indent="0">
              <a:buNone/>
              <a:defRPr sz="2489">
                <a:solidFill>
                  <a:schemeClr val="tx1">
                    <a:tint val="75000"/>
                  </a:schemeClr>
                </a:solidFill>
              </a:defRPr>
            </a:lvl5pPr>
            <a:lvl6pPr marL="3556102" indent="0">
              <a:buNone/>
              <a:defRPr sz="2489">
                <a:solidFill>
                  <a:schemeClr val="tx1">
                    <a:tint val="75000"/>
                  </a:schemeClr>
                </a:solidFill>
              </a:defRPr>
            </a:lvl6pPr>
            <a:lvl7pPr marL="4267322" indent="0">
              <a:buNone/>
              <a:defRPr sz="2489">
                <a:solidFill>
                  <a:schemeClr val="tx1">
                    <a:tint val="75000"/>
                  </a:schemeClr>
                </a:solidFill>
              </a:defRPr>
            </a:lvl7pPr>
            <a:lvl8pPr marL="4978542" indent="0">
              <a:buNone/>
              <a:defRPr sz="2489">
                <a:solidFill>
                  <a:schemeClr val="tx1">
                    <a:tint val="75000"/>
                  </a:schemeClr>
                </a:solidFill>
              </a:defRPr>
            </a:lvl8pPr>
            <a:lvl9pPr marL="5689763" indent="0">
              <a:buNone/>
              <a:defRPr sz="248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18670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14" name="Title 1"/>
          <p:cNvSpPr>
            <a:spLocks noGrp="1"/>
          </p:cNvSpPr>
          <p:nvPr>
            <p:ph type="title"/>
          </p:nvPr>
        </p:nvSpPr>
        <p:spPr>
          <a:xfrm>
            <a:off x="1066072" y="1813176"/>
            <a:ext cx="12091859" cy="4679163"/>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1066069" y="6939091"/>
            <a:ext cx="5957031" cy="100377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7200900" y="6939091"/>
            <a:ext cx="5956300" cy="100377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6638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14" name="Title 1"/>
          <p:cNvSpPr>
            <a:spLocks noGrp="1"/>
          </p:cNvSpPr>
          <p:nvPr>
            <p:ph type="title"/>
          </p:nvPr>
        </p:nvSpPr>
        <p:spPr>
          <a:xfrm>
            <a:off x="1066072" y="1813176"/>
            <a:ext cx="12091859" cy="46791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37383" y="6950595"/>
            <a:ext cx="5685720" cy="1993390"/>
          </a:xfrm>
        </p:spPr>
        <p:txBody>
          <a:bodyPr anchor="b">
            <a:noAutofit/>
          </a:bodyPr>
          <a:lstStyle>
            <a:lvl1pPr marL="0" indent="0">
              <a:lnSpc>
                <a:spcPct val="75000"/>
              </a:lnSpc>
              <a:buNone/>
              <a:defRPr sz="4045"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2" name="Content Placeholder 3"/>
          <p:cNvSpPr>
            <a:spLocks noGrp="1"/>
          </p:cNvSpPr>
          <p:nvPr>
            <p:ph sz="quarter" idx="13"/>
          </p:nvPr>
        </p:nvSpPr>
        <p:spPr>
          <a:xfrm>
            <a:off x="1066071" y="8943990"/>
            <a:ext cx="5957031" cy="80328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462494" y="6950595"/>
            <a:ext cx="5695438" cy="1993390"/>
          </a:xfrm>
        </p:spPr>
        <p:txBody>
          <a:bodyPr anchor="b">
            <a:noAutofit/>
          </a:bodyPr>
          <a:lstStyle>
            <a:lvl1pPr marL="0" indent="0">
              <a:lnSpc>
                <a:spcPct val="75000"/>
              </a:lnSpc>
              <a:buNone/>
              <a:defRPr sz="4045"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3" name="Content Placeholder 5"/>
          <p:cNvSpPr>
            <a:spLocks noGrp="1"/>
          </p:cNvSpPr>
          <p:nvPr>
            <p:ph sz="quarter" idx="14"/>
          </p:nvPr>
        </p:nvSpPr>
        <p:spPr>
          <a:xfrm>
            <a:off x="7200901" y="8943990"/>
            <a:ext cx="5956302" cy="80328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165024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426010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05179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0" y="1787031"/>
            <a:ext cx="4591636" cy="5931126"/>
          </a:xfrm>
        </p:spPr>
        <p:txBody>
          <a:bodyPr anchor="b"/>
          <a:lstStyle>
            <a:lvl1pPr algn="ctr">
              <a:defRPr sz="4978"/>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924407" y="1787035"/>
            <a:ext cx="7233523" cy="151897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66071" y="7718157"/>
            <a:ext cx="4591638" cy="9258639"/>
          </a:xfrm>
        </p:spPr>
        <p:txBody>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71492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2" y="1787031"/>
            <a:ext cx="6423850" cy="5931132"/>
          </a:xfrm>
        </p:spPr>
        <p:txBody>
          <a:bodyPr anchor="b"/>
          <a:lstStyle>
            <a:lvl1pPr algn="ctr">
              <a:defRPr sz="497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784421" y="1787034"/>
            <a:ext cx="4675768" cy="15189764"/>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978"/>
            </a:lvl1pPr>
            <a:lvl2pPr marL="711220" indent="0">
              <a:buNone/>
              <a:defRPr sz="4356"/>
            </a:lvl2pPr>
            <a:lvl3pPr marL="1422441" indent="0">
              <a:buNone/>
              <a:defRPr sz="3733"/>
            </a:lvl3pPr>
            <a:lvl4pPr marL="2133661" indent="0">
              <a:buNone/>
              <a:defRPr sz="3111"/>
            </a:lvl4pPr>
            <a:lvl5pPr marL="2844881" indent="0">
              <a:buNone/>
              <a:defRPr sz="3111"/>
            </a:lvl5pPr>
            <a:lvl6pPr marL="3556102" indent="0">
              <a:buNone/>
              <a:defRPr sz="3111"/>
            </a:lvl6pPr>
            <a:lvl7pPr marL="4267322" indent="0">
              <a:buNone/>
              <a:defRPr sz="3111"/>
            </a:lvl7pPr>
            <a:lvl8pPr marL="4978542" indent="0">
              <a:buNone/>
              <a:defRPr sz="3111"/>
            </a:lvl8pPr>
            <a:lvl9pPr marL="5689763" indent="0">
              <a:buNone/>
              <a:defRPr sz="3111"/>
            </a:lvl9pPr>
          </a:lstStyle>
          <a:p>
            <a:r>
              <a:rPr lang="zh-CN" altLang="en-US"/>
              <a:t>单击图标添加图片</a:t>
            </a:r>
            <a:endParaRPr lang="en-US" dirty="0"/>
          </a:p>
        </p:txBody>
      </p:sp>
      <p:sp>
        <p:nvSpPr>
          <p:cNvPr id="4" name="Text Placeholder 3"/>
          <p:cNvSpPr>
            <a:spLocks noGrp="1"/>
          </p:cNvSpPr>
          <p:nvPr>
            <p:ph type="body" sz="half" idx="2"/>
          </p:nvPr>
        </p:nvSpPr>
        <p:spPr>
          <a:xfrm>
            <a:off x="1066094" y="7718161"/>
            <a:ext cx="6423828" cy="9258636"/>
          </a:xfrm>
        </p:spPr>
        <p:txBody>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19842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2" y="-2"/>
            <a:ext cx="14224003" cy="201041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66072" y="1813176"/>
            <a:ext cx="12091859" cy="46791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071" y="6939094"/>
            <a:ext cx="12091861" cy="1003770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958527" y="17246716"/>
            <a:ext cx="3200400" cy="1070357"/>
          </a:xfrm>
          <a:prstGeom prst="rect">
            <a:avLst/>
          </a:prstGeom>
        </p:spPr>
        <p:txBody>
          <a:bodyPr vert="horz" lIns="91440" tIns="45720" rIns="91440" bIns="45720" rtlCol="0" anchor="ctr"/>
          <a:lstStyle>
            <a:lvl1pPr algn="r">
              <a:defRPr sz="1556">
                <a:solidFill>
                  <a:schemeClr val="tx1"/>
                </a:solidFill>
              </a:defRPr>
            </a:lvl1pPr>
          </a:lstStyle>
          <a:p>
            <a:fld id="{1D8BD707-D9CF-40AE-B4C6-C98DA3205C09}" type="datetimeFigureOut">
              <a:rPr lang="en-US" smtClean="0"/>
              <a:t>12/6/2023</a:t>
            </a:fld>
            <a:endParaRPr lang="en-US"/>
          </a:p>
        </p:txBody>
      </p:sp>
      <p:sp>
        <p:nvSpPr>
          <p:cNvPr id="5" name="Footer Placeholder 4"/>
          <p:cNvSpPr>
            <a:spLocks noGrp="1"/>
          </p:cNvSpPr>
          <p:nvPr>
            <p:ph type="ftr" sz="quarter" idx="3"/>
          </p:nvPr>
        </p:nvSpPr>
        <p:spPr>
          <a:xfrm>
            <a:off x="1066071" y="17246716"/>
            <a:ext cx="7785034" cy="1070357"/>
          </a:xfrm>
          <a:prstGeom prst="rect">
            <a:avLst/>
          </a:prstGeom>
        </p:spPr>
        <p:txBody>
          <a:bodyPr vert="horz" lIns="91440" tIns="45720" rIns="91440" bIns="45720" rtlCol="0" anchor="ctr"/>
          <a:lstStyle>
            <a:lvl1pPr algn="l">
              <a:defRPr sz="1556">
                <a:solidFill>
                  <a:schemeClr val="tx1"/>
                </a:solidFill>
              </a:defRPr>
            </a:lvl1pPr>
          </a:lstStyle>
          <a:p>
            <a:endParaRPr lang="zh-TW" altLang="en-US"/>
          </a:p>
        </p:txBody>
      </p:sp>
      <p:sp>
        <p:nvSpPr>
          <p:cNvPr id="6" name="Slide Number Placeholder 5"/>
          <p:cNvSpPr>
            <a:spLocks noGrp="1"/>
          </p:cNvSpPr>
          <p:nvPr>
            <p:ph type="sldNum" sz="quarter" idx="4"/>
          </p:nvPr>
        </p:nvSpPr>
        <p:spPr>
          <a:xfrm>
            <a:off x="12266348" y="17246716"/>
            <a:ext cx="891584" cy="1070357"/>
          </a:xfrm>
          <a:prstGeom prst="rect">
            <a:avLst/>
          </a:prstGeom>
        </p:spPr>
        <p:txBody>
          <a:bodyPr vert="horz" lIns="91440" tIns="45720" rIns="91440" bIns="45720" rtlCol="0" anchor="ctr"/>
          <a:lstStyle>
            <a:lvl1pPr algn="r">
              <a:defRPr sz="1556">
                <a:solidFill>
                  <a:schemeClr val="tx1"/>
                </a:solidFill>
              </a:defRPr>
            </a:lvl1p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1086698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Lst>
  <p:txStyles>
    <p:titleStyle>
      <a:lvl1pPr algn="ctr" defTabSz="1422441" rtl="0" eaLnBrk="1" latinLnBrk="0" hangingPunct="1">
        <a:lnSpc>
          <a:spcPct val="90000"/>
        </a:lnSpc>
        <a:spcBef>
          <a:spcPct val="0"/>
        </a:spcBef>
        <a:buNone/>
        <a:defRPr sz="5600" kern="1200" cap="all" baseline="0">
          <a:solidFill>
            <a:schemeClr val="tx1"/>
          </a:solidFill>
          <a:effectLst/>
          <a:latin typeface="+mj-lt"/>
          <a:ea typeface="+mj-ea"/>
          <a:cs typeface="+mj-cs"/>
        </a:defRPr>
      </a:lvl1pPr>
    </p:titleStyle>
    <p:bodyStyle>
      <a:lvl1pPr marL="355610" indent="-355610" algn="l" defTabSz="1422441" rtl="0" eaLnBrk="1" latinLnBrk="0" hangingPunct="1">
        <a:lnSpc>
          <a:spcPct val="120000"/>
        </a:lnSpc>
        <a:spcBef>
          <a:spcPts val="1556"/>
        </a:spcBef>
        <a:buClr>
          <a:schemeClr val="tx1"/>
        </a:buClr>
        <a:buFont typeface="Arial" panose="020B0604020202020204" pitchFamily="34" charset="0"/>
        <a:buChar char="•"/>
        <a:defRPr sz="3111" kern="1200" cap="all" baseline="0">
          <a:solidFill>
            <a:schemeClr val="tx1"/>
          </a:solidFill>
          <a:effectLst/>
          <a:latin typeface="+mn-lt"/>
          <a:ea typeface="+mn-ea"/>
          <a:cs typeface="+mn-cs"/>
        </a:defRPr>
      </a:lvl1pPr>
      <a:lvl2pPr marL="1066830" indent="-355610" algn="l" defTabSz="1422441" rtl="0" eaLnBrk="1" latinLnBrk="0" hangingPunct="1">
        <a:lnSpc>
          <a:spcPct val="120000"/>
        </a:lnSpc>
        <a:spcBef>
          <a:spcPts val="778"/>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2pPr>
      <a:lvl3pPr marL="1778051" indent="-355610" algn="l" defTabSz="1422441" rtl="0" eaLnBrk="1" latinLnBrk="0" hangingPunct="1">
        <a:lnSpc>
          <a:spcPct val="120000"/>
        </a:lnSpc>
        <a:spcBef>
          <a:spcPts val="778"/>
        </a:spcBef>
        <a:buClr>
          <a:schemeClr val="tx1"/>
        </a:buClr>
        <a:buFont typeface="Arial" panose="020B0604020202020204" pitchFamily="34" charset="0"/>
        <a:buChar char="•"/>
        <a:defRPr sz="2489" kern="1200" cap="all" baseline="0">
          <a:solidFill>
            <a:schemeClr val="tx1"/>
          </a:solidFill>
          <a:effectLst/>
          <a:latin typeface="+mn-lt"/>
          <a:ea typeface="+mn-ea"/>
          <a:cs typeface="+mn-cs"/>
        </a:defRPr>
      </a:lvl3pPr>
      <a:lvl4pPr marL="2489271"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4pPr>
      <a:lvl5pPr marL="3200491"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5pPr>
      <a:lvl6pPr marL="3911712"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6pPr>
      <a:lvl7pPr marL="4622932"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7pPr>
      <a:lvl8pPr marL="5334152"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8pPr>
      <a:lvl9pPr marL="6045373"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9pPr>
    </p:bodyStyle>
    <p:otherStyle>
      <a:defPPr>
        <a:defRPr lang="en-US"/>
      </a:defPPr>
      <a:lvl1pPr marL="0" algn="l" defTabSz="1422441" rtl="0" eaLnBrk="1" latinLnBrk="0" hangingPunct="1">
        <a:defRPr sz="2800" kern="1200">
          <a:solidFill>
            <a:schemeClr val="tx1"/>
          </a:solidFill>
          <a:latin typeface="+mn-lt"/>
          <a:ea typeface="+mn-ea"/>
          <a:cs typeface="+mn-cs"/>
        </a:defRPr>
      </a:lvl1pPr>
      <a:lvl2pPr marL="711220" algn="l" defTabSz="1422441" rtl="0" eaLnBrk="1" latinLnBrk="0" hangingPunct="1">
        <a:defRPr sz="2800" kern="1200">
          <a:solidFill>
            <a:schemeClr val="tx1"/>
          </a:solidFill>
          <a:latin typeface="+mn-lt"/>
          <a:ea typeface="+mn-ea"/>
          <a:cs typeface="+mn-cs"/>
        </a:defRPr>
      </a:lvl2pPr>
      <a:lvl3pPr marL="1422441" algn="l" defTabSz="1422441" rtl="0" eaLnBrk="1" latinLnBrk="0" hangingPunct="1">
        <a:defRPr sz="2800" kern="1200">
          <a:solidFill>
            <a:schemeClr val="tx1"/>
          </a:solidFill>
          <a:latin typeface="+mn-lt"/>
          <a:ea typeface="+mn-ea"/>
          <a:cs typeface="+mn-cs"/>
        </a:defRPr>
      </a:lvl3pPr>
      <a:lvl4pPr marL="2133661" algn="l" defTabSz="1422441" rtl="0" eaLnBrk="1" latinLnBrk="0" hangingPunct="1">
        <a:defRPr sz="2800" kern="1200">
          <a:solidFill>
            <a:schemeClr val="tx1"/>
          </a:solidFill>
          <a:latin typeface="+mn-lt"/>
          <a:ea typeface="+mn-ea"/>
          <a:cs typeface="+mn-cs"/>
        </a:defRPr>
      </a:lvl4pPr>
      <a:lvl5pPr marL="2844881" algn="l" defTabSz="1422441" rtl="0" eaLnBrk="1" latinLnBrk="0" hangingPunct="1">
        <a:defRPr sz="2800" kern="1200">
          <a:solidFill>
            <a:schemeClr val="tx1"/>
          </a:solidFill>
          <a:latin typeface="+mn-lt"/>
          <a:ea typeface="+mn-ea"/>
          <a:cs typeface="+mn-cs"/>
        </a:defRPr>
      </a:lvl5pPr>
      <a:lvl6pPr marL="3556102" algn="l" defTabSz="1422441" rtl="0" eaLnBrk="1" latinLnBrk="0" hangingPunct="1">
        <a:defRPr sz="2800" kern="1200">
          <a:solidFill>
            <a:schemeClr val="tx1"/>
          </a:solidFill>
          <a:latin typeface="+mn-lt"/>
          <a:ea typeface="+mn-ea"/>
          <a:cs typeface="+mn-cs"/>
        </a:defRPr>
      </a:lvl6pPr>
      <a:lvl7pPr marL="4267322" algn="l" defTabSz="1422441" rtl="0" eaLnBrk="1" latinLnBrk="0" hangingPunct="1">
        <a:defRPr sz="2800" kern="1200">
          <a:solidFill>
            <a:schemeClr val="tx1"/>
          </a:solidFill>
          <a:latin typeface="+mn-lt"/>
          <a:ea typeface="+mn-ea"/>
          <a:cs typeface="+mn-cs"/>
        </a:defRPr>
      </a:lvl7pPr>
      <a:lvl8pPr marL="4978542" algn="l" defTabSz="1422441" rtl="0" eaLnBrk="1" latinLnBrk="0" hangingPunct="1">
        <a:defRPr sz="2800" kern="1200">
          <a:solidFill>
            <a:schemeClr val="tx1"/>
          </a:solidFill>
          <a:latin typeface="+mn-lt"/>
          <a:ea typeface="+mn-ea"/>
          <a:cs typeface="+mn-cs"/>
        </a:defRPr>
      </a:lvl8pPr>
      <a:lvl9pPr marL="5689763" algn="l" defTabSz="1422441"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5A1BF13-1D8A-4FEC-A4CC-14E2BCE09A64}"/>
              </a:ext>
            </a:extLst>
          </p:cNvPr>
          <p:cNvSpPr/>
          <p:nvPr/>
        </p:nvSpPr>
        <p:spPr>
          <a:xfrm>
            <a:off x="635001" y="228039"/>
            <a:ext cx="12792073" cy="2285999"/>
          </a:xfrm>
          <a:prstGeom prst="roundRect">
            <a:avLst/>
          </a:prstGeom>
          <a:solidFill>
            <a:srgbClr val="E9FDF9"/>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lvl="4" algn="ctr"/>
            <a:r>
              <a:rPr lang="zh-CN" altLang="en-US"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 資工系衛生間</a:t>
            </a:r>
            <a:r>
              <a:rPr lang="zh-TW"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衛生紙</a:t>
            </a:r>
            <a:r>
              <a:rPr lang="zh-CN" altLang="en-US"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管理</a:t>
            </a:r>
            <a:r>
              <a:rPr lang="zh-TW"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系統</a:t>
            </a:r>
            <a:endParaRPr lang="en-US"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endParaRPr>
          </a:p>
          <a:p>
            <a:pPr algn="ctr"/>
            <a:endParaRPr lang="en-US"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endParaRPr>
          </a:p>
          <a:p>
            <a:pPr algn="ctr"/>
            <a:r>
              <a:rPr lang="zh-CN" altLang="en-US" sz="3200" b="1" dirty="0">
                <a:latin typeface="+mn-ea"/>
              </a:rPr>
              <a:t>競賽組</a:t>
            </a:r>
            <a:r>
              <a:rPr lang="en-US" altLang="zh-CN" sz="3200" b="1" dirty="0">
                <a:latin typeface="+mn-ea"/>
              </a:rPr>
              <a:t>: 19 	</a:t>
            </a:r>
            <a:r>
              <a:rPr lang="zh-CN" altLang="en-US" sz="3200" b="1" dirty="0">
                <a:solidFill>
                  <a:srgbClr val="000000"/>
                </a:solidFill>
                <a:latin typeface="+mn-ea"/>
              </a:rPr>
              <a:t>組員姓名：林寗墾，</a:t>
            </a:r>
            <a:r>
              <a:rPr lang="zh-CN" altLang="en-US" sz="3200" b="1" dirty="0">
                <a:latin typeface="+mn-ea"/>
              </a:rPr>
              <a:t>陳偉權</a:t>
            </a:r>
            <a:r>
              <a:rPr lang="en-US" altLang="zh-TW" sz="3200" b="1" dirty="0">
                <a:latin typeface="+mn-ea"/>
              </a:rPr>
              <a:t> 	 </a:t>
            </a:r>
            <a:r>
              <a:rPr lang="zh-CN" altLang="en-US" sz="3200" b="1" dirty="0">
                <a:latin typeface="+mn-ea"/>
              </a:rPr>
              <a:t>指導教授：辛華昀</a:t>
            </a:r>
          </a:p>
        </p:txBody>
      </p:sp>
      <p:sp>
        <p:nvSpPr>
          <p:cNvPr id="5" name="矩形: 圆角 4">
            <a:extLst>
              <a:ext uri="{FF2B5EF4-FFF2-40B4-BE49-F238E27FC236}">
                <a16:creationId xmlns:a16="http://schemas.microsoft.com/office/drawing/2014/main" id="{531ED347-6BD1-4DE1-8E8F-607CCE57529C}"/>
              </a:ext>
            </a:extLst>
          </p:cNvPr>
          <p:cNvSpPr/>
          <p:nvPr/>
        </p:nvSpPr>
        <p:spPr>
          <a:xfrm>
            <a:off x="635000" y="2631592"/>
            <a:ext cx="12792073" cy="2743200"/>
          </a:xfrm>
          <a:prstGeom prst="roundRect">
            <a:avLst/>
          </a:prstGeom>
          <a:solidFill>
            <a:srgbClr val="F4F9C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800" b="1" dirty="0"/>
              <a:t>專案描述</a:t>
            </a:r>
            <a:endParaRPr lang="en-US" altLang="zh-TW" sz="2400" dirty="0"/>
          </a:p>
          <a:p>
            <a:r>
              <a:rPr lang="en-US" altLang="zh-TW" sz="2400" b="1" dirty="0"/>
              <a:t>	</a:t>
            </a:r>
            <a:r>
              <a:rPr lang="zh-TW" altLang="zh-CN" sz="2000" b="1" dirty="0"/>
              <a:t>衛生紙檢查裝置的實作目的在於創造一個智慧化監控系統，能夠即時、遠端監測公共廁所衛生紙的使用情況。 透過結合感測器技術、網路連接和數據視覺化，旨在解決傳統衛生紙管理中存在的效率低下、資源浪費以及不便利的問題。</a:t>
            </a:r>
            <a:endParaRPr lang="zh-CN" altLang="zh-CN" sz="2000" b="1" dirty="0"/>
          </a:p>
          <a:p>
            <a:r>
              <a:rPr lang="en-US" altLang="zh-TW" sz="2000" b="1" dirty="0"/>
              <a:t>	</a:t>
            </a:r>
            <a:r>
              <a:rPr lang="zh-TW" altLang="zh-CN" sz="2000" b="1" dirty="0"/>
              <a:t>這項技術旨在提供一個即時的衛生紙管理解決方案。 在傳統管理模式下，衛生紙的補充和更換往往是基於固定時間間隔或不確定的實際需求，這導致了資源的浪費或使用者需求無法滿足的問題。 透過此裝置，我們能夠即時監測衛生紙的使用情況，準確掌握不同廁所的需求，及時補充，以確保公共設施始終具備足夠的衛生紙。</a:t>
            </a:r>
            <a:endParaRPr lang="en-US" altLang="zh-TW" sz="2000" b="1" dirty="0"/>
          </a:p>
          <a:p>
            <a:endParaRPr lang="zh-CN" altLang="en-US" sz="2400" dirty="0"/>
          </a:p>
        </p:txBody>
      </p:sp>
      <p:sp>
        <p:nvSpPr>
          <p:cNvPr id="6" name="矩形: 圆角 5">
            <a:extLst>
              <a:ext uri="{FF2B5EF4-FFF2-40B4-BE49-F238E27FC236}">
                <a16:creationId xmlns:a16="http://schemas.microsoft.com/office/drawing/2014/main" id="{710151D7-8F64-4B36-8A6A-0FEBC9CE144A}"/>
              </a:ext>
            </a:extLst>
          </p:cNvPr>
          <p:cNvSpPr/>
          <p:nvPr/>
        </p:nvSpPr>
        <p:spPr>
          <a:xfrm>
            <a:off x="635001" y="5513288"/>
            <a:ext cx="7848600" cy="9705056"/>
          </a:xfrm>
          <a:prstGeom prst="roundRect">
            <a:avLst/>
          </a:prstGeom>
          <a:solidFill>
            <a:srgbClr val="FCDCE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a:t>:</a:t>
            </a:r>
            <a:endParaRPr lang="zh-CN" altLang="en-US" dirty="0"/>
          </a:p>
        </p:txBody>
      </p:sp>
      <p:sp>
        <p:nvSpPr>
          <p:cNvPr id="8" name="文本框 7">
            <a:extLst>
              <a:ext uri="{FF2B5EF4-FFF2-40B4-BE49-F238E27FC236}">
                <a16:creationId xmlns:a16="http://schemas.microsoft.com/office/drawing/2014/main" id="{167F4BAB-ED17-4196-AD91-378BB83A9544}"/>
              </a:ext>
            </a:extLst>
          </p:cNvPr>
          <p:cNvSpPr txBox="1"/>
          <p:nvPr/>
        </p:nvSpPr>
        <p:spPr>
          <a:xfrm>
            <a:off x="3127789" y="5677097"/>
            <a:ext cx="3086101" cy="523220"/>
          </a:xfrm>
          <a:prstGeom prst="rect">
            <a:avLst/>
          </a:prstGeom>
          <a:noFill/>
        </p:spPr>
        <p:txBody>
          <a:bodyPr wrap="square" rtlCol="0">
            <a:spAutoFit/>
          </a:bodyPr>
          <a:lstStyle/>
          <a:p>
            <a:r>
              <a:rPr lang="zh-TW" altLang="en-US" sz="2800" b="1" dirty="0">
                <a:latin typeface="宋体" panose="02010600030101010101" pitchFamily="2" charset="-122"/>
                <a:ea typeface="宋体" panose="02010600030101010101" pitchFamily="2" charset="-122"/>
              </a:rPr>
              <a:t>系統</a:t>
            </a:r>
            <a:r>
              <a:rPr lang="zh-TW" altLang="en-US" sz="2800" b="1" i="1" dirty="0">
                <a:latin typeface="宋体" panose="02010600030101010101" pitchFamily="2" charset="-122"/>
                <a:ea typeface="宋体" panose="02010600030101010101" pitchFamily="2" charset="-122"/>
              </a:rPr>
              <a:t>架構與功能</a:t>
            </a:r>
            <a:endParaRPr lang="zh-CN" altLang="en-US" sz="2800" b="1" i="1"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F3F0152F-E356-4742-940C-DDF2114F3A41}"/>
              </a:ext>
            </a:extLst>
          </p:cNvPr>
          <p:cNvSpPr txBox="1"/>
          <p:nvPr/>
        </p:nvSpPr>
        <p:spPr>
          <a:xfrm>
            <a:off x="821253" y="6276304"/>
            <a:ext cx="7467600" cy="1323439"/>
          </a:xfrm>
          <a:prstGeom prst="rect">
            <a:avLst/>
          </a:prstGeom>
          <a:noFill/>
        </p:spPr>
        <p:txBody>
          <a:bodyPr wrap="square" rtlCol="0">
            <a:spAutoFit/>
          </a:bodyPr>
          <a:lstStyle/>
          <a:p>
            <a:pPr algn="ctr"/>
            <a:r>
              <a:rPr lang="zh-TW" altLang="en-US" sz="2000" b="1" dirty="0"/>
              <a:t>這套系統構建於</a:t>
            </a:r>
            <a:r>
              <a:rPr lang="en-US" altLang="zh-TW" sz="2000" b="1" dirty="0"/>
              <a:t>ESP32</a:t>
            </a:r>
            <a:r>
              <a:rPr lang="zh-TW" altLang="en-US" sz="2000" b="1" dirty="0"/>
              <a:t>微控制器和</a:t>
            </a:r>
            <a:r>
              <a:rPr lang="en-US" altLang="zh-TW" sz="2000" b="1" dirty="0"/>
              <a:t>HX711</a:t>
            </a:r>
            <a:r>
              <a:rPr lang="zh-TW" altLang="en-US" sz="2000" b="1" dirty="0"/>
              <a:t>感測器之上。感測器負責測量衛生紙的重量變化，而</a:t>
            </a:r>
            <a:r>
              <a:rPr lang="en-US" altLang="zh-TW" sz="2000" b="1" dirty="0"/>
              <a:t>ESP32</a:t>
            </a:r>
            <a:r>
              <a:rPr lang="zh-TW" altLang="en-US" sz="2000" b="1" dirty="0"/>
              <a:t>則負責數據處理和連接至網際網路，將資訊傳送至遠端資料庫。用戶可以透過網頁界面或手機應用訪問系統，了解衛生紙的剩餘量和相關資訊。</a:t>
            </a:r>
            <a:endParaRPr lang="zh-CN" altLang="en-US" sz="2000" b="1" dirty="0"/>
          </a:p>
        </p:txBody>
      </p:sp>
      <p:sp>
        <p:nvSpPr>
          <p:cNvPr id="10" name="矩形: 圆角 9">
            <a:extLst>
              <a:ext uri="{FF2B5EF4-FFF2-40B4-BE49-F238E27FC236}">
                <a16:creationId xmlns:a16="http://schemas.microsoft.com/office/drawing/2014/main" id="{346B82F1-358B-458A-A0A0-4F8BF6D82B02}"/>
              </a:ext>
            </a:extLst>
          </p:cNvPr>
          <p:cNvSpPr/>
          <p:nvPr/>
        </p:nvSpPr>
        <p:spPr>
          <a:xfrm>
            <a:off x="8674102" y="11163563"/>
            <a:ext cx="4715946" cy="40891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zh-CN" sz="2800" b="1" dirty="0"/>
              <a:t>未來發展</a:t>
            </a:r>
            <a:endParaRPr lang="en-US" altLang="zh-TW" sz="3600" b="1" dirty="0"/>
          </a:p>
          <a:p>
            <a:r>
              <a:rPr lang="en-US" altLang="zh-TW" b="1" dirty="0"/>
              <a:t>	</a:t>
            </a:r>
          </a:p>
          <a:p>
            <a:r>
              <a:rPr lang="en-US" altLang="zh-TW" b="1" dirty="0"/>
              <a:t>	</a:t>
            </a:r>
            <a:r>
              <a:rPr lang="zh-TW" altLang="zh-CN" sz="1900" b="1" dirty="0"/>
              <a:t>這項技術的潛在應用非常廣泛，不僅可以用於廁所的衛生紙管理，也可以用於其他資源的即時監測和管理，例如紙巾、洗手液等。 此外，透過對資料的分析和記錄，還可以進行更深層的管理最佳化和資源規劃。</a:t>
            </a:r>
            <a:endParaRPr lang="zh-CN" altLang="zh-CN" sz="1900" dirty="0"/>
          </a:p>
          <a:p>
            <a:r>
              <a:rPr lang="en-US" altLang="zh-TW" sz="1900" b="1" dirty="0"/>
              <a:t>	</a:t>
            </a:r>
            <a:r>
              <a:rPr lang="zh-TW" altLang="zh-CN" sz="1900" b="1" dirty="0"/>
              <a:t>這樣智慧化的監控系統有助於提升公共場所的管理效率和使用者體驗，減少資源浪費，是未來智慧城市和公共設施管理的實際可行的解決方案。</a:t>
            </a:r>
            <a:endParaRPr lang="zh-CN" altLang="zh-CN" sz="1900" dirty="0"/>
          </a:p>
        </p:txBody>
      </p:sp>
      <p:sp>
        <p:nvSpPr>
          <p:cNvPr id="17" name="矩形: 圆角 16">
            <a:extLst>
              <a:ext uri="{FF2B5EF4-FFF2-40B4-BE49-F238E27FC236}">
                <a16:creationId xmlns:a16="http://schemas.microsoft.com/office/drawing/2014/main" id="{C97492AF-1DC8-4B52-8ECD-2D5F00AB54FB}"/>
              </a:ext>
            </a:extLst>
          </p:cNvPr>
          <p:cNvSpPr/>
          <p:nvPr/>
        </p:nvSpPr>
        <p:spPr>
          <a:xfrm>
            <a:off x="635001" y="15353955"/>
            <a:ext cx="7848600" cy="4537279"/>
          </a:xfrm>
          <a:prstGeom prst="roundRect">
            <a:avLst/>
          </a:prstGeom>
          <a:solidFill>
            <a:srgbClr val="CEE9CD"/>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E1AF926C-37EC-4D69-BAF9-EBAC57F2E01E}"/>
              </a:ext>
            </a:extLst>
          </p:cNvPr>
          <p:cNvPicPr/>
          <p:nvPr/>
        </p:nvPicPr>
        <p:blipFill>
          <a:blip r:embed="rId2"/>
          <a:stretch>
            <a:fillRect/>
          </a:stretch>
        </p:blipFill>
        <p:spPr>
          <a:xfrm>
            <a:off x="711200" y="15950557"/>
            <a:ext cx="7705155" cy="3778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文本框 19">
            <a:extLst>
              <a:ext uri="{FF2B5EF4-FFF2-40B4-BE49-F238E27FC236}">
                <a16:creationId xmlns:a16="http://schemas.microsoft.com/office/drawing/2014/main" id="{EF015F71-DF88-45F6-A6CC-7B97D469801F}"/>
              </a:ext>
            </a:extLst>
          </p:cNvPr>
          <p:cNvSpPr txBox="1"/>
          <p:nvPr/>
        </p:nvSpPr>
        <p:spPr>
          <a:xfrm>
            <a:off x="3239802" y="15429251"/>
            <a:ext cx="2638996" cy="369332"/>
          </a:xfrm>
          <a:prstGeom prst="rect">
            <a:avLst/>
          </a:prstGeom>
          <a:noFill/>
        </p:spPr>
        <p:txBody>
          <a:bodyPr wrap="square" rtlCol="0">
            <a:spAutoFit/>
          </a:bodyPr>
          <a:lstStyle/>
          <a:p>
            <a:r>
              <a:rPr lang="zh-CN" altLang="en-US" b="1" dirty="0"/>
              <a:t>衛生紙管理系統 </a:t>
            </a:r>
            <a:r>
              <a:rPr lang="en-US" altLang="zh-CN" b="1" dirty="0"/>
              <a:t>Web UI</a:t>
            </a:r>
            <a:endParaRPr lang="zh-CN" altLang="en-US" b="1" dirty="0"/>
          </a:p>
        </p:txBody>
      </p:sp>
      <p:pic>
        <p:nvPicPr>
          <p:cNvPr id="22" name="图片 21">
            <a:extLst>
              <a:ext uri="{FF2B5EF4-FFF2-40B4-BE49-F238E27FC236}">
                <a16:creationId xmlns:a16="http://schemas.microsoft.com/office/drawing/2014/main" id="{F9A92669-E7E0-4EE1-A76C-3044588AF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81285" y="18991230"/>
            <a:ext cx="908761" cy="756211"/>
          </a:xfrm>
          <a:prstGeom prst="rect">
            <a:avLst/>
          </a:prstGeom>
        </p:spPr>
      </p:pic>
      <p:sp>
        <p:nvSpPr>
          <p:cNvPr id="23" name="矩形: 圆角 22">
            <a:extLst>
              <a:ext uri="{FF2B5EF4-FFF2-40B4-BE49-F238E27FC236}">
                <a16:creationId xmlns:a16="http://schemas.microsoft.com/office/drawing/2014/main" id="{C888166B-0CCD-442B-8027-518BBD869F68}"/>
              </a:ext>
            </a:extLst>
          </p:cNvPr>
          <p:cNvSpPr/>
          <p:nvPr/>
        </p:nvSpPr>
        <p:spPr>
          <a:xfrm>
            <a:off x="8674101" y="18991230"/>
            <a:ext cx="3739938" cy="756210"/>
          </a:xfrm>
          <a:prstGeom prst="roundRect">
            <a:avLst/>
          </a:prstGeom>
          <a:solidFill>
            <a:srgbClr val="F8CAAA"/>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a:t>網頁鏈接</a:t>
            </a:r>
            <a:endParaRPr lang="en-US" altLang="zh-CN" b="1" dirty="0"/>
          </a:p>
          <a:p>
            <a:pPr algn="ctr"/>
            <a:r>
              <a:rPr lang="zh-CN" altLang="en-US" dirty="0"/>
              <a:t>如手機開啓請打橫手機</a:t>
            </a:r>
          </a:p>
        </p:txBody>
      </p:sp>
      <p:sp>
        <p:nvSpPr>
          <p:cNvPr id="24" name="矩形: 圆角 23">
            <a:extLst>
              <a:ext uri="{FF2B5EF4-FFF2-40B4-BE49-F238E27FC236}">
                <a16:creationId xmlns:a16="http://schemas.microsoft.com/office/drawing/2014/main" id="{95F1B8E6-17B1-4169-B740-657FB7939232}"/>
              </a:ext>
            </a:extLst>
          </p:cNvPr>
          <p:cNvSpPr/>
          <p:nvPr/>
        </p:nvSpPr>
        <p:spPr>
          <a:xfrm>
            <a:off x="8597900" y="5512953"/>
            <a:ext cx="4792147" cy="5515333"/>
          </a:xfrm>
          <a:prstGeom prst="roundRect">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zh-CN" sz="3200" b="1" dirty="0"/>
              <a:t>性能分析</a:t>
            </a:r>
          </a:p>
          <a:p>
            <a:pPr marL="285750" lvl="0" indent="-285750" algn="ctr">
              <a:buFont typeface="Arial" panose="020B0604020202020204" pitchFamily="34" charset="0"/>
              <a:buChar char="•"/>
            </a:pPr>
            <a:endParaRPr lang="en-US" altLang="zh-TW" b="1" dirty="0"/>
          </a:p>
          <a:p>
            <a:pPr marL="285750" lvl="0" indent="-285750">
              <a:buFont typeface="Arial" panose="020B0604020202020204" pitchFamily="34" charset="0"/>
              <a:buChar char="•"/>
            </a:pPr>
            <a:r>
              <a:rPr lang="zh-TW" altLang="zh-CN" sz="1900" b="1" dirty="0"/>
              <a:t>重量感測器準確性驗證</a:t>
            </a:r>
            <a:r>
              <a:rPr lang="en-US" altLang="zh-CN" sz="1900" b="1" dirty="0"/>
              <a:t>: </a:t>
            </a:r>
            <a:r>
              <a:rPr lang="zh-TW" altLang="zh-CN" sz="1900" b="1" dirty="0"/>
              <a:t>我們對重量感測器進行了準確性驗證，並與已知標準進行了比較。 實驗結果顯示，感測器具有良好的準確性和穩定性。</a:t>
            </a:r>
            <a:endParaRPr lang="en-US" altLang="zh-TW" sz="1900" b="1" dirty="0"/>
          </a:p>
          <a:p>
            <a:pPr marL="285750" lvl="0" indent="-285750">
              <a:buFont typeface="Arial" panose="020B0604020202020204" pitchFamily="34" charset="0"/>
              <a:buChar char="•"/>
            </a:pPr>
            <a:endParaRPr lang="zh-CN" altLang="zh-CN" sz="1900" dirty="0"/>
          </a:p>
          <a:p>
            <a:pPr marL="285750" lvl="0" indent="-285750">
              <a:buFont typeface="Arial" panose="020B0604020202020204" pitchFamily="34" charset="0"/>
              <a:buChar char="•"/>
            </a:pPr>
            <a:r>
              <a:rPr lang="en-US" altLang="zh-CN" sz="1900" dirty="0"/>
              <a:t> </a:t>
            </a:r>
            <a:r>
              <a:rPr lang="zh-TW" altLang="zh-CN" sz="1900" b="1" dirty="0"/>
              <a:t>網路連線穩定性</a:t>
            </a:r>
            <a:r>
              <a:rPr lang="en-US" altLang="zh-CN" sz="1900" b="1" dirty="0"/>
              <a:t>: </a:t>
            </a:r>
            <a:r>
              <a:rPr lang="zh-TW" altLang="zh-CN" sz="1900" b="1" dirty="0"/>
              <a:t>我們對網路連線進行了長時間穩定性測試。 系統在不同網路環境下均表現出良好的連線穩定性和可靠性。</a:t>
            </a:r>
            <a:endParaRPr lang="en-US" altLang="zh-TW" sz="1900" b="1" dirty="0"/>
          </a:p>
          <a:p>
            <a:pPr marL="285750" lvl="0" indent="-285750">
              <a:buFont typeface="Arial" panose="020B0604020202020204" pitchFamily="34" charset="0"/>
              <a:buChar char="•"/>
            </a:pPr>
            <a:endParaRPr lang="zh-CN" altLang="zh-CN" sz="1900" dirty="0"/>
          </a:p>
          <a:p>
            <a:pPr marL="285750" lvl="0" indent="-285750">
              <a:buFont typeface="Arial" panose="020B0604020202020204" pitchFamily="34" charset="0"/>
              <a:buChar char="•"/>
            </a:pPr>
            <a:r>
              <a:rPr lang="zh-TW" altLang="zh-CN" sz="1900" b="1" dirty="0"/>
              <a:t>衛生紙重量監測</a:t>
            </a:r>
            <a:r>
              <a:rPr lang="en-US" altLang="zh-CN" sz="1900" b="1" dirty="0"/>
              <a:t>: </a:t>
            </a:r>
            <a:r>
              <a:rPr lang="zh-TW" altLang="zh-CN" sz="1900" b="1" dirty="0"/>
              <a:t>我們進行了多次衛生紙重量監測實驗，並對實驗數據進行了收集和分析。 透過實驗，我們成功地偵測到衛生紙的重量變化，並且能夠及時且準確地通知用戶。</a:t>
            </a:r>
            <a:endParaRPr lang="zh-CN" altLang="zh-CN" sz="1900" dirty="0"/>
          </a:p>
          <a:p>
            <a:pPr algn="ctr"/>
            <a:endParaRPr lang="zh-CN" altLang="en-US" dirty="0"/>
          </a:p>
        </p:txBody>
      </p:sp>
      <p:pic>
        <p:nvPicPr>
          <p:cNvPr id="1026" name="Picture 2" descr="https://www.ntou.edu.tw/NTOUweb/img/logo.png">
            <a:extLst>
              <a:ext uri="{FF2B5EF4-FFF2-40B4-BE49-F238E27FC236}">
                <a16:creationId xmlns:a16="http://schemas.microsoft.com/office/drawing/2014/main" id="{1E2B8348-54BC-418B-95BA-7B407CED14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0" y="374650"/>
            <a:ext cx="38100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74B9A219-D31E-4E96-91B7-5BAE92CA4CB6}"/>
              </a:ext>
            </a:extLst>
          </p:cNvPr>
          <p:cNvPicPr>
            <a:picLocks noChangeAspect="1"/>
          </p:cNvPicPr>
          <p:nvPr/>
        </p:nvPicPr>
        <p:blipFill>
          <a:blip r:embed="rId5"/>
          <a:stretch>
            <a:fillRect/>
          </a:stretch>
        </p:blipFill>
        <p:spPr>
          <a:xfrm>
            <a:off x="711200" y="7675730"/>
            <a:ext cx="7705155" cy="74817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矩形: 圆角 2">
            <a:extLst>
              <a:ext uri="{FF2B5EF4-FFF2-40B4-BE49-F238E27FC236}">
                <a16:creationId xmlns:a16="http://schemas.microsoft.com/office/drawing/2014/main" id="{FCBBA3D2-7E4C-4BD1-ABCE-B57C12CB0D03}"/>
              </a:ext>
            </a:extLst>
          </p:cNvPr>
          <p:cNvSpPr/>
          <p:nvPr/>
        </p:nvSpPr>
        <p:spPr>
          <a:xfrm>
            <a:off x="8674101" y="15343545"/>
            <a:ext cx="4715946" cy="34715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866F1CE-F4D8-4548-AE6D-8819ADEF5997}"/>
              </a:ext>
            </a:extLst>
          </p:cNvPr>
          <p:cNvSpPr txBox="1"/>
          <p:nvPr/>
        </p:nvSpPr>
        <p:spPr>
          <a:xfrm>
            <a:off x="10362153" y="15428942"/>
            <a:ext cx="1263639" cy="415913"/>
          </a:xfrm>
          <a:prstGeom prst="rect">
            <a:avLst/>
          </a:prstGeom>
          <a:noFill/>
        </p:spPr>
        <p:txBody>
          <a:bodyPr wrap="square" rtlCol="0">
            <a:spAutoFit/>
          </a:bodyPr>
          <a:lstStyle/>
          <a:p>
            <a:r>
              <a:rPr lang="zh-CN" altLang="en-US" sz="2000" b="1" dirty="0"/>
              <a:t>實體裝置</a:t>
            </a:r>
          </a:p>
        </p:txBody>
      </p:sp>
      <p:pic>
        <p:nvPicPr>
          <p:cNvPr id="13" name="图片 12">
            <a:extLst>
              <a:ext uri="{FF2B5EF4-FFF2-40B4-BE49-F238E27FC236}">
                <a16:creationId xmlns:a16="http://schemas.microsoft.com/office/drawing/2014/main" id="{2C3068D5-9ED2-4079-9B4C-D6CECE07297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17000" y="15802240"/>
            <a:ext cx="4034374" cy="2860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65725858"/>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147</TotalTime>
  <Words>493</Words>
  <Application>Microsoft Office PowerPoint</Application>
  <PresentationFormat>自定义</PresentationFormat>
  <Paragraphs>24</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DFKai-SB</vt:lpstr>
      <vt:lpstr>新細明體</vt:lpstr>
      <vt:lpstr>SimSun</vt:lpstr>
      <vt:lpstr>SimSun</vt:lpstr>
      <vt:lpstr>Arial</vt:lpstr>
      <vt:lpstr>Tw Cen MT</vt:lpstr>
      <vt:lpstr>水滴</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張清堯</dc:creator>
  <cp:lastModifiedBy>林寗墾 </cp:lastModifiedBy>
  <cp:revision>22</cp:revision>
  <dcterms:created xsi:type="dcterms:W3CDTF">2023-12-03T15:26:37Z</dcterms:created>
  <dcterms:modified xsi:type="dcterms:W3CDTF">2023-12-06T12:23:41Z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2023-11-02T00:00:00Z</vt:filetime>
  </property>
  <property fmtid="{D5CDD505-2E9C-101B-9397-08002B2CF9AE}" pid="3" name="Creator">
    <vt:lpwstr>Microsoft® PowerPoint® for Microsoft 365</vt:lpwstr>
  </property>
  <property fmtid="{D5CDD505-2E9C-101B-9397-08002B2CF9AE}" pid="4" name="LastSaved">
    <vt:filetime>2023-12-03T00:00:00Z</vt:filetime>
  </property>
</Properties>
</file>