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mid" ContentType="audio/mid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18"/>
  </p:notesMasterIdLst>
  <p:sldIdLst>
    <p:sldId id="256" r:id="rId2"/>
    <p:sldId id="257" r:id="rId3"/>
    <p:sldId id="272" r:id="rId4"/>
    <p:sldId id="259" r:id="rId5"/>
    <p:sldId id="261" r:id="rId6"/>
    <p:sldId id="273" r:id="rId7"/>
    <p:sldId id="268" r:id="rId8"/>
    <p:sldId id="269" r:id="rId9"/>
    <p:sldId id="266" r:id="rId10"/>
    <p:sldId id="267" r:id="rId11"/>
    <p:sldId id="271" r:id="rId12"/>
    <p:sldId id="263" r:id="rId13"/>
    <p:sldId id="274" r:id="rId14"/>
    <p:sldId id="264" r:id="rId15"/>
    <p:sldId id="260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 Johnsen" initials="GJ" lastIdx="1" clrIdx="0">
    <p:extLst>
      <p:ext uri="{19B8F6BF-5375-455C-9EA6-DF929625EA0E}">
        <p15:presenceInfo xmlns:p15="http://schemas.microsoft.com/office/powerpoint/2012/main" userId="11dce2cc50fab8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65C901-0AEA-4ED5-8477-EC8CE4BC4AF5}" v="12" dt="2018-04-24T02:38:08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7" autoAdjust="0"/>
    <p:restoredTop sz="86410" autoAdjust="0"/>
  </p:normalViewPr>
  <p:slideViewPr>
    <p:cSldViewPr snapToGrid="0">
      <p:cViewPr varScale="1">
        <p:scale>
          <a:sx n="79" d="100"/>
          <a:sy n="79" d="100"/>
        </p:scale>
        <p:origin x="507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ory Johnsen" userId="11dce2cc50fab8c6" providerId="LiveId" clId="{EEBF9544-968E-4E16-A2CF-1C98E2121CF2}"/>
    <pc:docChg chg="undo custSel addSld delSld modSld modMainMaster">
      <pc:chgData name="Gregory Johnsen" userId="11dce2cc50fab8c6" providerId="LiveId" clId="{EEBF9544-968E-4E16-A2CF-1C98E2121CF2}" dt="2018-04-24T02:19:45.790" v="821" actId="12789"/>
      <pc:docMkLst>
        <pc:docMk/>
      </pc:docMkLst>
      <pc:sldChg chg="addSp delSp modSp">
        <pc:chgData name="Gregory Johnsen" userId="11dce2cc50fab8c6" providerId="LiveId" clId="{EEBF9544-968E-4E16-A2CF-1C98E2121CF2}" dt="2018-04-24T01:37:38.421" v="539" actId="20577"/>
        <pc:sldMkLst>
          <pc:docMk/>
          <pc:sldMk cId="2070849705" sldId="257"/>
        </pc:sldMkLst>
        <pc:spChg chg="mod">
          <ac:chgData name="Gregory Johnsen" userId="11dce2cc50fab8c6" providerId="LiveId" clId="{EEBF9544-968E-4E16-A2CF-1C98E2121CF2}" dt="2018-04-24T01:37:38.421" v="539" actId="20577"/>
          <ac:spMkLst>
            <pc:docMk/>
            <pc:sldMk cId="2070849705" sldId="257"/>
            <ac:spMk id="2" creationId="{81841B7D-1399-458C-ABDE-CE4B5A128E75}"/>
          </ac:spMkLst>
        </pc:spChg>
        <pc:spChg chg="mod">
          <ac:chgData name="Gregory Johnsen" userId="11dce2cc50fab8c6" providerId="LiveId" clId="{EEBF9544-968E-4E16-A2CF-1C98E2121CF2}" dt="2018-04-24T01:27:29.383" v="491" actId="20577"/>
          <ac:spMkLst>
            <pc:docMk/>
            <pc:sldMk cId="2070849705" sldId="257"/>
            <ac:spMk id="3" creationId="{3DAAF1E9-FE2F-46DD-849F-DD7B353ABCB4}"/>
          </ac:spMkLst>
        </pc:spChg>
        <pc:spChg chg="add mod">
          <ac:chgData name="Gregory Johnsen" userId="11dce2cc50fab8c6" providerId="LiveId" clId="{EEBF9544-968E-4E16-A2CF-1C98E2121CF2}" dt="2018-04-24T01:21:57.602" v="433" actId="164"/>
          <ac:spMkLst>
            <pc:docMk/>
            <pc:sldMk cId="2070849705" sldId="257"/>
            <ac:spMk id="5" creationId="{14D27B50-828D-4B70-8089-2208E5676663}"/>
          </ac:spMkLst>
        </pc:spChg>
        <pc:spChg chg="add mod">
          <ac:chgData name="Gregory Johnsen" userId="11dce2cc50fab8c6" providerId="LiveId" clId="{EEBF9544-968E-4E16-A2CF-1C98E2121CF2}" dt="2018-04-24T01:21:57.602" v="433" actId="164"/>
          <ac:spMkLst>
            <pc:docMk/>
            <pc:sldMk cId="2070849705" sldId="257"/>
            <ac:spMk id="6" creationId="{92FA06C2-4156-43F5-827B-E485FB609A08}"/>
          </ac:spMkLst>
        </pc:spChg>
        <pc:spChg chg="add mod">
          <ac:chgData name="Gregory Johnsen" userId="11dce2cc50fab8c6" providerId="LiveId" clId="{EEBF9544-968E-4E16-A2CF-1C98E2121CF2}" dt="2018-04-24T01:27:51.506" v="493" actId="1076"/>
          <ac:spMkLst>
            <pc:docMk/>
            <pc:sldMk cId="2070849705" sldId="257"/>
            <ac:spMk id="8" creationId="{1DBAD563-C784-425C-9495-18D6927AAA0F}"/>
          </ac:spMkLst>
        </pc:spChg>
        <pc:spChg chg="del">
          <ac:chgData name="Gregory Johnsen" userId="11dce2cc50fab8c6" providerId="LiveId" clId="{EEBF9544-968E-4E16-A2CF-1C98E2121CF2}" dt="2018-04-24T01:33:43.750" v="509" actId="20577"/>
          <ac:spMkLst>
            <pc:docMk/>
            <pc:sldMk cId="2070849705" sldId="257"/>
            <ac:spMk id="9" creationId="{064DCA6A-59B0-47CA-889E-4C29A4B3443D}"/>
          </ac:spMkLst>
        </pc:spChg>
        <pc:spChg chg="mod">
          <ac:chgData name="Gregory Johnsen" userId="11dce2cc50fab8c6" providerId="LiveId" clId="{EEBF9544-968E-4E16-A2CF-1C98E2121CF2}" dt="2018-04-24T01:37:23.335" v="538" actId="14100"/>
          <ac:spMkLst>
            <pc:docMk/>
            <pc:sldMk cId="2070849705" sldId="257"/>
            <ac:spMk id="10" creationId="{ED0FB2FD-E079-42B0-B4F2-4FF4582785FB}"/>
          </ac:spMkLst>
        </pc:spChg>
        <pc:grpChg chg="add mod">
          <ac:chgData name="Gregory Johnsen" userId="11dce2cc50fab8c6" providerId="LiveId" clId="{EEBF9544-968E-4E16-A2CF-1C98E2121CF2}" dt="2018-04-24T01:27:45.687" v="492" actId="1076"/>
          <ac:grpSpMkLst>
            <pc:docMk/>
            <pc:sldMk cId="2070849705" sldId="257"/>
            <ac:grpSpMk id="7" creationId="{3127380A-5B68-4DD8-B1F9-9C5BEF5A2A90}"/>
          </ac:grpSpMkLst>
        </pc:grpChg>
        <pc:picChg chg="add mod">
          <ac:chgData name="Gregory Johnsen" userId="11dce2cc50fab8c6" providerId="LiveId" clId="{EEBF9544-968E-4E16-A2CF-1C98E2121CF2}" dt="2018-04-24T01:21:57.602" v="433" actId="164"/>
          <ac:picMkLst>
            <pc:docMk/>
            <pc:sldMk cId="2070849705" sldId="257"/>
            <ac:picMk id="4" creationId="{ACE68676-0A9E-43CD-873D-B246DD31C39A}"/>
          </ac:picMkLst>
        </pc:picChg>
      </pc:sldChg>
      <pc:sldChg chg="addSp modSp">
        <pc:chgData name="Gregory Johnsen" userId="11dce2cc50fab8c6" providerId="LiveId" clId="{EEBF9544-968E-4E16-A2CF-1C98E2121CF2}" dt="2018-04-24T01:40:16.503" v="650" actId="20577"/>
        <pc:sldMkLst>
          <pc:docMk/>
          <pc:sldMk cId="2003691409" sldId="259"/>
        </pc:sldMkLst>
        <pc:spChg chg="mod">
          <ac:chgData name="Gregory Johnsen" userId="11dce2cc50fab8c6" providerId="LiveId" clId="{EEBF9544-968E-4E16-A2CF-1C98E2121CF2}" dt="2018-04-24T01:38:27.306" v="569" actId="20577"/>
          <ac:spMkLst>
            <pc:docMk/>
            <pc:sldMk cId="2003691409" sldId="259"/>
            <ac:spMk id="2" creationId="{DE870C46-1F8E-498E-AE3C-83F9162E3759}"/>
          </ac:spMkLst>
        </pc:spChg>
        <pc:spChg chg="mod">
          <ac:chgData name="Gregory Johnsen" userId="11dce2cc50fab8c6" providerId="LiveId" clId="{EEBF9544-968E-4E16-A2CF-1C98E2121CF2}" dt="2018-04-24T01:40:16.503" v="650" actId="20577"/>
          <ac:spMkLst>
            <pc:docMk/>
            <pc:sldMk cId="2003691409" sldId="259"/>
            <ac:spMk id="3" creationId="{843A0236-1269-4EE3-8C1A-D4D10DD1D120}"/>
          </ac:spMkLst>
        </pc:spChg>
        <pc:spChg chg="add mod">
          <ac:chgData name="Gregory Johnsen" userId="11dce2cc50fab8c6" providerId="LiveId" clId="{EEBF9544-968E-4E16-A2CF-1C98E2121CF2}" dt="2018-04-24T01:39:31.891" v="607" actId="20577"/>
          <ac:spMkLst>
            <pc:docMk/>
            <pc:sldMk cId="2003691409" sldId="259"/>
            <ac:spMk id="4" creationId="{B4E64CC2-8FA5-4C59-9874-E200668437D2}"/>
          </ac:spMkLst>
        </pc:spChg>
      </pc:sldChg>
      <pc:sldChg chg="modSp">
        <pc:chgData name="Gregory Johnsen" userId="11dce2cc50fab8c6" providerId="LiveId" clId="{EEBF9544-968E-4E16-A2CF-1C98E2121CF2}" dt="2018-04-24T00:59:56.884" v="192" actId="20578"/>
        <pc:sldMkLst>
          <pc:docMk/>
          <pc:sldMk cId="3394894308" sldId="260"/>
        </pc:sldMkLst>
        <pc:spChg chg="mod">
          <ac:chgData name="Gregory Johnsen" userId="11dce2cc50fab8c6" providerId="LiveId" clId="{EEBF9544-968E-4E16-A2CF-1C98E2121CF2}" dt="2018-04-24T00:59:56.884" v="192" actId="20578"/>
          <ac:spMkLst>
            <pc:docMk/>
            <pc:sldMk cId="3394894308" sldId="260"/>
            <ac:spMk id="3" creationId="{919DFB23-928E-4D0C-B91C-AADE258C140F}"/>
          </ac:spMkLst>
        </pc:spChg>
      </pc:sldChg>
      <pc:sldChg chg="addSp delSp modSp">
        <pc:chgData name="Gregory Johnsen" userId="11dce2cc50fab8c6" providerId="LiveId" clId="{EEBF9544-968E-4E16-A2CF-1C98E2121CF2}" dt="2018-04-24T02:02:22.421" v="788" actId="20577"/>
        <pc:sldMkLst>
          <pc:docMk/>
          <pc:sldMk cId="173939641" sldId="261"/>
        </pc:sldMkLst>
        <pc:spChg chg="mod">
          <ac:chgData name="Gregory Johnsen" userId="11dce2cc50fab8c6" providerId="LiveId" clId="{EEBF9544-968E-4E16-A2CF-1C98E2121CF2}" dt="2018-04-24T02:02:22.421" v="788" actId="20577"/>
          <ac:spMkLst>
            <pc:docMk/>
            <pc:sldMk cId="173939641" sldId="261"/>
            <ac:spMk id="3" creationId="{190126E2-4001-4137-BE94-01D2041F2CE6}"/>
          </ac:spMkLst>
        </pc:spChg>
        <pc:spChg chg="add mod">
          <ac:chgData name="Gregory Johnsen" userId="11dce2cc50fab8c6" providerId="LiveId" clId="{EEBF9544-968E-4E16-A2CF-1C98E2121CF2}" dt="2018-04-24T02:01:52.647" v="756" actId="12788"/>
          <ac:spMkLst>
            <pc:docMk/>
            <pc:sldMk cId="173939641" sldId="261"/>
            <ac:spMk id="4" creationId="{5AA4BFF2-2E9D-405C-A910-425482CCD582}"/>
          </ac:spMkLst>
        </pc:spChg>
        <pc:spChg chg="add del mod">
          <ac:chgData name="Gregory Johnsen" userId="11dce2cc50fab8c6" providerId="LiveId" clId="{EEBF9544-968E-4E16-A2CF-1C98E2121CF2}" dt="2018-04-24T01:59:47.553" v="749" actId="20577"/>
          <ac:spMkLst>
            <pc:docMk/>
            <pc:sldMk cId="173939641" sldId="261"/>
            <ac:spMk id="5" creationId="{5FB7D86F-9BBD-4DDC-8A44-509FBED38FA9}"/>
          </ac:spMkLst>
        </pc:spChg>
        <pc:spChg chg="add del mod">
          <ac:chgData name="Gregory Johnsen" userId="11dce2cc50fab8c6" providerId="LiveId" clId="{EEBF9544-968E-4E16-A2CF-1C98E2121CF2}" dt="2018-04-24T01:59:47.553" v="749" actId="20577"/>
          <ac:spMkLst>
            <pc:docMk/>
            <pc:sldMk cId="173939641" sldId="261"/>
            <ac:spMk id="6" creationId="{374FC377-3415-405D-A4FA-003EC824D8F8}"/>
          </ac:spMkLst>
        </pc:spChg>
        <pc:spChg chg="add del mod">
          <ac:chgData name="Gregory Johnsen" userId="11dce2cc50fab8c6" providerId="LiveId" clId="{EEBF9544-968E-4E16-A2CF-1C98E2121CF2}" dt="2018-04-24T01:59:49.723" v="750" actId="20577"/>
          <ac:spMkLst>
            <pc:docMk/>
            <pc:sldMk cId="173939641" sldId="261"/>
            <ac:spMk id="7" creationId="{C861A2A0-56D7-46D7-8552-9404EE7AF403}"/>
          </ac:spMkLst>
        </pc:spChg>
        <pc:spChg chg="add del mod">
          <ac:chgData name="Gregory Johnsen" userId="11dce2cc50fab8c6" providerId="LiveId" clId="{EEBF9544-968E-4E16-A2CF-1C98E2121CF2}" dt="2018-04-24T01:59:49.723" v="750" actId="20577"/>
          <ac:spMkLst>
            <pc:docMk/>
            <pc:sldMk cId="173939641" sldId="261"/>
            <ac:spMk id="8" creationId="{FFE4C273-7F03-4706-B46A-305D64B87247}"/>
          </ac:spMkLst>
        </pc:spChg>
        <pc:spChg chg="add del mod">
          <ac:chgData name="Gregory Johnsen" userId="11dce2cc50fab8c6" providerId="LiveId" clId="{EEBF9544-968E-4E16-A2CF-1C98E2121CF2}" dt="2018-04-24T01:59:51.656" v="751" actId="20577"/>
          <ac:spMkLst>
            <pc:docMk/>
            <pc:sldMk cId="173939641" sldId="261"/>
            <ac:spMk id="9" creationId="{E867EAE7-034B-48AC-A3FF-924A52F93A73}"/>
          </ac:spMkLst>
        </pc:spChg>
        <pc:spChg chg="add del mod">
          <ac:chgData name="Gregory Johnsen" userId="11dce2cc50fab8c6" providerId="LiveId" clId="{EEBF9544-968E-4E16-A2CF-1C98E2121CF2}" dt="2018-04-24T01:59:51.656" v="751" actId="20577"/>
          <ac:spMkLst>
            <pc:docMk/>
            <pc:sldMk cId="173939641" sldId="261"/>
            <ac:spMk id="10" creationId="{8A083118-F02D-4386-9C77-44DF7C6238E8}"/>
          </ac:spMkLst>
        </pc:spChg>
      </pc:sldChg>
      <pc:sldChg chg="modSp">
        <pc:chgData name="Gregory Johnsen" userId="11dce2cc50fab8c6" providerId="LiveId" clId="{EEBF9544-968E-4E16-A2CF-1C98E2121CF2}" dt="2018-04-24T02:14:43.609" v="795" actId="20577"/>
        <pc:sldMkLst>
          <pc:docMk/>
          <pc:sldMk cId="2353576639" sldId="263"/>
        </pc:sldMkLst>
        <pc:spChg chg="mod">
          <ac:chgData name="Gregory Johnsen" userId="11dce2cc50fab8c6" providerId="LiveId" clId="{EEBF9544-968E-4E16-A2CF-1C98E2121CF2}" dt="2018-04-24T02:14:43.609" v="795" actId="20577"/>
          <ac:spMkLst>
            <pc:docMk/>
            <pc:sldMk cId="2353576639" sldId="263"/>
            <ac:spMk id="2" creationId="{CE089943-0B5A-484C-BC3F-C0CBDBFEF87D}"/>
          </ac:spMkLst>
        </pc:spChg>
      </pc:sldChg>
      <pc:sldChg chg="delSp modSp">
        <pc:chgData name="Gregory Johnsen" userId="11dce2cc50fab8c6" providerId="LiveId" clId="{EEBF9544-968E-4E16-A2CF-1C98E2121CF2}" dt="2018-04-24T02:11:03.001" v="794" actId="1076"/>
        <pc:sldMkLst>
          <pc:docMk/>
          <pc:sldMk cId="1823983249" sldId="264"/>
        </pc:sldMkLst>
        <pc:spChg chg="del">
          <ac:chgData name="Gregory Johnsen" userId="11dce2cc50fab8c6" providerId="LiveId" clId="{EEBF9544-968E-4E16-A2CF-1C98E2121CF2}" dt="2018-04-24T02:10:55.997" v="792" actId="478"/>
          <ac:spMkLst>
            <pc:docMk/>
            <pc:sldMk cId="1823983249" sldId="264"/>
            <ac:spMk id="3" creationId="{AA8438CF-1E40-4E4C-91DC-BF3A404C2F72}"/>
          </ac:spMkLst>
        </pc:spChg>
        <pc:picChg chg="mod">
          <ac:chgData name="Gregory Johnsen" userId="11dce2cc50fab8c6" providerId="LiveId" clId="{EEBF9544-968E-4E16-A2CF-1C98E2121CF2}" dt="2018-04-24T02:11:03.001" v="794" actId="1076"/>
          <ac:picMkLst>
            <pc:docMk/>
            <pc:sldMk cId="1823983249" sldId="264"/>
            <ac:picMk id="4" creationId="{3A9BD498-CCFC-40C4-AE87-1F8EDA8BE447}"/>
          </ac:picMkLst>
        </pc:picChg>
      </pc:sldChg>
      <pc:sldChg chg="delSp">
        <pc:chgData name="Gregory Johnsen" userId="11dce2cc50fab8c6" providerId="LiveId" clId="{EEBF9544-968E-4E16-A2CF-1C98E2121CF2}" dt="2018-04-24T00:58:04.998" v="185" actId="478"/>
        <pc:sldMkLst>
          <pc:docMk/>
          <pc:sldMk cId="2819699333" sldId="265"/>
        </pc:sldMkLst>
        <pc:spChg chg="del">
          <ac:chgData name="Gregory Johnsen" userId="11dce2cc50fab8c6" providerId="LiveId" clId="{EEBF9544-968E-4E16-A2CF-1C98E2121CF2}" dt="2018-04-24T00:58:04.998" v="185" actId="478"/>
          <ac:spMkLst>
            <pc:docMk/>
            <pc:sldMk cId="2819699333" sldId="265"/>
            <ac:spMk id="3" creationId="{2284AE78-7EFC-47DE-8167-010FE0A12086}"/>
          </ac:spMkLst>
        </pc:spChg>
      </pc:sldChg>
      <pc:sldChg chg="addSp delSp modSp">
        <pc:chgData name="Gregory Johnsen" userId="11dce2cc50fab8c6" providerId="LiveId" clId="{EEBF9544-968E-4E16-A2CF-1C98E2121CF2}" dt="2018-04-24T02:15:36.313" v="802" actId="1076"/>
        <pc:sldMkLst>
          <pc:docMk/>
          <pc:sldMk cId="1302294950" sldId="266"/>
        </pc:sldMkLst>
        <pc:spChg chg="add mod">
          <ac:chgData name="Gregory Johnsen" userId="11dce2cc50fab8c6" providerId="LiveId" clId="{EEBF9544-968E-4E16-A2CF-1C98E2121CF2}" dt="2018-04-24T02:15:25.304" v="800" actId="1076"/>
          <ac:spMkLst>
            <pc:docMk/>
            <pc:sldMk cId="1302294950" sldId="266"/>
            <ac:spMk id="3" creationId="{1A2FB8B5-892E-4F2E-9E1A-701A9C817E9E}"/>
          </ac:spMkLst>
        </pc:spChg>
        <pc:spChg chg="add del mod">
          <ac:chgData name="Gregory Johnsen" userId="11dce2cc50fab8c6" providerId="LiveId" clId="{EEBF9544-968E-4E16-A2CF-1C98E2121CF2}" dt="2018-04-24T02:15:27.623" v="801" actId="478"/>
          <ac:spMkLst>
            <pc:docMk/>
            <pc:sldMk cId="1302294950" sldId="266"/>
            <ac:spMk id="4" creationId="{07A53789-F3EA-4533-BA3C-B44C3405603B}"/>
          </ac:spMkLst>
        </pc:spChg>
        <pc:picChg chg="mod">
          <ac:chgData name="Gregory Johnsen" userId="11dce2cc50fab8c6" providerId="LiveId" clId="{EEBF9544-968E-4E16-A2CF-1C98E2121CF2}" dt="2018-04-24T02:15:36.313" v="802" actId="1076"/>
          <ac:picMkLst>
            <pc:docMk/>
            <pc:sldMk cId="1302294950" sldId="266"/>
            <ac:picMk id="2" creationId="{67EA7C90-B78B-4F24-9E26-186D28670E89}"/>
          </ac:picMkLst>
        </pc:picChg>
      </pc:sldChg>
      <pc:sldChg chg="addSp delSp modSp">
        <pc:chgData name="Gregory Johnsen" userId="11dce2cc50fab8c6" providerId="LiveId" clId="{EEBF9544-968E-4E16-A2CF-1C98E2121CF2}" dt="2018-04-24T02:15:11.454" v="798" actId="12789"/>
        <pc:sldMkLst>
          <pc:docMk/>
          <pc:sldMk cId="1593849821" sldId="267"/>
        </pc:sldMkLst>
        <pc:spChg chg="add mod">
          <ac:chgData name="Gregory Johnsen" userId="11dce2cc50fab8c6" providerId="LiveId" clId="{EEBF9544-968E-4E16-A2CF-1C98E2121CF2}" dt="2018-04-24T02:15:11.454" v="798" actId="12789"/>
          <ac:spMkLst>
            <pc:docMk/>
            <pc:sldMk cId="1593849821" sldId="267"/>
            <ac:spMk id="4" creationId="{B14DA34F-BAD6-47E4-A801-6C1984FE695A}"/>
          </ac:spMkLst>
        </pc:spChg>
        <pc:spChg chg="add del mod">
          <ac:chgData name="Gregory Johnsen" userId="11dce2cc50fab8c6" providerId="LiveId" clId="{EEBF9544-968E-4E16-A2CF-1C98E2121CF2}" dt="2018-04-24T02:15:09.800" v="797" actId="478"/>
          <ac:spMkLst>
            <pc:docMk/>
            <pc:sldMk cId="1593849821" sldId="267"/>
            <ac:spMk id="5" creationId="{B56DE126-EF8A-4170-B2FC-95F08AD2E32F}"/>
          </ac:spMkLst>
        </pc:spChg>
      </pc:sldChg>
      <pc:sldChg chg="modSp">
        <pc:chgData name="Gregory Johnsen" userId="11dce2cc50fab8c6" providerId="LiveId" clId="{EEBF9544-968E-4E16-A2CF-1C98E2121CF2}" dt="2018-04-24T02:19:45.790" v="821" actId="12789"/>
        <pc:sldMkLst>
          <pc:docMk/>
          <pc:sldMk cId="1656709482" sldId="268"/>
        </pc:sldMkLst>
        <pc:spChg chg="mod">
          <ac:chgData name="Gregory Johnsen" userId="11dce2cc50fab8c6" providerId="LiveId" clId="{EEBF9544-968E-4E16-A2CF-1C98E2121CF2}" dt="2018-04-24T02:17:39.168" v="806" actId="20577"/>
          <ac:spMkLst>
            <pc:docMk/>
            <pc:sldMk cId="1656709482" sldId="268"/>
            <ac:spMk id="2" creationId="{57A97CE6-A447-48EA-A3F0-B31856B70276}"/>
          </ac:spMkLst>
        </pc:spChg>
        <pc:picChg chg="mod">
          <ac:chgData name="Gregory Johnsen" userId="11dce2cc50fab8c6" providerId="LiveId" clId="{EEBF9544-968E-4E16-A2CF-1C98E2121CF2}" dt="2018-04-24T02:19:45.790" v="821" actId="12789"/>
          <ac:picMkLst>
            <pc:docMk/>
            <pc:sldMk cId="1656709482" sldId="268"/>
            <ac:picMk id="4" creationId="{3E11B4DA-5414-4407-B10B-E3CF7C6C33CD}"/>
          </ac:picMkLst>
        </pc:picChg>
      </pc:sldChg>
      <pc:sldChg chg="delSp modSp add">
        <pc:chgData name="Gregory Johnsen" userId="11dce2cc50fab8c6" providerId="LiveId" clId="{EEBF9544-968E-4E16-A2CF-1C98E2121CF2}" dt="2018-04-24T01:16:43.779" v="402" actId="6549"/>
        <pc:sldMkLst>
          <pc:docMk/>
          <pc:sldMk cId="2940856547" sldId="272"/>
        </pc:sldMkLst>
        <pc:spChg chg="mod">
          <ac:chgData name="Gregory Johnsen" userId="11dce2cc50fab8c6" providerId="LiveId" clId="{EEBF9544-968E-4E16-A2CF-1C98E2121CF2}" dt="2018-04-24T01:16:43.779" v="402" actId="6549"/>
          <ac:spMkLst>
            <pc:docMk/>
            <pc:sldMk cId="2940856547" sldId="272"/>
            <ac:spMk id="3" creationId="{3DAAF1E9-FE2F-46DD-849F-DD7B353ABCB4}"/>
          </ac:spMkLst>
        </pc:spChg>
        <pc:picChg chg="del">
          <ac:chgData name="Gregory Johnsen" userId="11dce2cc50fab8c6" providerId="LiveId" clId="{EEBF9544-968E-4E16-A2CF-1C98E2121CF2}" dt="2018-04-24T01:16:37.539" v="398" actId="478"/>
          <ac:picMkLst>
            <pc:docMk/>
            <pc:sldMk cId="2940856547" sldId="272"/>
            <ac:picMk id="4" creationId="{ACE68676-0A9E-43CD-873D-B246DD31C39A}"/>
          </ac:picMkLst>
        </pc:picChg>
      </pc:sldChg>
      <pc:sldChg chg="delSp modSp add">
        <pc:chgData name="Gregory Johnsen" userId="11dce2cc50fab8c6" providerId="LiveId" clId="{EEBF9544-968E-4E16-A2CF-1C98E2121CF2}" dt="2018-04-24T02:02:45.300" v="791" actId="114"/>
        <pc:sldMkLst>
          <pc:docMk/>
          <pc:sldMk cId="988098745" sldId="273"/>
        </pc:sldMkLst>
        <pc:spChg chg="mod">
          <ac:chgData name="Gregory Johnsen" userId="11dce2cc50fab8c6" providerId="LiveId" clId="{EEBF9544-968E-4E16-A2CF-1C98E2121CF2}" dt="2018-04-24T02:02:45.300" v="791" actId="114"/>
          <ac:spMkLst>
            <pc:docMk/>
            <pc:sldMk cId="988098745" sldId="273"/>
            <ac:spMk id="3" creationId="{190126E2-4001-4137-BE94-01D2041F2CE6}"/>
          </ac:spMkLst>
        </pc:spChg>
        <pc:spChg chg="del">
          <ac:chgData name="Gregory Johnsen" userId="11dce2cc50fab8c6" providerId="LiveId" clId="{EEBF9544-968E-4E16-A2CF-1C98E2121CF2}" dt="2018-04-24T01:59:33.417" v="740" actId="478"/>
          <ac:spMkLst>
            <pc:docMk/>
            <pc:sldMk cId="988098745" sldId="273"/>
            <ac:spMk id="4" creationId="{5AA4BFF2-2E9D-405C-A910-425482CCD582}"/>
          </ac:spMkLst>
        </pc:spChg>
      </pc:sldChg>
      <pc:sldMasterChg chg="addSp delSp modSp modSldLayout">
        <pc:chgData name="Gregory Johnsen" userId="11dce2cc50fab8c6" providerId="LiveId" clId="{EEBF9544-968E-4E16-A2CF-1C98E2121CF2}" dt="2018-04-24T01:41:59.826" v="656" actId="120"/>
        <pc:sldMasterMkLst>
          <pc:docMk/>
          <pc:sldMasterMk cId="3372685245" sldId="2147483809"/>
        </pc:sldMasterMkLst>
        <pc:spChg chg="mod">
          <ac:chgData name="Gregory Johnsen" userId="11dce2cc50fab8c6" providerId="LiveId" clId="{EEBF9544-968E-4E16-A2CF-1C98E2121CF2}" dt="2018-04-24T00:52:32.356" v="166" actId="1038"/>
          <ac:spMkLst>
            <pc:docMk/>
            <pc:sldMasterMk cId="3372685245" sldId="2147483809"/>
            <ac:spMk id="2" creationId="{00000000-0000-0000-0000-000000000000}"/>
          </ac:spMkLst>
        </pc:spChg>
        <pc:spChg chg="mod">
          <ac:chgData name="Gregory Johnsen" userId="11dce2cc50fab8c6" providerId="LiveId" clId="{EEBF9544-968E-4E16-A2CF-1C98E2121CF2}" dt="2018-04-24T00:51:24.373" v="164" actId="2711"/>
          <ac:spMkLst>
            <pc:docMk/>
            <pc:sldMasterMk cId="3372685245" sldId="2147483809"/>
            <ac:spMk id="3" creationId="{00000000-0000-0000-0000-000000000000}"/>
          </ac:spMkLst>
        </pc:spChg>
        <pc:spChg chg="del">
          <ac:chgData name="Gregory Johnsen" userId="11dce2cc50fab8c6" providerId="LiveId" clId="{EEBF9544-968E-4E16-A2CF-1C98E2121CF2}" dt="2018-04-24T01:41:14.341" v="651" actId="478"/>
          <ac:spMkLst>
            <pc:docMk/>
            <pc:sldMasterMk cId="3372685245" sldId="2147483809"/>
            <ac:spMk id="4" creationId="{00000000-0000-0000-0000-000000000000}"/>
          </ac:spMkLst>
        </pc:spChg>
        <pc:spChg chg="mod">
          <ac:chgData name="Gregory Johnsen" userId="11dce2cc50fab8c6" providerId="LiveId" clId="{EEBF9544-968E-4E16-A2CF-1C98E2121CF2}" dt="2018-04-24T01:41:59.826" v="656" actId="120"/>
          <ac:spMkLst>
            <pc:docMk/>
            <pc:sldMasterMk cId="3372685245" sldId="2147483809"/>
            <ac:spMk id="5" creationId="{00000000-0000-0000-0000-000000000000}"/>
          </ac:spMkLst>
        </pc:spChg>
        <pc:spChg chg="mod">
          <ac:chgData name="Gregory Johnsen" userId="11dce2cc50fab8c6" providerId="LiveId" clId="{EEBF9544-968E-4E16-A2CF-1C98E2121CF2}" dt="2018-04-24T01:41:32.236" v="654" actId="1076"/>
          <ac:spMkLst>
            <pc:docMk/>
            <pc:sldMasterMk cId="3372685245" sldId="2147483809"/>
            <ac:spMk id="6" creationId="{00000000-0000-0000-0000-000000000000}"/>
          </ac:spMkLst>
        </pc:spChg>
        <pc:spChg chg="add mod">
          <ac:chgData name="Gregory Johnsen" userId="11dce2cc50fab8c6" providerId="LiveId" clId="{EEBF9544-968E-4E16-A2CF-1C98E2121CF2}" dt="2018-04-24T00:49:15.226" v="155" actId="14100"/>
          <ac:spMkLst>
            <pc:docMk/>
            <pc:sldMasterMk cId="3372685245" sldId="2147483809"/>
            <ac:spMk id="25" creationId="{D4D7F16B-7F7D-4FDA-BED5-82B16E44EDB6}"/>
          </ac:spMkLst>
        </pc:spChg>
        <pc:spChg chg="add mod">
          <ac:chgData name="Gregory Johnsen" userId="11dce2cc50fab8c6" providerId="LiveId" clId="{EEBF9544-968E-4E16-A2CF-1C98E2121CF2}" dt="2018-04-24T00:49:36.207" v="159" actId="14100"/>
          <ac:spMkLst>
            <pc:docMk/>
            <pc:sldMasterMk cId="3372685245" sldId="2147483809"/>
            <ac:spMk id="26" creationId="{453CA5C0-B7B2-4E28-8F0E-544657EFE390}"/>
          </ac:spMkLst>
        </pc:spChg>
        <pc:picChg chg="add mod ord">
          <ac:chgData name="Gregory Johnsen" userId="11dce2cc50fab8c6" providerId="LiveId" clId="{EEBF9544-968E-4E16-A2CF-1C98E2121CF2}" dt="2018-04-24T00:49:40.090" v="160" actId="166"/>
          <ac:picMkLst>
            <pc:docMk/>
            <pc:sldMasterMk cId="3372685245" sldId="2147483809"/>
            <ac:picMk id="8" creationId="{2C925FA0-747F-4504-B224-8C3BE3A8CF67}"/>
          </ac:picMkLst>
        </pc:picChg>
        <pc:cxnChg chg="add del mod">
          <ac:chgData name="Gregory Johnsen" userId="11dce2cc50fab8c6" providerId="LiveId" clId="{EEBF9544-968E-4E16-A2CF-1C98E2121CF2}" dt="2018-04-24T00:49:00.168" v="151" actId="478"/>
          <ac:cxnSpMkLst>
            <pc:docMk/>
            <pc:sldMasterMk cId="3372685245" sldId="2147483809"/>
            <ac:cxnSpMk id="10" creationId="{5CB05357-3E19-4FC5-A37C-A47E646BF139}"/>
          </ac:cxnSpMkLst>
        </pc:cxnChg>
        <pc:cxnChg chg="add del mod">
          <ac:chgData name="Gregory Johnsen" userId="11dce2cc50fab8c6" providerId="LiveId" clId="{EEBF9544-968E-4E16-A2CF-1C98E2121CF2}" dt="2018-04-24T00:42:17.665" v="94" actId="478"/>
          <ac:cxnSpMkLst>
            <pc:docMk/>
            <pc:sldMasterMk cId="3372685245" sldId="2147483809"/>
            <ac:cxnSpMk id="13" creationId="{FA919B89-99FF-494F-A670-301919DE7DA6}"/>
          </ac:cxnSpMkLst>
        </pc:cxnChg>
        <pc:cxnChg chg="add del mod">
          <ac:chgData name="Gregory Johnsen" userId="11dce2cc50fab8c6" providerId="LiveId" clId="{EEBF9544-968E-4E16-A2CF-1C98E2121CF2}" dt="2018-04-24T00:49:18.313" v="156" actId="478"/>
          <ac:cxnSpMkLst>
            <pc:docMk/>
            <pc:sldMasterMk cId="3372685245" sldId="2147483809"/>
            <ac:cxnSpMk id="20" creationId="{92B4B6C7-12EB-4AD3-AACC-9C8C121F12F9}"/>
          </ac:cxnSpMkLst>
        </pc:cxnChg>
        <pc:sldLayoutChg chg="addSp delSp modSp">
          <pc:chgData name="Gregory Johnsen" userId="11dce2cc50fab8c6" providerId="LiveId" clId="{EEBF9544-968E-4E16-A2CF-1C98E2121CF2}" dt="2018-04-24T00:47:44.556" v="135" actId="120"/>
          <pc:sldLayoutMkLst>
            <pc:docMk/>
            <pc:sldMasterMk cId="3372685245" sldId="2147483809"/>
            <pc:sldLayoutMk cId="2788161261" sldId="2147483810"/>
          </pc:sldLayoutMkLst>
          <pc:spChg chg="add del mod">
            <ac:chgData name="Gregory Johnsen" userId="11dce2cc50fab8c6" providerId="LiveId" clId="{EEBF9544-968E-4E16-A2CF-1C98E2121CF2}" dt="2018-04-24T00:45:32.169" v="116" actId="478"/>
            <ac:spMkLst>
              <pc:docMk/>
              <pc:sldMasterMk cId="3372685245" sldId="2147483809"/>
              <pc:sldLayoutMk cId="2788161261" sldId="2147483810"/>
              <ac:spMk id="7" creationId="{BE0256C7-539C-4A11-814A-36EDE866DCB7}"/>
            </ac:spMkLst>
          </pc:spChg>
          <pc:spChg chg="add del mod">
            <ac:chgData name="Gregory Johnsen" userId="11dce2cc50fab8c6" providerId="LiveId" clId="{EEBF9544-968E-4E16-A2CF-1C98E2121CF2}" dt="2018-04-24T00:47:18.675" v="130" actId="478"/>
            <ac:spMkLst>
              <pc:docMk/>
              <pc:sldMasterMk cId="3372685245" sldId="2147483809"/>
              <pc:sldLayoutMk cId="2788161261" sldId="2147483810"/>
              <ac:spMk id="8" creationId="{3E9A4D46-068C-4D04-A336-7264BFAF13DA}"/>
            </ac:spMkLst>
          </pc:spChg>
          <pc:spChg chg="add del mod">
            <ac:chgData name="Gregory Johnsen" userId="11dce2cc50fab8c6" providerId="LiveId" clId="{EEBF9544-968E-4E16-A2CF-1C98E2121CF2}" dt="2018-04-24T00:47:44.556" v="135" actId="120"/>
            <ac:spMkLst>
              <pc:docMk/>
              <pc:sldMasterMk cId="3372685245" sldId="2147483809"/>
              <pc:sldLayoutMk cId="2788161261" sldId="2147483810"/>
              <ac:spMk id="9" creationId="{BEE87057-A373-4BD4-8E2A-1C37159A064E}"/>
            </ac:spMkLst>
          </pc:spChg>
        </pc:sldLayoutChg>
      </pc:sldMasterChg>
    </pc:docChg>
  </pc:docChgLst>
  <pc:docChgLst>
    <pc:chgData name="Ling Lin" userId="3d6e919fa8345f6d" providerId="LiveId" clId="{D365C901-0AEA-4ED5-8477-EC8CE4BC4AF5}"/>
    <pc:docChg chg="custSel addSld delSld modSld">
      <pc:chgData name="Ling Lin" userId="3d6e919fa8345f6d" providerId="LiveId" clId="{D365C901-0AEA-4ED5-8477-EC8CE4BC4AF5}" dt="2018-04-26T04:11:41.119" v="192" actId="1076"/>
      <pc:docMkLst>
        <pc:docMk/>
      </pc:docMkLst>
      <pc:sldChg chg="modNotesTx">
        <pc:chgData name="Ling Lin" userId="3d6e919fa8345f6d" providerId="LiveId" clId="{D365C901-0AEA-4ED5-8477-EC8CE4BC4AF5}" dt="2018-04-26T01:54:25.579" v="173" actId="20577"/>
        <pc:sldMkLst>
          <pc:docMk/>
          <pc:sldMk cId="2353576639" sldId="263"/>
        </pc:sldMkLst>
      </pc:sldChg>
      <pc:sldChg chg="addSp modSp modAnim">
        <pc:chgData name="Ling Lin" userId="3d6e919fa8345f6d" providerId="LiveId" clId="{D365C901-0AEA-4ED5-8477-EC8CE4BC4AF5}" dt="2018-04-23T05:25:12.458" v="41" actId="5793"/>
        <pc:sldMkLst>
          <pc:docMk/>
          <pc:sldMk cId="1823983249" sldId="264"/>
        </pc:sldMkLst>
        <pc:spChg chg="mod">
          <ac:chgData name="Ling Lin" userId="3d6e919fa8345f6d" providerId="LiveId" clId="{D365C901-0AEA-4ED5-8477-EC8CE4BC4AF5}" dt="2018-04-23T05:25:12.458" v="41" actId="5793"/>
          <ac:spMkLst>
            <pc:docMk/>
            <pc:sldMk cId="1823983249" sldId="264"/>
            <ac:spMk id="3" creationId="{AA8438CF-1E40-4E4C-91DC-BF3A404C2F72}"/>
          </ac:spMkLst>
        </pc:spChg>
        <pc:picChg chg="add mod">
          <ac:chgData name="Ling Lin" userId="3d6e919fa8345f6d" providerId="LiveId" clId="{D365C901-0AEA-4ED5-8477-EC8CE4BC4AF5}" dt="2018-04-23T05:25:02.849" v="33" actId="1076"/>
          <ac:picMkLst>
            <pc:docMk/>
            <pc:sldMk cId="1823983249" sldId="264"/>
            <ac:picMk id="4" creationId="{3A9BD498-CCFC-40C4-AE87-1F8EDA8BE447}"/>
          </ac:picMkLst>
        </pc:picChg>
      </pc:sldChg>
      <pc:sldChg chg="addSp add">
        <pc:chgData name="Ling Lin" userId="3d6e919fa8345f6d" providerId="LiveId" clId="{D365C901-0AEA-4ED5-8477-EC8CE4BC4AF5}" dt="2018-04-23T04:01:10.332" v="1" actId="5793"/>
        <pc:sldMkLst>
          <pc:docMk/>
          <pc:sldMk cId="1302294950" sldId="266"/>
        </pc:sldMkLst>
        <pc:picChg chg="add">
          <ac:chgData name="Ling Lin" userId="3d6e919fa8345f6d" providerId="LiveId" clId="{D365C901-0AEA-4ED5-8477-EC8CE4BC4AF5}" dt="2018-04-23T04:01:10.332" v="1" actId="5793"/>
          <ac:picMkLst>
            <pc:docMk/>
            <pc:sldMk cId="1302294950" sldId="266"/>
            <ac:picMk id="2" creationId="{67EA7C90-B78B-4F24-9E26-186D28670E89}"/>
          </ac:picMkLst>
        </pc:picChg>
      </pc:sldChg>
      <pc:sldChg chg="addSp modSp add">
        <pc:chgData name="Ling Lin" userId="3d6e919fa8345f6d" providerId="LiveId" clId="{D365C901-0AEA-4ED5-8477-EC8CE4BC4AF5}" dt="2018-04-23T04:03:06.288" v="17" actId="14100"/>
        <pc:sldMkLst>
          <pc:docMk/>
          <pc:sldMk cId="1593849821" sldId="267"/>
        </pc:sldMkLst>
        <pc:picChg chg="add mod">
          <ac:chgData name="Ling Lin" userId="3d6e919fa8345f6d" providerId="LiveId" clId="{D365C901-0AEA-4ED5-8477-EC8CE4BC4AF5}" dt="2018-04-23T04:03:06.288" v="17" actId="14100"/>
          <ac:picMkLst>
            <pc:docMk/>
            <pc:sldMk cId="1593849821" sldId="267"/>
            <ac:picMk id="2" creationId="{8AAC85FE-93A0-499F-B06D-981D7127622B}"/>
          </ac:picMkLst>
        </pc:picChg>
        <pc:picChg chg="add mod">
          <ac:chgData name="Ling Lin" userId="3d6e919fa8345f6d" providerId="LiveId" clId="{D365C901-0AEA-4ED5-8477-EC8CE4BC4AF5}" dt="2018-04-23T04:03:02.721" v="16" actId="1076"/>
          <ac:picMkLst>
            <pc:docMk/>
            <pc:sldMk cId="1593849821" sldId="267"/>
            <ac:picMk id="3" creationId="{B854E1D3-C125-46B4-A895-15BE790CC831}"/>
          </ac:picMkLst>
        </pc:picChg>
      </pc:sldChg>
      <pc:sldChg chg="modSp add">
        <pc:chgData name="Ling Lin" userId="3d6e919fa8345f6d" providerId="LiveId" clId="{D365C901-0AEA-4ED5-8477-EC8CE4BC4AF5}" dt="2018-04-23T23:44:34.336" v="67" actId="14100"/>
        <pc:sldMkLst>
          <pc:docMk/>
          <pc:sldMk cId="1656709482" sldId="268"/>
        </pc:sldMkLst>
        <pc:picChg chg="mod">
          <ac:chgData name="Ling Lin" userId="3d6e919fa8345f6d" providerId="LiveId" clId="{D365C901-0AEA-4ED5-8477-EC8CE4BC4AF5}" dt="2018-04-23T23:44:34.336" v="67" actId="14100"/>
          <ac:picMkLst>
            <pc:docMk/>
            <pc:sldMk cId="1656709482" sldId="268"/>
            <ac:picMk id="4" creationId="{3E11B4DA-5414-4407-B10B-E3CF7C6C33CD}"/>
          </ac:picMkLst>
        </pc:picChg>
      </pc:sldChg>
      <pc:sldChg chg="modSp add">
        <pc:chgData name="Ling Lin" userId="3d6e919fa8345f6d" providerId="LiveId" clId="{D365C901-0AEA-4ED5-8477-EC8CE4BC4AF5}" dt="2018-04-24T02:38:22.555" v="169" actId="1076"/>
        <pc:sldMkLst>
          <pc:docMk/>
          <pc:sldMk cId="4077762702" sldId="269"/>
        </pc:sldMkLst>
        <pc:spChg chg="mod">
          <ac:chgData name="Ling Lin" userId="3d6e919fa8345f6d" providerId="LiveId" clId="{D365C901-0AEA-4ED5-8477-EC8CE4BC4AF5}" dt="2018-04-24T02:38:22.555" v="169" actId="1076"/>
          <ac:spMkLst>
            <pc:docMk/>
            <pc:sldMk cId="4077762702" sldId="269"/>
            <ac:spMk id="3" creationId="{F23B1D03-5576-4213-873C-B70766333E56}"/>
          </ac:spMkLst>
        </pc:spChg>
      </pc:sldChg>
      <pc:sldChg chg="addSp delSp modSp add">
        <pc:chgData name="Ling Lin" userId="3d6e919fa8345f6d" providerId="LiveId" clId="{D365C901-0AEA-4ED5-8477-EC8CE4BC4AF5}" dt="2018-04-26T04:11:41.119" v="192" actId="1076"/>
        <pc:sldMkLst>
          <pc:docMk/>
          <pc:sldMk cId="2031099733" sldId="271"/>
        </pc:sldMkLst>
        <pc:spChg chg="mod">
          <ac:chgData name="Ling Lin" userId="3d6e919fa8345f6d" providerId="LiveId" clId="{D365C901-0AEA-4ED5-8477-EC8CE4BC4AF5}" dt="2018-04-24T00:12:11.708" v="151" actId="20577"/>
          <ac:spMkLst>
            <pc:docMk/>
            <pc:sldMk cId="2031099733" sldId="271"/>
            <ac:spMk id="2" creationId="{DCBB825E-1A6B-4184-83E0-BDEF67935607}"/>
          </ac:spMkLst>
        </pc:spChg>
        <pc:spChg chg="del">
          <ac:chgData name="Ling Lin" userId="3d6e919fa8345f6d" providerId="LiveId" clId="{D365C901-0AEA-4ED5-8477-EC8CE4BC4AF5}" dt="2018-04-24T00:03:51.924" v="70" actId="20577"/>
          <ac:spMkLst>
            <pc:docMk/>
            <pc:sldMk cId="2031099733" sldId="271"/>
            <ac:spMk id="3" creationId="{06DE3B41-9D26-479E-8957-0F52E8BBBBCE}"/>
          </ac:spMkLst>
        </pc:spChg>
        <pc:spChg chg="add del mod">
          <ac:chgData name="Ling Lin" userId="3d6e919fa8345f6d" providerId="LiveId" clId="{D365C901-0AEA-4ED5-8477-EC8CE4BC4AF5}" dt="2018-04-26T04:08:50.803" v="181" actId="1076"/>
          <ac:spMkLst>
            <pc:docMk/>
            <pc:sldMk cId="2031099733" sldId="271"/>
            <ac:spMk id="4" creationId="{A194FD23-63CC-472A-88C1-A900FFB6A9E8}"/>
          </ac:spMkLst>
        </pc:spChg>
        <pc:spChg chg="add del mod">
          <ac:chgData name="Ling Lin" userId="3d6e919fa8345f6d" providerId="LiveId" clId="{D365C901-0AEA-4ED5-8477-EC8CE4BC4AF5}" dt="2018-04-24T00:05:27.382" v="79" actId="20577"/>
          <ac:spMkLst>
            <pc:docMk/>
            <pc:sldMk cId="2031099733" sldId="271"/>
            <ac:spMk id="7" creationId="{28DEF98B-5341-4A98-A34D-7DBB1AA95460}"/>
          </ac:spMkLst>
        </pc:spChg>
        <pc:picChg chg="add del mod">
          <ac:chgData name="Ling Lin" userId="3d6e919fa8345f6d" providerId="LiveId" clId="{D365C901-0AEA-4ED5-8477-EC8CE4BC4AF5}" dt="2018-04-24T00:04:47.849" v="78" actId="478"/>
          <ac:picMkLst>
            <pc:docMk/>
            <pc:sldMk cId="2031099733" sldId="271"/>
            <ac:picMk id="4" creationId="{9358011E-E5A5-4D0D-BD09-89F468C66FDB}"/>
          </ac:picMkLst>
        </pc:picChg>
        <pc:picChg chg="add del mod">
          <ac:chgData name="Ling Lin" userId="3d6e919fa8345f6d" providerId="LiveId" clId="{D365C901-0AEA-4ED5-8477-EC8CE4BC4AF5}" dt="2018-04-26T04:08:43.154" v="180" actId="478"/>
          <ac:picMkLst>
            <pc:docMk/>
            <pc:sldMk cId="2031099733" sldId="271"/>
            <ac:picMk id="5" creationId="{9E1427F5-643E-41AE-966A-BC2A67B1AEAE}"/>
          </ac:picMkLst>
        </pc:picChg>
        <pc:picChg chg="add mod">
          <ac:chgData name="Ling Lin" userId="3d6e919fa8345f6d" providerId="LiveId" clId="{D365C901-0AEA-4ED5-8477-EC8CE4BC4AF5}" dt="2018-04-26T04:11:37.927" v="191" actId="1076"/>
          <ac:picMkLst>
            <pc:docMk/>
            <pc:sldMk cId="2031099733" sldId="271"/>
            <ac:picMk id="6" creationId="{610708AB-0140-4453-A197-3C674FF40152}"/>
          </ac:picMkLst>
        </pc:picChg>
        <pc:picChg chg="add mod">
          <ac:chgData name="Ling Lin" userId="3d6e919fa8345f6d" providerId="LiveId" clId="{D365C901-0AEA-4ED5-8477-EC8CE4BC4AF5}" dt="2018-04-26T04:11:41.119" v="192" actId="1076"/>
          <ac:picMkLst>
            <pc:docMk/>
            <pc:sldMk cId="2031099733" sldId="271"/>
            <ac:picMk id="7" creationId="{1171DD10-1CC9-47CB-AADD-1444659C7E79}"/>
          </ac:picMkLst>
        </pc:picChg>
        <pc:picChg chg="add del mod">
          <ac:chgData name="Ling Lin" userId="3d6e919fa8345f6d" providerId="LiveId" clId="{D365C901-0AEA-4ED5-8477-EC8CE4BC4AF5}" dt="2018-04-26T04:08:34.363" v="178" actId="478"/>
          <ac:picMkLst>
            <pc:docMk/>
            <pc:sldMk cId="2031099733" sldId="271"/>
            <ac:picMk id="8" creationId="{93A9F0E1-95F7-4AF9-BDDC-E0A300C7990F}"/>
          </ac:picMkLst>
        </pc:picChg>
        <pc:picChg chg="add del mod">
          <ac:chgData name="Ling Lin" userId="3d6e919fa8345f6d" providerId="LiveId" clId="{D365C901-0AEA-4ED5-8477-EC8CE4BC4AF5}" dt="2018-04-26T04:08:32.594" v="175" actId="478"/>
          <ac:picMkLst>
            <pc:docMk/>
            <pc:sldMk cId="2031099733" sldId="271"/>
            <ac:picMk id="9" creationId="{188FB8F1-80A0-43F4-A34B-0D4774A73A00}"/>
          </ac:picMkLst>
        </pc:picChg>
        <pc:picChg chg="add del mod">
          <ac:chgData name="Ling Lin" userId="3d6e919fa8345f6d" providerId="LiveId" clId="{D365C901-0AEA-4ED5-8477-EC8CE4BC4AF5}" dt="2018-04-26T04:08:33.826" v="177" actId="478"/>
          <ac:picMkLst>
            <pc:docMk/>
            <pc:sldMk cId="2031099733" sldId="271"/>
            <ac:picMk id="10" creationId="{4E3C038A-5C62-4FC2-9401-D0F949CF3D30}"/>
          </ac:picMkLst>
        </pc:picChg>
        <pc:picChg chg="add del mod">
          <ac:chgData name="Ling Lin" userId="3d6e919fa8345f6d" providerId="LiveId" clId="{D365C901-0AEA-4ED5-8477-EC8CE4BC4AF5}" dt="2018-04-26T04:08:33.257" v="176" actId="478"/>
          <ac:picMkLst>
            <pc:docMk/>
            <pc:sldMk cId="2031099733" sldId="271"/>
            <ac:picMk id="11" creationId="{96BA98B3-B4E8-4D75-A446-FF1706BB83B8}"/>
          </ac:picMkLst>
        </pc:picChg>
        <pc:picChg chg="add del mod">
          <ac:chgData name="Ling Lin" userId="3d6e919fa8345f6d" providerId="LiveId" clId="{D365C901-0AEA-4ED5-8477-EC8CE4BC4AF5}" dt="2018-04-26T04:08:30.627" v="174" actId="478"/>
          <ac:picMkLst>
            <pc:docMk/>
            <pc:sldMk cId="2031099733" sldId="271"/>
            <ac:picMk id="12" creationId="{5F0CCB4A-1945-47D9-8734-067465BA007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62F11-9C33-4E35-B4EF-C4ACD8CBC3D8}" type="datetimeFigureOut">
              <a:rPr lang="en-US"/>
              <a:t>4/28/2018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9316B-FF3A-4F72-96B5-5B15DE9F44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46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9316B-FF3A-4F72-96B5-5B15DE9F44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85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Greg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9316B-FF3A-4F72-96B5-5B15DE9F440B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16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Greg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9316B-FF3A-4F72-96B5-5B15DE9F440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94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Greg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9316B-FF3A-4F72-96B5-5B15DE9F440B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76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Greg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9316B-FF3A-4F72-96B5-5B15DE9F440B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00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Greg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9316B-FF3A-4F72-96B5-5B15DE9F440B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94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Gregsn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9316B-FF3A-4F72-96B5-5B15DE9F440B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03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9316B-FF3A-4F72-96B5-5B15DE9F440B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69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9316B-FF3A-4F72-96B5-5B15DE9F440B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64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6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7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3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2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8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4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9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7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8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6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351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199" y="6356350"/>
            <a:ext cx="10515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0497" y="6368681"/>
            <a:ext cx="3863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rapezoid 24">
            <a:extLst>
              <a:ext uri="{FF2B5EF4-FFF2-40B4-BE49-F238E27FC236}">
                <a16:creationId xmlns:a16="http://schemas.microsoft.com/office/drawing/2014/main" id="{D4D7F16B-7F7D-4FDA-BED5-82B16E44EDB6}"/>
              </a:ext>
            </a:extLst>
          </p:cNvPr>
          <p:cNvSpPr/>
          <p:nvPr userDrawn="1"/>
        </p:nvSpPr>
        <p:spPr>
          <a:xfrm rot="8100000">
            <a:off x="8960034" y="5433431"/>
            <a:ext cx="3909217" cy="298431"/>
          </a:xfrm>
          <a:prstGeom prst="trapezoid">
            <a:avLst>
              <a:gd name="adj" fmla="val 1008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453CA5C0-B7B2-4E28-8F0E-544657EFE390}"/>
              </a:ext>
            </a:extLst>
          </p:cNvPr>
          <p:cNvSpPr/>
          <p:nvPr userDrawn="1"/>
        </p:nvSpPr>
        <p:spPr>
          <a:xfrm rot="8100000">
            <a:off x="9780371" y="5777647"/>
            <a:ext cx="2948132" cy="298431"/>
          </a:xfrm>
          <a:prstGeom prst="trapezoid">
            <a:avLst>
              <a:gd name="adj" fmla="val 1008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usic">
            <a:extLst>
              <a:ext uri="{FF2B5EF4-FFF2-40B4-BE49-F238E27FC236}">
                <a16:creationId xmlns:a16="http://schemas.microsoft.com/office/drawing/2014/main" id="{2C925FA0-747F-4504-B224-8C3BE3A8CF6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89879" y="5393633"/>
            <a:ext cx="1327842" cy="132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8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Aharoni" panose="020B0604020202020204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media" Target="../media/media2.mid"/><Relationship Id="rId7" Type="http://schemas.openxmlformats.org/officeDocument/2006/relationships/image" Target="../media/image11.PNG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mid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id"/><Relationship Id="rId1" Type="http://schemas.microsoft.com/office/2007/relationships/media" Target="../media/media3.mid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MaskGAN</a:t>
            </a:r>
            <a:r>
              <a:rPr lang="en-US" dirty="0">
                <a:cs typeface="Calibri Light"/>
              </a:rPr>
              <a:t> for Musical Phrases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Ling Lin and Gregory Johnsen</a:t>
            </a:r>
          </a:p>
          <a:p>
            <a:r>
              <a:rPr lang="en-US" dirty="0">
                <a:cs typeface="Calibri"/>
              </a:rPr>
              <a:t>COMS 4995 – Spring 2018 – Professor Iddo </a:t>
            </a:r>
            <a:r>
              <a:rPr lang="en-US" dirty="0" err="1">
                <a:cs typeface="Calibri"/>
              </a:rPr>
              <a:t>Drori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AC85FE-93A0-499F-B06D-981D71276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97" y="1853403"/>
            <a:ext cx="5123823" cy="38208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54E1D3-C125-46B4-A895-15BE790CC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580" y="1853403"/>
            <a:ext cx="5424446" cy="382088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14DA34F-BAD6-47E4-A801-6C1984FE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Test Results</a:t>
            </a:r>
          </a:p>
        </p:txBody>
      </p:sp>
    </p:spTree>
    <p:extLst>
      <p:ext uri="{BB962C8B-B14F-4D97-AF65-F5344CB8AC3E}">
        <p14:creationId xmlns:p14="http://schemas.microsoft.com/office/powerpoint/2010/main" val="159384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825E-1A6B-4184-83E0-BDEF6793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Test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0708AB-0140-4453-A197-3C674FF40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5120" y="1520375"/>
            <a:ext cx="6721759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71DD10-1CC9-47CB-AADD-1444659C7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120" y="5871713"/>
            <a:ext cx="6721759" cy="81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99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89943-0B5A-484C-BC3F-C0CBDBFE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Results for Conditional Sequence Completion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0898D5-E64D-4050-988A-60EB0145FDE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368107"/>
            <a:ext cx="10972800" cy="17564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C34A5B-EB5E-4FC9-8AF4-D6B4C34E18E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99518"/>
            <a:ext cx="10972800" cy="14607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D9F0F4-C9FF-452E-B21D-734467535015}"/>
              </a:ext>
            </a:extLst>
          </p:cNvPr>
          <p:cNvSpPr/>
          <p:nvPr/>
        </p:nvSpPr>
        <p:spPr>
          <a:xfrm>
            <a:off x="4475110" y="1690688"/>
            <a:ext cx="4341886" cy="3238594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Arial Black" panose="020B0A04020102020204" pitchFamily="34" charset="0"/>
              </a:rPr>
              <a:t>Infilled Sequence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F8B745-BB3B-48F5-9D6E-8A78EBB8DBBD}"/>
              </a:ext>
            </a:extLst>
          </p:cNvPr>
          <p:cNvSpPr txBox="1"/>
          <p:nvPr/>
        </p:nvSpPr>
        <p:spPr>
          <a:xfrm>
            <a:off x="369794" y="1848971"/>
            <a:ext cx="119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Original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D838D5-D79D-45B9-A788-7DD078DDF353}"/>
              </a:ext>
            </a:extLst>
          </p:cNvPr>
          <p:cNvSpPr txBox="1"/>
          <p:nvPr/>
        </p:nvSpPr>
        <p:spPr>
          <a:xfrm>
            <a:off x="367547" y="3520890"/>
            <a:ext cx="150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MaskGAN</a:t>
            </a:r>
          </a:p>
        </p:txBody>
      </p:sp>
      <p:pic>
        <p:nvPicPr>
          <p:cNvPr id="13" name="orig_1">
            <a:hlinkClick r:id="" action="ppaction://media"/>
            <a:extLst>
              <a:ext uri="{FF2B5EF4-FFF2-40B4-BE49-F238E27FC236}">
                <a16:creationId xmlns:a16="http://schemas.microsoft.com/office/drawing/2014/main" id="{7F970AA6-DA35-41A2-9989-6F93E1D3E0C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517406" y="2543734"/>
            <a:ext cx="304800" cy="304800"/>
          </a:xfrm>
          <a:prstGeom prst="rect">
            <a:avLst/>
          </a:prstGeom>
        </p:spPr>
      </p:pic>
      <p:pic>
        <p:nvPicPr>
          <p:cNvPr id="14" name="new_1">
            <a:hlinkClick r:id="" action="ppaction://media"/>
            <a:extLst>
              <a:ext uri="{FF2B5EF4-FFF2-40B4-BE49-F238E27FC236}">
                <a16:creationId xmlns:a16="http://schemas.microsoft.com/office/drawing/2014/main" id="{E539251D-41D8-49BE-9A02-0EB1505EAA3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517406" y="4226167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7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0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2E1B-ABBF-44BD-99B0-DAE95FA9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Uniformly Random Sample</a:t>
            </a:r>
          </a:p>
        </p:txBody>
      </p:sp>
      <p:pic>
        <p:nvPicPr>
          <p:cNvPr id="4" name="random_eighthnotes_200notes">
            <a:hlinkClick r:id="" action="ppaction://media"/>
            <a:extLst>
              <a:ext uri="{FF2B5EF4-FFF2-40B4-BE49-F238E27FC236}">
                <a16:creationId xmlns:a16="http://schemas.microsoft.com/office/drawing/2014/main" id="{9D7A1474-FFD6-4580-B1B7-307C5C553D8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43600" y="32766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3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59CE-A4A0-4413-8223-58521ABB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Results for Unconditional Sequence</a:t>
            </a:r>
            <a:endParaRPr lang="en-US" dirty="0"/>
          </a:p>
        </p:txBody>
      </p:sp>
      <p:pic>
        <p:nvPicPr>
          <p:cNvPr id="4" name="Screen Recording 3">
            <a:hlinkClick r:id="" action="ppaction://media"/>
            <a:extLst>
              <a:ext uri="{FF2B5EF4-FFF2-40B4-BE49-F238E27FC236}">
                <a16:creationId xmlns:a16="http://schemas.microsoft.com/office/drawing/2014/main" id="{3A9BD498-CCFC-40C4-AE87-1F8EDA8BE44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90575" y="1600552"/>
            <a:ext cx="106108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8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47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E50C-DD4E-4D55-A350-66FFC308D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DFB23-928E-4D0C-B91C-AADE258C1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May not be the best model for music—look at other sequence models</a:t>
            </a:r>
          </a:p>
          <a:p>
            <a:r>
              <a:rPr lang="en-US" dirty="0">
                <a:cs typeface="Calibri"/>
              </a:rPr>
              <a:t>More training data</a:t>
            </a:r>
          </a:p>
          <a:p>
            <a:r>
              <a:rPr lang="en-US" dirty="0">
                <a:cs typeface="Calibri"/>
              </a:rPr>
              <a:t>Other regularization options</a:t>
            </a:r>
          </a:p>
          <a:p>
            <a:r>
              <a:rPr lang="en-US" dirty="0">
                <a:cs typeface="Calibri"/>
              </a:rPr>
              <a:t>Pretraining</a:t>
            </a:r>
          </a:p>
          <a:p>
            <a:r>
              <a:rPr lang="en-US" dirty="0">
                <a:cs typeface="Calibri"/>
              </a:rPr>
              <a:t>Curriculum learning</a:t>
            </a:r>
          </a:p>
          <a:p>
            <a:r>
              <a:rPr lang="en-US" dirty="0">
                <a:cs typeface="Calibri"/>
              </a:rPr>
              <a:t>Need to capture multidimensionality of music</a:t>
            </a:r>
          </a:p>
          <a:p>
            <a:r>
              <a:rPr lang="en-US" dirty="0">
                <a:cs typeface="Calibri"/>
              </a:rPr>
              <a:t>Hierarchical models</a:t>
            </a:r>
          </a:p>
        </p:txBody>
      </p:sp>
    </p:spTree>
    <p:extLst>
      <p:ext uri="{BB962C8B-B14F-4D97-AF65-F5344CB8AC3E}">
        <p14:creationId xmlns:p14="http://schemas.microsoft.com/office/powerpoint/2010/main" val="3394894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6D0C3-E623-47EB-948C-227DA1B7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9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1B7D-1399-458C-ABDE-CE4B5A128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Intro to MaskGAN &amp; Problem 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AF1E9-FE2F-46DD-849F-DD7B353AB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Given a discrete sequence with a masked out portion, infill the missing data</a:t>
            </a: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Not merely autoregressive, but also conditioned on the </a:t>
            </a:r>
            <a:r>
              <a:rPr lang="en-US" i="1" dirty="0">
                <a:cs typeface="Calibri"/>
              </a:rPr>
              <a:t>context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D0FB2FD-E079-42B0-B4F2-4FF45827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[1] </a:t>
            </a:r>
            <a:r>
              <a:rPr lang="en-US" dirty="0" err="1"/>
              <a:t>Fedus</a:t>
            </a:r>
            <a:r>
              <a:rPr lang="en-US" dirty="0"/>
              <a:t>, Goodfellow, and Dai. </a:t>
            </a:r>
            <a:r>
              <a:rPr lang="en-US" i="1" dirty="0"/>
              <a:t>MaskGAN: Better Text Generation via Filling in the______</a:t>
            </a:r>
            <a:r>
              <a:rPr lang="en-US" dirty="0"/>
              <a:t>, ICLR 2018. https://arxiv.org/abs/1801.07736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127380A-5B68-4DD8-B1F9-9C5BEF5A2A90}"/>
              </a:ext>
            </a:extLst>
          </p:cNvPr>
          <p:cNvGrpSpPr/>
          <p:nvPr/>
        </p:nvGrpSpPr>
        <p:grpSpPr>
          <a:xfrm>
            <a:off x="1524000" y="2908376"/>
            <a:ext cx="9144000" cy="1525700"/>
            <a:chOff x="1524000" y="2666150"/>
            <a:chExt cx="9144000" cy="15257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CE68676-0A9E-43CD-873D-B246DD31C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0" y="2666150"/>
              <a:ext cx="9144000" cy="15257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D27B50-828D-4B70-8089-2208E5676663}"/>
                </a:ext>
              </a:extLst>
            </p:cNvPr>
            <p:cNvSpPr/>
            <p:nvPr/>
          </p:nvSpPr>
          <p:spPr>
            <a:xfrm>
              <a:off x="5607513" y="3094426"/>
              <a:ext cx="4220773" cy="266448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FA06C2-4156-43F5-827B-E485FB609A08}"/>
                </a:ext>
              </a:extLst>
            </p:cNvPr>
            <p:cNvSpPr/>
            <p:nvPr/>
          </p:nvSpPr>
          <p:spPr>
            <a:xfrm>
              <a:off x="4966537" y="3741145"/>
              <a:ext cx="2745351" cy="266448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BAD563-C784-425C-9495-18D6927AAA0F}"/>
                  </a:ext>
                </a:extLst>
              </p:cNvPr>
              <p:cNvSpPr txBox="1"/>
              <p:nvPr/>
            </p:nvSpPr>
            <p:spPr>
              <a:xfrm>
                <a:off x="3419502" y="5262849"/>
                <a:ext cx="58394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cs typeface="Calibri"/>
                        </a:rPr>
                        <m:t>𝐺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cs typeface="Calibri"/>
                        </a:rPr>
                        <m:t>) ≡ 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cs typeface="Calibri"/>
                        </a:rPr>
                        <m:t>|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cs typeface="Calibri"/>
                        </a:rPr>
                        <m:t>,··· 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cs typeface="Calibri"/>
                        </a:rPr>
                        <m:t>𝒎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cs typeface="Calibri"/>
                        </a:rPr>
                        <m:t>𝒙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</m:oMath>
                  </m:oMathPara>
                </a14:m>
                <a:endParaRPr lang="en-US" sz="3200" dirty="0">
                  <a:cs typeface="Calibri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BAD563-C784-425C-9495-18D6927AA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502" y="5262849"/>
                <a:ext cx="583941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84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1B7D-1399-458C-ABDE-CE4B5A128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Intro to MaskGAN &amp; Problem 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AF1E9-FE2F-46DD-849F-DD7B353AB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Special case: Run it fully unconditioned to generate novel sequences</a:t>
            </a:r>
            <a:endParaRPr lang="en-US" i="1" dirty="0">
              <a:cs typeface="Calibri"/>
            </a:endParaRPr>
          </a:p>
          <a:p>
            <a:r>
              <a:rPr lang="en-US" dirty="0">
                <a:cs typeface="Calibri"/>
              </a:rPr>
              <a:t>Challenges: lack of differentiability, loss only observed with complete sequence, large action space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085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0C46-1F8E-498E-AE3C-83F9162E3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Application to Music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A0236-1269-4EE3-8C1A-D4D10DD1D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Infill or generate discrete musical sequences</a:t>
            </a:r>
          </a:p>
          <a:p>
            <a:r>
              <a:rPr lang="en-US" dirty="0">
                <a:cs typeface="Calibri"/>
              </a:rPr>
              <a:t>Multidimensionality of music is difficult to model (key, chords, notes, note duration, structure of a song)</a:t>
            </a:r>
          </a:p>
          <a:p>
            <a:r>
              <a:rPr lang="en-US" dirty="0">
                <a:cs typeface="Calibri"/>
              </a:rPr>
              <a:t>Related work: </a:t>
            </a:r>
            <a:r>
              <a:rPr lang="en-US" dirty="0" err="1">
                <a:cs typeface="Calibri"/>
              </a:rPr>
              <a:t>MidiNet</a:t>
            </a:r>
            <a:r>
              <a:rPr lang="en-US" dirty="0">
                <a:cs typeface="Calibri"/>
              </a:rPr>
              <a:t>, popular tutorials</a:t>
            </a:r>
          </a:p>
          <a:p>
            <a:r>
              <a:rPr lang="en-US" dirty="0">
                <a:cs typeface="Calibri"/>
              </a:rPr>
              <a:t>Applications: Spotify, YouTube, etc.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B4E64CC2-8FA5-4C59-9874-E2006684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[2] Yang, Chou, and Yang. </a:t>
            </a:r>
            <a:r>
              <a:rPr lang="en-US" i="1" dirty="0" err="1"/>
              <a:t>MidiNet</a:t>
            </a:r>
            <a:r>
              <a:rPr lang="en-US" i="1" dirty="0"/>
              <a:t>: A Convolutional Generative Adversarial Network for Symbolic-domain Music Generation</a:t>
            </a:r>
            <a:r>
              <a:rPr lang="en-US" dirty="0"/>
              <a:t>, ISMIR 2017. https://arxiv.org/abs/1703.10847</a:t>
            </a:r>
          </a:p>
        </p:txBody>
      </p:sp>
    </p:spTree>
    <p:extLst>
      <p:ext uri="{BB962C8B-B14F-4D97-AF65-F5344CB8AC3E}">
        <p14:creationId xmlns:p14="http://schemas.microsoft.com/office/powerpoint/2010/main" val="200369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E7FD-CE05-4FA9-AA0D-887798B0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Data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126E2-4001-4137-BE94-01D2041F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Midi files encode note instrument, pitch, duration, and velocity (as opposed to waveform) and computer renders that to audio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A4BFF2-2E9D-405C-A910-425482CCD582}"/>
              </a:ext>
            </a:extLst>
          </p:cNvPr>
          <p:cNvSpPr txBox="1"/>
          <p:nvPr/>
        </p:nvSpPr>
        <p:spPr>
          <a:xfrm>
            <a:off x="1360498" y="2747914"/>
            <a:ext cx="94710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1 3 96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MTrk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KeySig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255 major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TimeSig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8/4 24 8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 Tempo 599704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42240 Meta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TrkEnd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TrkEnd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MTrk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 p=0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 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 n=62 v=64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42240 Meta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TrkEnd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TrkEnd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3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E7FD-CE05-4FA9-AA0D-887798B0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Our Data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126E2-4001-4137-BE94-01D2041F2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92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Scraped 223 Bach compositions</a:t>
            </a:r>
          </a:p>
          <a:p>
            <a:r>
              <a:rPr lang="en-US" dirty="0">
                <a:cs typeface="Calibri"/>
              </a:rPr>
              <a:t>Trained model using three different corpora</a:t>
            </a:r>
          </a:p>
          <a:p>
            <a:pPr lvl="1"/>
            <a:r>
              <a:rPr lang="en-US" i="1" dirty="0">
                <a:cs typeface="Calibri"/>
              </a:rPr>
              <a:t>Original</a:t>
            </a:r>
          </a:p>
          <a:p>
            <a:pPr lvl="1"/>
            <a:r>
              <a:rPr lang="en-US" i="1" dirty="0">
                <a:cs typeface="Calibri"/>
              </a:rPr>
              <a:t>Normalized</a:t>
            </a:r>
            <a:r>
              <a:rPr lang="en-US" dirty="0">
                <a:cs typeface="Calibri"/>
              </a:rPr>
              <a:t>: transpose pieces to the same musical key</a:t>
            </a:r>
          </a:p>
          <a:p>
            <a:pPr lvl="1"/>
            <a:r>
              <a:rPr lang="en-US" i="1" dirty="0">
                <a:cs typeface="Calibri"/>
              </a:rPr>
              <a:t>Augmented</a:t>
            </a:r>
            <a:r>
              <a:rPr lang="en-US" dirty="0">
                <a:cs typeface="Calibri"/>
              </a:rPr>
              <a:t>: transpose pieces to all major keys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809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7CE6-A447-48EA-A3F0-B31856B7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 Generator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11B4DA-5414-4407-B10B-E3CF7C6C3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500" y="1873845"/>
            <a:ext cx="10287000" cy="311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09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24DE-A602-42ED-A568-25F60EEB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B1D03-5576-4213-873C-B70766333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Generator: 32 nodes, 2 layers</a:t>
            </a:r>
          </a:p>
          <a:p>
            <a:r>
              <a:rPr lang="en-US" dirty="0"/>
              <a:t>Discriminator: 32 nodes, 2 layers</a:t>
            </a:r>
          </a:p>
          <a:p>
            <a:r>
              <a:rPr lang="en-US" dirty="0"/>
              <a:t>Training Batch Size: 20</a:t>
            </a:r>
          </a:p>
          <a:p>
            <a:r>
              <a:rPr lang="en-US" dirty="0"/>
              <a:t>Training Sequence Size: 20</a:t>
            </a:r>
          </a:p>
          <a:p>
            <a:r>
              <a:rPr lang="en-US" dirty="0"/>
              <a:t>Present Rate: 0.5</a:t>
            </a:r>
          </a:p>
          <a:p>
            <a:r>
              <a:rPr lang="en-US" dirty="0" err="1"/>
              <a:t>gen_learning_rate</a:t>
            </a:r>
            <a:r>
              <a:rPr lang="en-US" dirty="0"/>
              <a:t>: 0.00038877</a:t>
            </a:r>
          </a:p>
          <a:p>
            <a:r>
              <a:rPr lang="en-US" dirty="0" err="1"/>
              <a:t>gen_vd_keep_prob</a:t>
            </a:r>
            <a:r>
              <a:rPr lang="en-US" dirty="0"/>
              <a:t>: 0.33971</a:t>
            </a:r>
          </a:p>
          <a:p>
            <a:r>
              <a:rPr lang="en-US" dirty="0" err="1"/>
              <a:t>dis_learning_rate</a:t>
            </a:r>
            <a:r>
              <a:rPr lang="en-US" dirty="0"/>
              <a:t>: 0.0005</a:t>
            </a:r>
          </a:p>
          <a:p>
            <a:r>
              <a:rPr lang="en-US" dirty="0" err="1"/>
              <a:t>dis_vd_keep_prob</a:t>
            </a:r>
            <a:r>
              <a:rPr lang="en-US" dirty="0"/>
              <a:t>: 0.71940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62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EA7C90-B78B-4F24-9E26-186D28670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112" y="1695386"/>
            <a:ext cx="7943776" cy="456020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2FB8B5-892E-4F2E-9E1A-701A9C81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Test Results</a:t>
            </a:r>
          </a:p>
        </p:txBody>
      </p:sp>
    </p:spTree>
    <p:extLst>
      <p:ext uri="{BB962C8B-B14F-4D97-AF65-F5344CB8AC3E}">
        <p14:creationId xmlns:p14="http://schemas.microsoft.com/office/powerpoint/2010/main" val="130229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</TotalTime>
  <Words>449</Words>
  <Application>Microsoft Office PowerPoint</Application>
  <PresentationFormat>Widescreen</PresentationFormat>
  <Paragraphs>83</Paragraphs>
  <Slides>16</Slides>
  <Notes>9</Notes>
  <HiddenSlides>0</HiddenSlides>
  <MMClips>4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Aharoni</vt:lpstr>
      <vt:lpstr>Arial</vt:lpstr>
      <vt:lpstr>Arial Black</vt:lpstr>
      <vt:lpstr>Calibri</vt:lpstr>
      <vt:lpstr>Calibri Light</vt:lpstr>
      <vt:lpstr>Cambria Math</vt:lpstr>
      <vt:lpstr>Courier New</vt:lpstr>
      <vt:lpstr>Office Theme</vt:lpstr>
      <vt:lpstr>MaskGAN for Musical Phrases</vt:lpstr>
      <vt:lpstr>Intro to MaskGAN &amp; Problem Definition</vt:lpstr>
      <vt:lpstr>Intro to MaskGAN &amp; Problem Definition</vt:lpstr>
      <vt:lpstr>Application to Music</vt:lpstr>
      <vt:lpstr>Our Data Set</vt:lpstr>
      <vt:lpstr>Our Data Set</vt:lpstr>
      <vt:lpstr>seq2seq Generator Architecture</vt:lpstr>
      <vt:lpstr>Network Parameters</vt:lpstr>
      <vt:lpstr>Training &amp; Test Results</vt:lpstr>
      <vt:lpstr>Training &amp; Test Results</vt:lpstr>
      <vt:lpstr>Training &amp; Test Results</vt:lpstr>
      <vt:lpstr>Results for Conditional Sequence Completion</vt:lpstr>
      <vt:lpstr>Uniformly Random Sample</vt:lpstr>
      <vt:lpstr>Results for Unconditional Sequence</vt:lpstr>
      <vt:lpstr>Next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MaskGAN for Musical Phrases</dc:title>
  <dc:creator>Ling Lin</dc:creator>
  <cp:lastModifiedBy>Gregory Johnsen</cp:lastModifiedBy>
  <cp:revision>5</cp:revision>
  <dcterms:created xsi:type="dcterms:W3CDTF">2012-07-27T01:16:44Z</dcterms:created>
  <dcterms:modified xsi:type="dcterms:W3CDTF">2018-04-28T17:37:51Z</dcterms:modified>
</cp:coreProperties>
</file>