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449740-2EF9-438E-B589-16318039994F}">
  <a:tblStyle styleId="{5F449740-2EF9-438E-B589-163180399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51F3574-3B20-4A45-A4C8-D1245D837D5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118068/why-doesnt-gcc-optimize-structs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appyseeker.github.io/kernel/2016/02/26/about-alignment-fault.html" TargetMode="External"/><Relationship Id="rId3" Type="http://schemas.openxmlformats.org/officeDocument/2006/relationships/hyperlink" Target="http://happyseeker.github.io/kernel/2016/02/26/alignment-fault-in-arm64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lang.org/doc/install#extra_version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w.githubusercontent.com/NewbMiao/Dig101-Go/master/types/struct/Dockerfile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54e620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54e62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Structlayout：</a:t>
            </a:r>
            <a:r>
              <a:rPr lang="en"/>
              <a:t>利用反射和unsafe包遍历获取每个field的对齐及大小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Structlayout-optimize: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按对齐值的递减来排序成员, 消除溢出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2812c0e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2812c0e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structlayout -json github.com/NewbMiao/Dig101-Go Ag | structlayout-svg -t "align-guarantee" &gt; ag.svg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29b8656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29b8656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map为啥大小是8bytes：makemap*返回的是*hmap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2812c0e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2812c0e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2812c0e8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2812c0e8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最简单的消除溢出的方式是按对齐值的递减来排序成员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structlayout -json github.com/NewbMiao/Dig101-Go tooMuchPadding|structlayout-optimize -r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2812c0e8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2812c0e8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e2d044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1e2d044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2812c0e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2812c0e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2812c0e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2812c0e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首先在64位系统和32位系统上，uint32能保证是4bytes对齐, 即state1地址是4N: uintptr(unsafe.Pointer(&amp;wg.state1))%4 ==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而为保证8位对齐，我们只需要判断state1地址是否为8的倍数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如果是（N为偶数），那前8bytes就是64位对齐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否则（N为奇数），那后8bytes是64位对齐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而且剩余的4bytes可以给sema字段用，也不浪费内存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2812c0e8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12812c0e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2812c0e8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2812c0e8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2812c0e8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2812c0e8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because the int64 is not aligned following the bool.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32-bit aligned but not 64-bit aligned, because we’re on a 32-bit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so it’s really just two 32-bit values side by side.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2812c0e8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2812c0e8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run -gcflags="-m=2" types/struct/struct.go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GOSSAFUNC=safeAtomicAccess64bitWordOn32bitArch go run types/struct/struct.go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12812c0e8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12812c0e8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12812c0e8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12812c0e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2812c0e8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2812c0e8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12812c0e8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12812c0e8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12812c0e8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12812c0e8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12812c0e8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12812c0e8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cf4858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cf4858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29b8656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29b865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cf4858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cf485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2b5bbe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2b5bbe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12812c0e8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12812c0e8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2812c0e8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2812c0e8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12812c0e8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12812c0e8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Go为啥不自动重排？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如果要unsafe包按地址操作成员呢？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结构体经常用于表示二进制文件格式和网络协议的打包顺序。如果那样做了，它就会破裂。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此外，不同的编译器会以不同的方式进行优化，而且将两者的代码链接在一起是不可能的。这根本不可行。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更多：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https://stackoverflow.com/questions/118068/why-doesnt-gcc-optimize-structs</a:t>
            </a:r>
            <a:endParaRPr sz="10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12812c0e8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12812c0e8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2812c0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2812c0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2812c0e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2812c0e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runtime/internal/atomic.Xadd64 at runtime/internal/atomic/asm_386.s:105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   MOVL    0, AX // crash when unaligned</a:t>
            </a:r>
            <a:endParaRPr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了解更多： 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http://happyseeker.github.io/kernel/2016/02/26/about-alignment-fault.html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http://happyseeker.github.io/kernel/2016/02/26/alignment-fault-in-arm64.html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737D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765ee4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765ee4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https://golang.org/doc/install#extra_versions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04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go get golang.org/dl/go1.14</a:t>
            </a:r>
            <a:endParaRPr>
              <a:solidFill>
                <a:srgbClr val="3E404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04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go1.14 download</a:t>
            </a:r>
            <a:endParaRPr>
              <a:solidFill>
                <a:srgbClr val="3E404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6a3a79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6a3a79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docker build -t  gobench-structalign </a:t>
            </a:r>
            <a:r>
              <a:rPr lang="en" u="sng">
                <a:solidFill>
                  <a:srgbClr val="666666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https://raw.githubusercontent.com/NewbMiao/Dig101-Go/master/types/struct/Dockerfile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docker run --rm   gobench-structalign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benchstat，perflock 相关，参考: https://changkun.de/s/gobench/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2812c0e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2812c0e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12812c0e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12812c0e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7340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861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32700" y="4304700"/>
            <a:ext cx="699600" cy="762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alk-go/night/issues/58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lang.org/ref/spec#Package_unsafe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lang.org/pkg/sync/atomic/#pkg-note-BU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golang/go/issues/6404#issuecomment-66085602" TargetMode="External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hyperlink" Target="https://appliedgo.net/concurrencyslow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hyperlink" Target="https://github.com/golang/go/issues/37262#issuecomment-587576192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101.org/article/memory-layout.html" TargetMode="External"/><Relationship Id="rId4" Type="http://schemas.openxmlformats.org/officeDocument/2006/relationships/hyperlink" Target="http://blog.newbmiao.com/2020/02/10/dig101-golang-struct-memory-align.html" TargetMode="External"/><Relationship Id="rId5" Type="http://schemas.openxmlformats.org/officeDocument/2006/relationships/hyperlink" Target="https://github.com/dominikh/go-tools" TargetMode="External"/><Relationship Id="rId6" Type="http://schemas.openxmlformats.org/officeDocument/2006/relationships/image" Target="../media/image42.png"/><Relationship Id="rId7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图解Go之内存对齐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</a:t>
            </a:r>
            <a:r>
              <a:rPr lang="en" sz="2400"/>
              <a:t>苗蕾 （ newbmiao）2020.4.2</a:t>
            </a:r>
            <a:endParaRPr sz="2400"/>
          </a:p>
        </p:txBody>
      </p:sp>
      <p:sp>
        <p:nvSpPr>
          <p:cNvPr id="89" name="Google Shape;89;p13"/>
          <p:cNvSpPr txBox="1"/>
          <p:nvPr/>
        </p:nvSpPr>
        <p:spPr>
          <a:xfrm>
            <a:off x="3940800" y="3714100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https://github.com/talk-go/night/issues/588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数据结构对齐工具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38" y="1997750"/>
            <a:ext cx="69600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数据结构对齐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举个🌰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50" y="4397550"/>
            <a:ext cx="689565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300" y="551125"/>
            <a:ext cx="2249975" cy="37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125" y="1909200"/>
            <a:ext cx="2430805" cy="2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数据结构对齐 </a:t>
            </a:r>
            <a:r>
              <a:rPr lang="en" sz="1400"/>
              <a:t>几个底层数据结构</a:t>
            </a:r>
            <a:endParaRPr sz="14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853850"/>
            <a:ext cx="279296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167" y="1853850"/>
            <a:ext cx="283610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470" y="1853850"/>
            <a:ext cx="281198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数据结构</a:t>
            </a:r>
            <a:r>
              <a:rPr lang="en"/>
              <a:t>对齐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举个特🌰：final zero field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1100"/>
            <a:ext cx="60864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数据结构对齐 </a:t>
            </a:r>
            <a:r>
              <a:rPr lang="en" sz="1800"/>
              <a:t>重排优化(</a:t>
            </a:r>
            <a:r>
              <a:rPr b="0" lang="en" sz="12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粗暴方式-按对齐值的递减来重排成员</a:t>
            </a:r>
            <a:r>
              <a:rPr lang="en" sz="1800"/>
              <a:t>)</a:t>
            </a:r>
            <a:endParaRPr sz="18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463" y="2112075"/>
            <a:ext cx="24479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424" y="2220150"/>
            <a:ext cx="4514802" cy="173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463" y="4322925"/>
            <a:ext cx="6905625" cy="61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6"/>
          <p:cNvCxnSpPr>
            <a:stCxn id="177" idx="3"/>
            <a:endCxn id="178" idx="1"/>
          </p:cNvCxnSpPr>
          <p:nvPr/>
        </p:nvCxnSpPr>
        <p:spPr>
          <a:xfrm>
            <a:off x="3363388" y="3088388"/>
            <a:ext cx="684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6"/>
          <p:cNvSpPr txBox="1"/>
          <p:nvPr/>
        </p:nvSpPr>
        <p:spPr>
          <a:xfrm>
            <a:off x="3363400" y="2470100"/>
            <a:ext cx="7968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-40%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数据结构对齐 </a:t>
            </a:r>
            <a:r>
              <a:rPr lang="en" sz="1800"/>
              <a:t>重排优化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30" y="1790100"/>
            <a:ext cx="3952544" cy="24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50" y="1853838"/>
            <a:ext cx="3578575" cy="2734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7"/>
          <p:cNvCxnSpPr>
            <a:endCxn id="187" idx="1"/>
          </p:cNvCxnSpPr>
          <p:nvPr/>
        </p:nvCxnSpPr>
        <p:spPr>
          <a:xfrm flipH="1" rot="10800000">
            <a:off x="3881830" y="3039375"/>
            <a:ext cx="815700" cy="5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数据结构对齐 </a:t>
            </a:r>
            <a:r>
              <a:rPr lang="en" sz="1800"/>
              <a:t>内存对齐检测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" y="2455100"/>
            <a:ext cx="8839200" cy="1499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729450" y="4088100"/>
            <a:ext cx="6987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github.com/NewbMiao/Dig101-Go/struct_align_demo.go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内存地址对齐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813775" y="2078875"/>
            <a:ext cx="78171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计算机结构可能会要求内存地址进行对齐;也就是说，一个变量的</a:t>
            </a: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地址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是一个因子的倍数，也就是该变量的类型是对齐值。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函数</a:t>
            </a: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Alignof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接受一个表示任何类型变量的表达式作为参数，并以字节为单位返回变量(类型)的对齐值。对于变量x：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https://golang.org/ref/spec#Package_unsafe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75" y="3637250"/>
            <a:ext cx="42291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内存地址对齐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举个🌰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53850"/>
            <a:ext cx="5078850" cy="270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0"/>
          <p:cNvCxnSpPr>
            <a:endCxn id="211" idx="1"/>
          </p:cNvCxnSpPr>
          <p:nvPr/>
        </p:nvCxnSpPr>
        <p:spPr>
          <a:xfrm>
            <a:off x="2079350" y="2594450"/>
            <a:ext cx="520500" cy="5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1" name="Google Shape;211;p30"/>
          <p:cNvSpPr txBox="1"/>
          <p:nvPr/>
        </p:nvSpPr>
        <p:spPr>
          <a:xfrm>
            <a:off x="2599850" y="2429300"/>
            <a:ext cx="2940900" cy="43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为什么是[3]uint32, 不是[12]byte</a:t>
            </a:r>
            <a:endParaRPr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5810575" y="1780900"/>
            <a:ext cx="29409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首先在64位系统和32位系统上，uint32能保证是4bytes对齐, 即state1地址是4N: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uintptr(unsafe.Pointer(&amp;wg.state1))%4 == 0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而为保证8位对齐，我们只需要判断state1地址是否为8的倍数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●</a:t>
            </a:r>
            <a:r>
              <a:rPr lang="en" sz="1200"/>
              <a:t>如果是（N为偶数），那前8bytes就是64位对齐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●</a:t>
            </a:r>
            <a:r>
              <a:rPr lang="en" sz="1200"/>
              <a:t>否则（N为奇数），那后8bytes是64位对齐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而且剩余的4bytes可以给sema字段用，也不浪费内存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76650" y="4626100"/>
            <a:ext cx="6987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https://github.com/golang/go/issues/19149#issuecomment-347997080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(32位系统)</a:t>
            </a:r>
            <a:endParaRPr sz="1400"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在x86-32上，64位函数使用Pentium MMX之前不存在的指令。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在非Linux ARM上，64位函数使用ARMv6k内核之前不可用的指令。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在ARM，x86-32和32位MIPS上，调用方有责任安排对原子访问的64位字的64位对齐。 变量或分配的结构、数组或切片中的第一个字（word）可以依赖当做是64位对齐的。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https://golang.org/pkg/sync/atomic/#pkg-note-BUG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提纲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了解内存对齐的收益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为什么要对齐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怎么对齐:</a:t>
            </a:r>
            <a:endParaRPr b="1"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" sz="2400">
                <a:solidFill>
                  <a:srgbClr val="000000"/>
                </a:solidFill>
              </a:rPr>
              <a:t>数据结构对齐</a:t>
            </a:r>
            <a:endParaRPr b="1"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" sz="2400">
                <a:solidFill>
                  <a:srgbClr val="000000"/>
                </a:solidFill>
              </a:rPr>
              <a:t>内存地址对齐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64位字的安全访问保证（32位平台）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Why？</a:t>
            </a:r>
            <a:endParaRPr sz="1800"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这是因为int64在bool之后未对齐。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它是32位对齐的，但不是64位对齐的，因为我们使用的是32位系统，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因此实际上只是两个32位值并排在一起。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https://github.com/golang/go/issues/6404#issuecomment-66085602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300" y="2353150"/>
            <a:ext cx="2333900" cy="13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How？</a:t>
            </a:r>
            <a:endParaRPr sz="1800"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729450" y="1925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已分配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的结构体、数组或切片中的第一个字（word）可以依赖当做是64位对齐的。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E40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first word in a variable or in an allocated struct, array, or slice can be relied upon to be 64-bit aligned.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rgbClr val="77777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0" y="2721600"/>
            <a:ext cx="3665850" cy="18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925" y="3024425"/>
            <a:ext cx="3715400" cy="15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4844925" y="2571750"/>
            <a:ext cx="4614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已分配：new 或者make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How？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84600"/>
            <a:ext cx="3701675" cy="18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675" y="1598587"/>
            <a:ext cx="3829901" cy="25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How？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00" y="2150150"/>
            <a:ext cx="3622300" cy="21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100" y="1853862"/>
            <a:ext cx="4190024" cy="2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How？</a:t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51" y="2018325"/>
            <a:ext cx="3558050" cy="25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300" y="1318650"/>
            <a:ext cx="3787650" cy="284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How？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75" y="2286625"/>
            <a:ext cx="3179023" cy="20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175" y="1259425"/>
            <a:ext cx="4144450" cy="28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How？</a:t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50" y="2356400"/>
            <a:ext cx="2860124" cy="20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2559029" y="2721852"/>
            <a:ext cx="8967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❌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000" y="1233713"/>
            <a:ext cx="3767724" cy="28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How？</a:t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2" y="2259850"/>
            <a:ext cx="3087500" cy="1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725" y="1988237"/>
            <a:ext cx="3801924" cy="2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一些源码中的🌰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54237" l="0" r="0" t="0"/>
          <a:stretch/>
        </p:blipFill>
        <p:spPr>
          <a:xfrm>
            <a:off x="926950" y="1921525"/>
            <a:ext cx="6341852" cy="1365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926950" y="3675675"/>
            <a:ext cx="69339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GMP中的管理groutine本地队列的上下文p中，记录计时器运行时长的uint64，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需要保证32位系统上也是8byte对齐（原子操作）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一些源码中的🌰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0" t="42915"/>
          <a:stretch/>
        </p:blipFill>
        <p:spPr>
          <a:xfrm>
            <a:off x="781025" y="2010925"/>
            <a:ext cx="6341852" cy="1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781025" y="3871825"/>
            <a:ext cx="7888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堆对象分配的mheap中，管理全局cache的中心缓存列表central，分配或释放需要加互斥锁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另外为了</a:t>
            </a:r>
            <a:r>
              <a:rPr b="1" lang="en"/>
              <a:t>不同列表间互斥锁</a:t>
            </a:r>
            <a:r>
              <a:rPr lang="en"/>
              <a:t>不会伪共享，增加了cacheLinePadding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cacheLine 参考：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https://appliedgo.net/concurrencyslower/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了解内存对齐的收益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提高代码平台兼容性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优化数据对内存的使用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避免一些内存不对齐带来的坑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有助于一些源码的阅读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cacheLine引起的伪共享</a:t>
            </a:r>
            <a:endParaRPr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125" y="1976225"/>
            <a:ext cx="46904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606000" y="1306500"/>
            <a:ext cx="793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Bug！</a:t>
            </a:r>
            <a:endParaRPr sz="1800"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729450" y="2078875"/>
            <a:ext cx="3649800" cy="23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如果包含首个64位字的结构体是12byte大小时，不一定能保证64未对齐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6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这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是tinyalloc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分配小对象时没有做对齐保证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60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（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可以结合这里回想一下waitGroup.state1为什么不使用first word来保证64位字的安全访问）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375" y="731275"/>
            <a:ext cx="3845474" cy="36499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 txBox="1"/>
          <p:nvPr/>
        </p:nvSpPr>
        <p:spPr>
          <a:xfrm>
            <a:off x="729450" y="4264925"/>
            <a:ext cx="57363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200" u="sng">
                <a:solidFill>
                  <a:schemeClr val="accent5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https://github.com/golang/go/issues/37262#issuecomment-587576192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p43"/>
          <p:cNvCxnSpPr/>
          <p:nvPr/>
        </p:nvCxnSpPr>
        <p:spPr>
          <a:xfrm flipH="1" rot="10800000">
            <a:off x="5160550" y="2486950"/>
            <a:ext cx="2746800" cy="1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64位字的安全访问保证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改为加锁！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775" y="1945875"/>
            <a:ext cx="2321425" cy="27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总结</a:t>
            </a:r>
            <a:endParaRPr/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729450" y="1994350"/>
            <a:ext cx="7688700" cy="29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647700" marR="190500" rtl="0" algn="l">
              <a:lnSpc>
                <a:spcPct val="16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内存对齐是为了cpu更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高效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访问内存中数据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结构体对齐依赖类型的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大小保证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和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对齐保证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地址对齐保证是：如果类型 t 的对齐保证是 n，那么类型 t 的每个值的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地址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在运行时必须是 n 的倍数。</a:t>
            </a:r>
            <a:endParaRPr sz="14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struct内字段如果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填充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过多，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可以尝试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重排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，使字段排列更紧密，减少内存浪费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零大小字段要避免作为struct最后一个字段，会有内存浪费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32位系统上对64位字的原子访问要保证其是8bytes对齐的；当然如果不必要的话，还是用加锁（</a:t>
            </a:r>
            <a:r>
              <a:rPr lang="en" sz="14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）的方式更清晰简单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了解更多</a:t>
            </a:r>
            <a:endParaRPr b="1" sz="18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Go101- Memory Layouts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Dig101-Go之聊聊struct的内存对齐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dominikh/go-tools</a:t>
            </a:r>
            <a:endParaRPr sz="1400"/>
          </a:p>
        </p:txBody>
      </p:sp>
      <p:pic>
        <p:nvPicPr>
          <p:cNvPr id="326" name="Google Shape;32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6250" y="1312138"/>
            <a:ext cx="2366000" cy="23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5850" y="1455700"/>
            <a:ext cx="2070400" cy="20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/>
        </p:nvSpPr>
        <p:spPr>
          <a:xfrm>
            <a:off x="4725800" y="3678125"/>
            <a:ext cx="970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 夜读         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6919250" y="3678125"/>
            <a:ext cx="1020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菜鸟Miao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为什么要对齐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628300" y="21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{5F449740-2EF9-438E-B589-16318039994F}</a:tableStyleId>
              </a:tblPr>
              <a:tblGrid>
                <a:gridCol w="908525"/>
                <a:gridCol w="2865775"/>
              </a:tblGrid>
              <a:tr h="5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位 </a:t>
                      </a:r>
                      <a:r>
                        <a:rPr b="1" lang="en"/>
                        <a:t>bit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计算机内部数据存储的最小单位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0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字节 byte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计算机数据处理的基本单位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9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机器字 machine word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计算机</a:t>
                      </a:r>
                      <a:r>
                        <a:rPr b="1" lang="en">
                          <a:solidFill>
                            <a:schemeClr val="accent1"/>
                          </a:solidFill>
                        </a:rPr>
                        <a:t>用来一次性处理事务的一个固定长度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975" y="2301400"/>
            <a:ext cx="3774300" cy="1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为什么要对齐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650" y="1949975"/>
            <a:ext cx="7688700" cy="27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1.平台原因(移植原因)：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不是所有的硬件平台都能访问任意地址上的任意数据的；</a:t>
            </a:r>
            <a:r>
              <a:rPr lang="en" sz="1800">
                <a:solidFill>
                  <a:srgbClr val="000000"/>
                </a:solidFill>
              </a:rPr>
              <a:t>某些硬件平台只能在某些地址处取某些特定类型的数据，否则抛出硬件异常</a:t>
            </a:r>
            <a:r>
              <a:rPr lang="en" sz="1800">
                <a:solidFill>
                  <a:srgbClr val="000000"/>
                </a:solidFill>
              </a:rPr>
              <a:t>。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2.性能原因：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数据结构应该尽可能地在自然边界上对齐。原因在于，</a:t>
            </a:r>
            <a:r>
              <a:rPr lang="en" sz="1800">
                <a:solidFill>
                  <a:srgbClr val="000000"/>
                </a:solidFill>
              </a:rPr>
              <a:t>为了访问未对齐的内存，处理器需要作</a:t>
            </a:r>
            <a:r>
              <a:rPr b="1" lang="en" sz="1800">
                <a:solidFill>
                  <a:srgbClr val="000000"/>
                </a:solidFill>
              </a:rPr>
              <a:t>两次内存访问</a:t>
            </a:r>
            <a:r>
              <a:rPr lang="en" sz="1800">
                <a:solidFill>
                  <a:srgbClr val="000000"/>
                </a:solidFill>
              </a:rPr>
              <a:t>；而对齐的内存访问仅需要</a:t>
            </a:r>
            <a:r>
              <a:rPr b="1" lang="en" sz="1800">
                <a:solidFill>
                  <a:srgbClr val="000000"/>
                </a:solidFill>
              </a:rPr>
              <a:t>一次访问</a:t>
            </a:r>
            <a:r>
              <a:rPr lang="en" sz="1800">
                <a:solidFill>
                  <a:srgbClr val="000000"/>
                </a:solidFill>
              </a:rPr>
              <a:t>。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为什么对齐 </a:t>
            </a:r>
            <a:r>
              <a:rPr lang="en" sz="1800"/>
              <a:t>性能差异测试(</a:t>
            </a:r>
            <a:r>
              <a:rPr lang="en" sz="1800">
                <a:solidFill>
                  <a:srgbClr val="FF0000"/>
                </a:solidFill>
              </a:rPr>
              <a:t>无效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50" y="1919825"/>
            <a:ext cx="3930940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225" y="1049750"/>
            <a:ext cx="3733551" cy="383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505050" y="2028175"/>
            <a:ext cx="1382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不对齐的地址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8"/>
          <p:cNvCxnSpPr>
            <a:stCxn id="122" idx="1"/>
          </p:cNvCxnSpPr>
          <p:nvPr/>
        </p:nvCxnSpPr>
        <p:spPr>
          <a:xfrm flipH="1">
            <a:off x="2925750" y="2314825"/>
            <a:ext cx="579300" cy="26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为什么对齐 </a:t>
            </a:r>
            <a:r>
              <a:rPr lang="en" sz="1800"/>
              <a:t>性能差异测试（</a:t>
            </a:r>
            <a:r>
              <a:rPr lang="en" sz="1800">
                <a:solidFill>
                  <a:srgbClr val="FF0000"/>
                </a:solidFill>
              </a:rPr>
              <a:t>无效</a:t>
            </a:r>
            <a:r>
              <a:rPr lang="en" sz="1800"/>
              <a:t>）</a:t>
            </a:r>
            <a:endParaRPr sz="1800"/>
          </a:p>
        </p:txBody>
      </p:sp>
      <p:sp>
        <p:nvSpPr>
          <p:cNvPr id="129" name="Google Shape;129;p19"/>
          <p:cNvSpPr txBox="1"/>
          <p:nvPr/>
        </p:nvSpPr>
        <p:spPr>
          <a:xfrm>
            <a:off x="443950" y="4171800"/>
            <a:ext cx="80235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00" y="2016875"/>
            <a:ext cx="6756799" cy="28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数据结构</a:t>
            </a:r>
            <a:r>
              <a:rPr lang="en"/>
              <a:t>对齐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大小保证（size guarantee）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7650" y="2259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819400" y="206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{251F3574-3B20-4A45-A4C8-D1245D837D51}</a:tableStyleId>
              </a:tblPr>
              <a:tblGrid>
                <a:gridCol w="3505400"/>
                <a:gridCol w="2998500"/>
              </a:tblGrid>
              <a:tr h="374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size in bytes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byte, uint8, int8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uint16, int16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uint32, int32, float32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uint64, int64, float64, complex64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complex128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struct{}, [0]T{}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数据结构对齐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对齐保证（align guarantee）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810375" y="200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{251F3574-3B20-4A45-A4C8-D1245D837D51}</a:tableStyleId>
              </a:tblPr>
              <a:tblGrid>
                <a:gridCol w="3034675"/>
                <a:gridCol w="3507650"/>
              </a:tblGrid>
              <a:tr h="29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alignment guarantee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bool, byte, uint8, int8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uint16, int16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uint32, int32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float32, complex64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arrays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由其元素（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element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）类型决定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structs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由其字段（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field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）类型决定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other types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一个机器字（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machine word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）的大小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