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handoutMasterIdLst>
    <p:handoutMasterId r:id="rId30"/>
  </p:handoutMasterIdLst>
  <p:sldIdLst>
    <p:sldId id="256" r:id="rId3"/>
    <p:sldId id="257" r:id="rId4"/>
    <p:sldId id="258" r:id="rId5"/>
    <p:sldId id="262" r:id="rId6"/>
    <p:sldId id="263" r:id="rId7"/>
    <p:sldId id="264" r:id="rId8"/>
    <p:sldId id="265" r:id="rId9"/>
    <p:sldId id="266" r:id="rId10"/>
    <p:sldId id="259" r:id="rId11"/>
    <p:sldId id="267" r:id="rId12"/>
    <p:sldId id="268" r:id="rId13"/>
    <p:sldId id="269" r:id="rId14"/>
    <p:sldId id="270" r:id="rId15"/>
    <p:sldId id="271" r:id="rId16"/>
    <p:sldId id="272" r:id="rId17"/>
    <p:sldId id="273" r:id="rId18"/>
    <p:sldId id="274" r:id="rId19"/>
    <p:sldId id="260" r:id="rId20"/>
    <p:sldId id="275" r:id="rId21"/>
    <p:sldId id="276" r:id="rId22"/>
    <p:sldId id="277" r:id="rId23"/>
    <p:sldId id="261" r:id="rId24"/>
    <p:sldId id="278" r:id="rId25"/>
    <p:sldId id="279" r:id="rId26"/>
    <p:sldId id="280" r:id="rId27"/>
    <p:sldId id="28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BB3"/>
    <a:srgbClr val="5DABE0"/>
    <a:srgbClr val="2187C2"/>
    <a:srgbClr val="218DC5"/>
    <a:srgbClr val="44B0DE"/>
    <a:srgbClr val="2359A7"/>
    <a:srgbClr val="4F8ECD"/>
    <a:srgbClr val="2262AD"/>
    <a:srgbClr val="21AED6"/>
    <a:srgbClr val="6DB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3" d="100"/>
          <a:sy n="83" d="100"/>
        </p:scale>
        <p:origin x="44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宋體 Medium" panose="02020500000000000000" charset="-120"/>
              </a:rPr>
              <a:t>2022/8/2</a:t>
            </a:fld>
            <a:endParaRPr lang="zh-CN" altLang="en-US">
              <a:ea typeface="思源宋體 Medium" panose="02020500000000000000" charset="-12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宋體 Medium" panose="02020500000000000000" charset="-120"/>
              </a:rPr>
              <a:t>‹#›</a:t>
            </a:fld>
            <a:endParaRPr lang="zh-CN" altLang="en-US">
              <a:ea typeface="思源宋體 Medium" panose="02020500000000000000" charset="-120"/>
            </a:endParaRPr>
          </a:p>
        </p:txBody>
      </p:sp>
    </p:spTree>
    <p:extLst>
      <p:ext uri="{BB962C8B-B14F-4D97-AF65-F5344CB8AC3E}">
        <p14:creationId xmlns:p14="http://schemas.microsoft.com/office/powerpoint/2010/main" val="4238495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2CD5DEDF-BE6E-44C4-812B-C1AA8CC97A99}" type="datetimeFigureOut">
              <a:rPr lang="zh-CN" altLang="en-US" smtClean="0"/>
              <a:t>2022/8/2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B906E871-F25A-4BB6-961A-DC9FE6E8B64C}" type="slidenum">
              <a:rPr lang="zh-CN" altLang="en-US" smtClean="0"/>
              <a:t>‹#›</a:t>
            </a:fld>
            <a:endParaRPr lang="zh-CN" altLang="en-US"/>
          </a:p>
        </p:txBody>
      </p:sp>
    </p:spTree>
    <p:extLst>
      <p:ext uri="{BB962C8B-B14F-4D97-AF65-F5344CB8AC3E}">
        <p14:creationId xmlns:p14="http://schemas.microsoft.com/office/powerpoint/2010/main" val="176273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1pPr>
    <a:lvl2pPr marL="4572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2pPr>
    <a:lvl3pPr marL="9144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3pPr>
    <a:lvl4pPr marL="13716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4pPr>
    <a:lvl5pPr marL="18288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559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6954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8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1309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cs typeface="思源宋體 Medium" panose="02020500000000000000" charset="-120"/>
              </a:defRPr>
            </a:lvl1pPr>
          </a:lstStyle>
          <a:p>
            <a:fld id="{E71A612B-6061-4770-A178-A8B0F996A23E}" type="datetimeFigureOut">
              <a:rPr lang="zh-CN" altLang="en-US" smtClean="0"/>
              <a:pPr/>
              <a:t>2022/8/2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cs typeface="思源宋體 Medium" panose="02020500000000000000" charset="-12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ea"/>
                <a:ea typeface="+mn-ea"/>
                <a:cs typeface="思源宋體 Medium" panose="02020500000000000000" charset="-120"/>
              </a:defRPr>
            </a:lvl1pPr>
          </a:lstStyle>
          <a:p>
            <a:fld id="{0D2A7194-4E1A-4849-95E6-1B42D528FF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n-ea"/>
          <a:ea typeface="+mn-ea"/>
          <a:cs typeface="思源宋體 Medium" panose="02020500000000000000" charset="-12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思源宋體 Medium" panose="02020500000000000000" charset="-12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思源宋體 Medium" panose="02020500000000000000" charset="-12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思源宋體 Medium" panose="02020500000000000000" charset="-12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821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jpeg"/><Relationship Id="rId5" Type="http://schemas.microsoft.com/office/2007/relationships/hdphoto" Target="../media/hdphoto1.wdp"/><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2.png"/><Relationship Id="rId5" Type="http://schemas.microsoft.com/office/2007/relationships/hdphoto" Target="../media/hdphoto1.wdp"/><Relationship Id="rId10" Type="http://schemas.openxmlformats.org/officeDocument/2006/relationships/image" Target="../media/image37.svg"/><Relationship Id="rId4" Type="http://schemas.openxmlformats.org/officeDocument/2006/relationships/image" Target="../media/image27.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wdp"/><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40.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jpeg"/><Relationship Id="rId5" Type="http://schemas.microsoft.com/office/2007/relationships/hdphoto" Target="../media/hdphoto1.wdp"/><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microsoft.com/office/2007/relationships/hdphoto" Target="../media/hdphoto1.wdp"/><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8.svg"/><Relationship Id="rId1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19.svg"/><Relationship Id="rId12" Type="http://schemas.openxmlformats.org/officeDocument/2006/relationships/image" Target="../media/image24.png"/><Relationship Id="rId17" Type="http://schemas.microsoft.com/office/2007/relationships/hdphoto" Target="../media/hdphoto1.wdp"/><Relationship Id="rId2" Type="http://schemas.openxmlformats.org/officeDocument/2006/relationships/image" Target="../media/image16.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4.svg"/><Relationship Id="rId15" Type="http://schemas.openxmlformats.org/officeDocument/2006/relationships/image" Target="../media/image26.sv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4.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4.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4.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5.jpeg"/><Relationship Id="rId5" Type="http://schemas.openxmlformats.org/officeDocument/2006/relationships/image" Target="../media/image14.svg"/><Relationship Id="rId10" Type="http://schemas.openxmlformats.org/officeDocument/2006/relationships/image" Target="../media/image30.svg"/><Relationship Id="rId4" Type="http://schemas.openxmlformats.org/officeDocument/2006/relationships/image" Target="../media/image17.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0" cy="2973659"/>
          </a:xfrm>
          <a:prstGeom prst="rect">
            <a:avLst/>
          </a:prstGeom>
        </p:spPr>
      </p:pic>
      <p:sp>
        <p:nvSpPr>
          <p:cNvPr id="15" name="文本框 14"/>
          <p:cNvSpPr txBox="1"/>
          <p:nvPr/>
        </p:nvSpPr>
        <p:spPr>
          <a:xfrm>
            <a:off x="2061883" y="2578856"/>
            <a:ext cx="8068235" cy="1198880"/>
          </a:xfrm>
          <a:prstGeom prst="rect">
            <a:avLst/>
          </a:prstGeom>
          <a:noFill/>
        </p:spPr>
        <p:txBody>
          <a:bodyPr wrap="square" rtlCol="0">
            <a:spAutoFit/>
          </a:bodyPr>
          <a:lstStyle/>
          <a:p>
            <a:pPr algn="ctr"/>
            <a:r>
              <a:rPr lang="zh-CN" altLang="en-US" sz="7200" b="1" dirty="0">
                <a:solidFill>
                  <a:srgbClr val="2357A6"/>
                </a:solidFill>
                <a:effectLst>
                  <a:outerShdw blurRad="63500" sx="102000" sy="102000" algn="ctr" rotWithShape="0">
                    <a:prstClr val="black">
                      <a:alpha val="21000"/>
                    </a:prstClr>
                  </a:outerShdw>
                </a:effectLst>
                <a:cs typeface="+mn-ea"/>
                <a:sym typeface="+mn-lt"/>
              </a:rPr>
              <a:t>自我介绍</a:t>
            </a:r>
          </a:p>
        </p:txBody>
      </p:sp>
      <p:sp>
        <p:nvSpPr>
          <p:cNvPr id="23" name="文本框 22"/>
          <p:cNvSpPr txBox="1"/>
          <p:nvPr/>
        </p:nvSpPr>
        <p:spPr>
          <a:xfrm>
            <a:off x="3733800" y="3781884"/>
            <a:ext cx="4678680" cy="369332"/>
          </a:xfrm>
          <a:prstGeom prst="rect">
            <a:avLst/>
          </a:prstGeom>
          <a:noFill/>
        </p:spPr>
        <p:txBody>
          <a:bodyPr wrap="square" rtlCol="0">
            <a:spAutoFit/>
          </a:bodyPr>
          <a:lstStyle/>
          <a:p>
            <a:pPr algn="dist"/>
            <a:r>
              <a:rPr lang="zh-CN" altLang="en-US" dirty="0">
                <a:solidFill>
                  <a:schemeClr val="tx1">
                    <a:lumMod val="50000"/>
                    <a:lumOff val="50000"/>
                  </a:schemeClr>
                </a:solidFill>
                <a:cs typeface="+mn-ea"/>
                <a:sym typeface="+mn-lt"/>
              </a:rPr>
              <a:t>关于本人</a:t>
            </a:r>
            <a:r>
              <a:rPr lang="en-US" altLang="zh-CN" dirty="0">
                <a:solidFill>
                  <a:schemeClr val="tx1">
                    <a:lumMod val="50000"/>
                    <a:lumOff val="50000"/>
                  </a:schemeClr>
                </a:solidFill>
                <a:cs typeface="+mn-ea"/>
                <a:sym typeface="+mn-lt"/>
              </a:rPr>
              <a:t> | </a:t>
            </a:r>
            <a:r>
              <a:rPr lang="zh-CN" altLang="en-US" dirty="0">
                <a:solidFill>
                  <a:schemeClr val="tx1">
                    <a:lumMod val="50000"/>
                    <a:lumOff val="50000"/>
                  </a:schemeClr>
                </a:solidFill>
                <a:cs typeface="+mn-ea"/>
                <a:sym typeface="+mn-lt"/>
              </a:rPr>
              <a:t>校园经历 </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关于家乡</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来达内目的</a:t>
            </a:r>
          </a:p>
        </p:txBody>
      </p:sp>
      <p:grpSp>
        <p:nvGrpSpPr>
          <p:cNvPr id="34" name="组合 33"/>
          <p:cNvGrpSpPr/>
          <p:nvPr/>
        </p:nvGrpSpPr>
        <p:grpSpPr>
          <a:xfrm>
            <a:off x="4278434" y="1351277"/>
            <a:ext cx="3589412" cy="1222780"/>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grpSp>
        <p:nvGrpSpPr>
          <p:cNvPr id="53" name="组合 52"/>
          <p:cNvGrpSpPr/>
          <p:nvPr/>
        </p:nvGrpSpPr>
        <p:grpSpPr>
          <a:xfrm>
            <a:off x="3827421" y="4334812"/>
            <a:ext cx="4491438" cy="476344"/>
            <a:chOff x="3733799" y="4224450"/>
            <a:chExt cx="4491438" cy="476344"/>
          </a:xfrm>
        </p:grpSpPr>
        <p:grpSp>
          <p:nvGrpSpPr>
            <p:cNvPr id="51" name="组合 50"/>
            <p:cNvGrpSpPr/>
            <p:nvPr/>
          </p:nvGrpSpPr>
          <p:grpSpPr>
            <a:xfrm>
              <a:off x="3733799" y="4224450"/>
              <a:ext cx="2091813" cy="476344"/>
              <a:chOff x="3733799" y="4226906"/>
              <a:chExt cx="2091813" cy="476344"/>
            </a:xfrm>
          </p:grpSpPr>
          <p:grpSp>
            <p:nvGrpSpPr>
              <p:cNvPr id="44" name="组合 43"/>
              <p:cNvGrpSpPr/>
              <p:nvPr/>
            </p:nvGrpSpPr>
            <p:grpSpPr>
              <a:xfrm>
                <a:off x="3733799" y="4226906"/>
                <a:ext cx="2091813" cy="476344"/>
                <a:chOff x="3733800" y="4226906"/>
                <a:chExt cx="1886748" cy="584960"/>
              </a:xfrm>
            </p:grpSpPr>
            <p:sp>
              <p:nvSpPr>
                <p:cNvPr id="42" name="矩形: 圆角 41"/>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矩形: 圆角 40"/>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46" name="文本框 45"/>
              <p:cNvSpPr txBox="1"/>
              <p:nvPr/>
            </p:nvSpPr>
            <p:spPr>
              <a:xfrm>
                <a:off x="3835339" y="4266461"/>
                <a:ext cx="1808600" cy="369332"/>
              </a:xfrm>
              <a:prstGeom prst="rect">
                <a:avLst/>
              </a:prstGeom>
              <a:noFill/>
            </p:spPr>
            <p:txBody>
              <a:bodyPr wrap="square">
                <a:spAutoFit/>
              </a:bodyPr>
              <a:lstStyle/>
              <a:p>
                <a:pPr algn="ctr"/>
                <a:r>
                  <a:rPr lang="zh-CN" altLang="en-US" sz="1800" dirty="0">
                    <a:solidFill>
                      <a:schemeClr val="bg1"/>
                    </a:solidFill>
                    <a:cs typeface="+mn-ea"/>
                    <a:sym typeface="+mn-lt"/>
                  </a:rPr>
                  <a:t>汇报：宋子琪</a:t>
                </a:r>
              </a:p>
            </p:txBody>
          </p:sp>
        </p:grpSp>
        <p:grpSp>
          <p:nvGrpSpPr>
            <p:cNvPr id="52" name="组合 51"/>
            <p:cNvGrpSpPr/>
            <p:nvPr/>
          </p:nvGrpSpPr>
          <p:grpSpPr>
            <a:xfrm>
              <a:off x="6133424" y="4224450"/>
              <a:ext cx="2091813" cy="476344"/>
              <a:chOff x="6133424" y="4224450"/>
              <a:chExt cx="2091813" cy="476344"/>
            </a:xfrm>
          </p:grpSpPr>
          <p:grpSp>
            <p:nvGrpSpPr>
              <p:cNvPr id="47" name="组合 46"/>
              <p:cNvGrpSpPr/>
              <p:nvPr/>
            </p:nvGrpSpPr>
            <p:grpSpPr>
              <a:xfrm>
                <a:off x="6133424" y="4224450"/>
                <a:ext cx="2091813" cy="476344"/>
                <a:chOff x="3733800" y="4226906"/>
                <a:chExt cx="1886748" cy="584960"/>
              </a:xfrm>
            </p:grpSpPr>
            <p:sp>
              <p:nvSpPr>
                <p:cNvPr id="48" name="矩形: 圆角 47"/>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矩形: 圆角 48"/>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0" name="文本框 49"/>
              <p:cNvSpPr txBox="1"/>
              <p:nvPr/>
            </p:nvSpPr>
            <p:spPr>
              <a:xfrm>
                <a:off x="6234964" y="4264005"/>
                <a:ext cx="1808600" cy="369332"/>
              </a:xfrm>
              <a:prstGeom prst="rect">
                <a:avLst/>
              </a:prstGeom>
              <a:noFill/>
            </p:spPr>
            <p:txBody>
              <a:bodyPr wrap="square">
                <a:spAutoFit/>
              </a:bodyPr>
              <a:lstStyle/>
              <a:p>
                <a:pPr algn="ctr"/>
                <a:r>
                  <a:rPr lang="zh-CN" altLang="en-US" dirty="0">
                    <a:solidFill>
                      <a:schemeClr val="bg1"/>
                    </a:solidFill>
                    <a:cs typeface="+mn-ea"/>
                    <a:sym typeface="+mn-lt"/>
                  </a:rPr>
                  <a:t>时间：</a:t>
                </a:r>
                <a:r>
                  <a:rPr lang="en-US" altLang="zh-CN" dirty="0">
                    <a:solidFill>
                      <a:schemeClr val="bg1"/>
                    </a:solidFill>
                    <a:cs typeface="+mn-ea"/>
                    <a:sym typeface="+mn-lt"/>
                  </a:rPr>
                  <a:t>8</a:t>
                </a:r>
                <a:r>
                  <a:rPr lang="zh-CN" altLang="en-US" dirty="0">
                    <a:solidFill>
                      <a:schemeClr val="bg1"/>
                    </a:solidFill>
                    <a:cs typeface="+mn-ea"/>
                    <a:sym typeface="+mn-lt"/>
                  </a:rPr>
                  <a:t>月</a:t>
                </a:r>
                <a:r>
                  <a:rPr lang="en-US" altLang="zh-CN" dirty="0">
                    <a:solidFill>
                      <a:schemeClr val="bg1"/>
                    </a:solidFill>
                    <a:cs typeface="+mn-ea"/>
                    <a:sym typeface="+mn-lt"/>
                  </a:rPr>
                  <a:t>3</a:t>
                </a:r>
                <a:r>
                  <a:rPr lang="zh-CN" altLang="en-US" dirty="0">
                    <a:solidFill>
                      <a:schemeClr val="bg1"/>
                    </a:solidFill>
                    <a:cs typeface="+mn-ea"/>
                    <a:sym typeface="+mn-lt"/>
                  </a:rPr>
                  <a:t>日</a:t>
                </a:r>
                <a:endParaRPr lang="zh-CN" altLang="en-US" sz="1800" dirty="0">
                  <a:solidFill>
                    <a:schemeClr val="bg1"/>
                  </a:solidFill>
                  <a:cs typeface="+mn-ea"/>
                  <a:sym typeface="+mn-lt"/>
                </a:endParaRPr>
              </a:p>
            </p:txBody>
          </p:sp>
        </p:grpSp>
      </p:grpSp>
      <p:pic>
        <p:nvPicPr>
          <p:cNvPr id="24" name="图片 23">
            <a:extLst>
              <a:ext uri="{FF2B5EF4-FFF2-40B4-BE49-F238E27FC236}">
                <a16:creationId xmlns:a16="http://schemas.microsoft.com/office/drawing/2014/main" id="{1E358E8A-83EE-A797-93C6-01670A08BD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147" y="344879"/>
            <a:ext cx="1666801" cy="1666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 name="组合 3"/>
          <p:cNvGrpSpPr/>
          <p:nvPr/>
        </p:nvGrpSpPr>
        <p:grpSpPr>
          <a:xfrm>
            <a:off x="1602364" y="1698577"/>
            <a:ext cx="4318568" cy="3310774"/>
            <a:chOff x="1419689" y="1509308"/>
            <a:chExt cx="4501243" cy="3863675"/>
          </a:xfrm>
        </p:grpSpPr>
        <p:sp>
          <p:nvSpPr>
            <p:cNvPr id="43" name="矩形 42"/>
            <p:cNvSpPr/>
            <p:nvPr/>
          </p:nvSpPr>
          <p:spPr>
            <a:xfrm>
              <a:off x="1419689" y="1509308"/>
              <a:ext cx="1717901" cy="3362502"/>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44" name="图片 4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1577257" y="1655012"/>
              <a:ext cx="4343675" cy="3717971"/>
            </a:xfrm>
            <a:prstGeom prst="roundRect">
              <a:avLst>
                <a:gd name="adj" fmla="val 0"/>
              </a:avLst>
            </a:prstGeom>
            <a:ln>
              <a:solidFill>
                <a:schemeClr val="bg1">
                  <a:lumMod val="75000"/>
                </a:schemeClr>
              </a:solidFill>
            </a:ln>
          </p:spPr>
        </p:pic>
      </p:grpSp>
      <p:sp>
        <p:nvSpPr>
          <p:cNvPr id="45"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46"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sp>
        <p:nvSpPr>
          <p:cNvPr id="51" name="文本框 6"/>
          <p:cNvSpPr txBox="1"/>
          <p:nvPr/>
        </p:nvSpPr>
        <p:spPr>
          <a:xfrm>
            <a:off x="6556332" y="2709290"/>
            <a:ext cx="2459889" cy="609398"/>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50000"/>
                    <a:lumOff val="50000"/>
                  </a:schemeClr>
                </a:solidFill>
                <a:cs typeface="+mn-ea"/>
                <a:sym typeface="+mn-lt"/>
              </a:rPr>
              <a:t>贵有恒，何必三更起五更眠</a:t>
            </a:r>
            <a:br>
              <a:rPr lang="zh-CN" altLang="en-US"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最无益，只怕一日曝十日寒</a:t>
            </a:r>
          </a:p>
        </p:txBody>
      </p:sp>
      <p:sp>
        <p:nvSpPr>
          <p:cNvPr id="52" name="文本框 7"/>
          <p:cNvSpPr txBox="1"/>
          <p:nvPr/>
        </p:nvSpPr>
        <p:spPr>
          <a:xfrm>
            <a:off x="6556336" y="3602487"/>
            <a:ext cx="3840013"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bg1">
                    <a:lumMod val="50000"/>
                  </a:schemeClr>
                </a:solidFill>
                <a:cs typeface="+mn-ea"/>
                <a:sym typeface="+mn-lt"/>
              </a:rPr>
              <a:t>请替换文字内容，点击相关标题文字请替请替换文字内容，点击相关标题文字请替换文字请替换文字内请替换文字内容，点击相关标题文字请替换文字请替换文字换文字请替换文字内请替换文字内容</a:t>
            </a:r>
          </a:p>
        </p:txBody>
      </p:sp>
      <p:cxnSp>
        <p:nvCxnSpPr>
          <p:cNvPr id="72" name="直接连接符 71"/>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矩形: 圆角 72"/>
          <p:cNvSpPr/>
          <p:nvPr/>
        </p:nvSpPr>
        <p:spPr>
          <a:xfrm>
            <a:off x="6627914"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4" name="矩形: 圆角 73"/>
          <p:cNvSpPr/>
          <p:nvPr/>
        </p:nvSpPr>
        <p:spPr>
          <a:xfrm>
            <a:off x="7870028"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5" name="矩形: 圆角 74"/>
          <p:cNvSpPr/>
          <p:nvPr/>
        </p:nvSpPr>
        <p:spPr>
          <a:xfrm>
            <a:off x="9112141"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6" name="PA_文本框 21"/>
          <p:cNvSpPr txBox="1"/>
          <p:nvPr/>
        </p:nvSpPr>
        <p:spPr>
          <a:xfrm rot="10800000">
            <a:off x="9016221" y="3160282"/>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pic>
        <p:nvPicPr>
          <p:cNvPr id="77" name="图形 76" descr="聊天气泡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1000"/>
                                        <p:tgtEl>
                                          <p:spTgt spid="73"/>
                                        </p:tgtEl>
                                      </p:cBhvr>
                                    </p:animEffect>
                                    <p:anim calcmode="lin" valueType="num">
                                      <p:cBhvr>
                                        <p:cTn id="47" dur="1000" fill="hold"/>
                                        <p:tgtEl>
                                          <p:spTgt spid="73"/>
                                        </p:tgtEl>
                                        <p:attrNameLst>
                                          <p:attrName>ppt_x</p:attrName>
                                        </p:attrNameLst>
                                      </p:cBhvr>
                                      <p:tavLst>
                                        <p:tav tm="0">
                                          <p:val>
                                            <p:strVal val="#ppt_x"/>
                                          </p:val>
                                        </p:tav>
                                        <p:tav tm="100000">
                                          <p:val>
                                            <p:strVal val="#ppt_x"/>
                                          </p:val>
                                        </p:tav>
                                      </p:tavLst>
                                    </p:anim>
                                    <p:anim calcmode="lin" valueType="num">
                                      <p:cBhvr>
                                        <p:cTn id="48" dur="1000" fill="hold"/>
                                        <p:tgtEl>
                                          <p:spTgt spid="7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1000"/>
                                        <p:tgtEl>
                                          <p:spTgt spid="74"/>
                                        </p:tgtEl>
                                      </p:cBhvr>
                                    </p:animEffect>
                                    <p:anim calcmode="lin" valueType="num">
                                      <p:cBhvr>
                                        <p:cTn id="52" dur="1000" fill="hold"/>
                                        <p:tgtEl>
                                          <p:spTgt spid="74"/>
                                        </p:tgtEl>
                                        <p:attrNameLst>
                                          <p:attrName>ppt_x</p:attrName>
                                        </p:attrNameLst>
                                      </p:cBhvr>
                                      <p:tavLst>
                                        <p:tav tm="0">
                                          <p:val>
                                            <p:strVal val="#ppt_x"/>
                                          </p:val>
                                        </p:tav>
                                        <p:tav tm="100000">
                                          <p:val>
                                            <p:strVal val="#ppt_x"/>
                                          </p:val>
                                        </p:tav>
                                      </p:tavLst>
                                    </p:anim>
                                    <p:anim calcmode="lin" valueType="num">
                                      <p:cBhvr>
                                        <p:cTn id="53" dur="1000" fill="hold"/>
                                        <p:tgtEl>
                                          <p:spTgt spid="7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1000"/>
                                        <p:tgtEl>
                                          <p:spTgt spid="75"/>
                                        </p:tgtEl>
                                      </p:cBhvr>
                                    </p:animEffect>
                                    <p:anim calcmode="lin" valueType="num">
                                      <p:cBhvr>
                                        <p:cTn id="57" dur="1000" fill="hold"/>
                                        <p:tgtEl>
                                          <p:spTgt spid="75"/>
                                        </p:tgtEl>
                                        <p:attrNameLst>
                                          <p:attrName>ppt_x</p:attrName>
                                        </p:attrNameLst>
                                      </p:cBhvr>
                                      <p:tavLst>
                                        <p:tav tm="0">
                                          <p:val>
                                            <p:strVal val="#ppt_x"/>
                                          </p:val>
                                        </p:tav>
                                        <p:tav tm="100000">
                                          <p:val>
                                            <p:strVal val="#ppt_x"/>
                                          </p:val>
                                        </p:tav>
                                      </p:tavLst>
                                    </p:anim>
                                    <p:anim calcmode="lin" valueType="num">
                                      <p:cBhvr>
                                        <p:cTn id="5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51" grpId="0"/>
      <p:bldP spid="52" grpId="0"/>
      <p:bldP spid="73" grpId="0" animBg="1"/>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3" name="文本框 7"/>
          <p:cNvSpPr txBox="1"/>
          <p:nvPr/>
        </p:nvSpPr>
        <p:spPr>
          <a:xfrm>
            <a:off x="6660187" y="3676398"/>
            <a:ext cx="4100627"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endParaRPr lang="en-US" altLang="zh-CN" sz="1200" dirty="0">
              <a:solidFill>
                <a:schemeClr val="bg1">
                  <a:lumMod val="50000"/>
                </a:schemeClr>
              </a:solidFill>
              <a:cs typeface="+mn-ea"/>
              <a:sym typeface="+mn-lt"/>
            </a:endParaRPr>
          </a:p>
          <a:p>
            <a:pPr marL="285750" indent="-285750">
              <a:lnSpc>
                <a:spcPct val="130000"/>
              </a:lnSpc>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p:txBody>
      </p:sp>
      <p:grpSp>
        <p:nvGrpSpPr>
          <p:cNvPr id="34" name="组合 33"/>
          <p:cNvGrpSpPr/>
          <p:nvPr/>
        </p:nvGrpSpPr>
        <p:grpSpPr>
          <a:xfrm>
            <a:off x="982400" y="1411004"/>
            <a:ext cx="5677785" cy="3835479"/>
            <a:chOff x="4173" y="1251"/>
            <a:chExt cx="9708" cy="6737"/>
          </a:xfrm>
        </p:grpSpPr>
        <p:grpSp>
          <p:nvGrpSpPr>
            <p:cNvPr id="35" name="组合 34"/>
            <p:cNvGrpSpPr/>
            <p:nvPr/>
          </p:nvGrpSpPr>
          <p:grpSpPr>
            <a:xfrm>
              <a:off x="4173" y="1251"/>
              <a:ext cx="9636" cy="6708"/>
              <a:chOff x="4183" y="1262"/>
              <a:chExt cx="11125" cy="8132"/>
            </a:xfrm>
          </p:grpSpPr>
          <p:sp>
            <p:nvSpPr>
              <p:cNvPr id="70" name="对话气泡: 椭圆形 69"/>
              <p:cNvSpPr/>
              <p:nvPr/>
            </p:nvSpPr>
            <p:spPr>
              <a:xfrm flipH="1">
                <a:off x="4183" y="1262"/>
                <a:ext cx="10806" cy="8132"/>
              </a:xfrm>
              <a:prstGeom prst="wedgeEllipseCallout">
                <a:avLst/>
              </a:prstGeom>
              <a:solidFill>
                <a:srgbClr val="F6FBFE"/>
              </a:solidFill>
              <a:ln w="31750">
                <a:noFill/>
              </a:ln>
              <a:effectLst>
                <a:innerShdw blurRad="114300">
                  <a:srgbClr val="2357A6">
                    <a:alpha val="52000"/>
                  </a:srgbClr>
                </a:innerShdw>
              </a:effectLst>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9pPr>
              </a:lstStyle>
              <a:p>
                <a:pPr algn="ctr"/>
                <a:endParaRPr lang="zh-CN" altLang="en-US" sz="1200" dirty="0">
                  <a:solidFill>
                    <a:srgbClr val="FFFFFF"/>
                  </a:solidFill>
                  <a:latin typeface="+mn-lt"/>
                  <a:ea typeface="+mn-ea"/>
                  <a:sym typeface="+mn-lt"/>
                </a:endParaRPr>
              </a:p>
            </p:txBody>
          </p:sp>
          <p:sp>
            <p:nvSpPr>
              <p:cNvPr id="71" name="标题 1"/>
              <p:cNvSpPr>
                <a:spLocks noGrp="1"/>
              </p:cNvSpPr>
              <p:nvPr/>
            </p:nvSpPr>
            <p:spPr>
              <a:xfrm>
                <a:off x="7045" y="4928"/>
                <a:ext cx="5749" cy="92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3200" b="1" i="0" dirty="0">
                    <a:solidFill>
                      <a:srgbClr val="2357A6"/>
                    </a:solidFill>
                    <a:latin typeface="+mn-lt"/>
                    <a:ea typeface="+mn-ea"/>
                    <a:sym typeface="+mn-lt"/>
                  </a:rPr>
                  <a:t>自我评价标签</a:t>
                </a:r>
              </a:p>
            </p:txBody>
          </p:sp>
          <p:sp>
            <p:nvSpPr>
              <p:cNvPr id="77" name="标题 1"/>
              <p:cNvSpPr>
                <a:spLocks noGrp="1"/>
              </p:cNvSpPr>
              <p:nvPr/>
            </p:nvSpPr>
            <p:spPr>
              <a:xfrm>
                <a:off x="7742" y="5827"/>
                <a:ext cx="4072" cy="11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78" name="文本框 25"/>
              <p:cNvSpPr txBox="1"/>
              <p:nvPr/>
            </p:nvSpPr>
            <p:spPr>
              <a:xfrm>
                <a:off x="6537" y="3844"/>
                <a:ext cx="2486" cy="98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79" name="标题 1"/>
              <p:cNvSpPr>
                <a:spLocks noGrp="1"/>
              </p:cNvSpPr>
              <p:nvPr/>
            </p:nvSpPr>
            <p:spPr>
              <a:xfrm>
                <a:off x="4733" y="4927"/>
                <a:ext cx="1209"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自我评价</a:t>
                </a:r>
              </a:p>
            </p:txBody>
          </p:sp>
          <p:sp>
            <p:nvSpPr>
              <p:cNvPr id="80" name="标题 1"/>
              <p:cNvSpPr>
                <a:spLocks noGrp="1"/>
              </p:cNvSpPr>
              <p:nvPr/>
            </p:nvSpPr>
            <p:spPr>
              <a:xfrm>
                <a:off x="4861" y="2753"/>
                <a:ext cx="187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81" name="标题 1"/>
              <p:cNvSpPr>
                <a:spLocks noGrp="1"/>
              </p:cNvSpPr>
              <p:nvPr/>
            </p:nvSpPr>
            <p:spPr>
              <a:xfrm>
                <a:off x="7942" y="4002"/>
                <a:ext cx="387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82" name="标题 1"/>
              <p:cNvSpPr>
                <a:spLocks noGrp="1"/>
              </p:cNvSpPr>
              <p:nvPr/>
            </p:nvSpPr>
            <p:spPr>
              <a:xfrm>
                <a:off x="6537" y="3002"/>
                <a:ext cx="396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83" name="标题 1"/>
              <p:cNvSpPr>
                <a:spLocks noGrp="1"/>
              </p:cNvSpPr>
              <p:nvPr/>
            </p:nvSpPr>
            <p:spPr>
              <a:xfrm>
                <a:off x="10842" y="5936"/>
                <a:ext cx="372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评价标签</a:t>
                </a:r>
              </a:p>
            </p:txBody>
          </p:sp>
          <p:sp>
            <p:nvSpPr>
              <p:cNvPr id="84" name="标题 1"/>
              <p:cNvSpPr>
                <a:spLocks noGrp="1"/>
              </p:cNvSpPr>
              <p:nvPr/>
            </p:nvSpPr>
            <p:spPr>
              <a:xfrm>
                <a:off x="8436" y="2078"/>
                <a:ext cx="288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85" name="标题 1"/>
              <p:cNvSpPr>
                <a:spLocks noGrp="1"/>
              </p:cNvSpPr>
              <p:nvPr/>
            </p:nvSpPr>
            <p:spPr>
              <a:xfrm>
                <a:off x="7744" y="6862"/>
                <a:ext cx="538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自我评价标签</a:t>
                </a:r>
              </a:p>
            </p:txBody>
          </p:sp>
          <p:sp>
            <p:nvSpPr>
              <p:cNvPr id="86" name="标题 1"/>
              <p:cNvSpPr>
                <a:spLocks noGrp="1"/>
              </p:cNvSpPr>
              <p:nvPr/>
            </p:nvSpPr>
            <p:spPr>
              <a:xfrm>
                <a:off x="4731" y="3481"/>
                <a:ext cx="2002" cy="51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87" name="文本框 36"/>
              <p:cNvSpPr txBox="1"/>
              <p:nvPr/>
            </p:nvSpPr>
            <p:spPr>
              <a:xfrm>
                <a:off x="10387" y="7526"/>
                <a:ext cx="1760" cy="786"/>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b="1" i="0" dirty="0">
                    <a:solidFill>
                      <a:schemeClr val="accent5">
                        <a:lumMod val="20000"/>
                        <a:lumOff val="80000"/>
                      </a:schemeClr>
                    </a:solidFill>
                    <a:latin typeface="+mn-lt"/>
                    <a:ea typeface="+mn-ea"/>
                    <a:sym typeface="+mn-lt"/>
                  </a:rPr>
                  <a:t>标签</a:t>
                </a:r>
              </a:p>
            </p:txBody>
          </p:sp>
          <p:sp>
            <p:nvSpPr>
              <p:cNvPr id="88" name="文本框 39"/>
              <p:cNvSpPr txBox="1"/>
              <p:nvPr/>
            </p:nvSpPr>
            <p:spPr>
              <a:xfrm>
                <a:off x="11175" y="3922"/>
                <a:ext cx="1576" cy="852"/>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89" name="文本框 41"/>
              <p:cNvSpPr txBox="1"/>
              <p:nvPr/>
            </p:nvSpPr>
            <p:spPr>
              <a:xfrm>
                <a:off x="13548" y="4815"/>
                <a:ext cx="1760" cy="72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sp>
            <p:nvSpPr>
              <p:cNvPr id="90" name="标题 1"/>
              <p:cNvSpPr>
                <a:spLocks noGrp="1"/>
              </p:cNvSpPr>
              <p:nvPr/>
            </p:nvSpPr>
            <p:spPr>
              <a:xfrm>
                <a:off x="5941" y="7649"/>
                <a:ext cx="2001" cy="5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a:t>
                </a:r>
              </a:p>
              <a:p>
                <a:pPr algn="r"/>
                <a:r>
                  <a:rPr lang="zh-CN" altLang="en-US" sz="1400" b="1" i="0" dirty="0">
                    <a:solidFill>
                      <a:schemeClr val="accent5">
                        <a:lumMod val="20000"/>
                        <a:lumOff val="80000"/>
                      </a:schemeClr>
                    </a:solidFill>
                    <a:latin typeface="+mn-lt"/>
                    <a:ea typeface="+mn-ea"/>
                    <a:sym typeface="+mn-lt"/>
                  </a:rPr>
                  <a:t>标签</a:t>
                </a:r>
              </a:p>
            </p:txBody>
          </p:sp>
          <p:sp>
            <p:nvSpPr>
              <p:cNvPr id="91" name="文本框 45"/>
              <p:cNvSpPr txBox="1"/>
              <p:nvPr/>
            </p:nvSpPr>
            <p:spPr>
              <a:xfrm>
                <a:off x="12793" y="3208"/>
                <a:ext cx="1444" cy="590"/>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92" name="标题 1"/>
              <p:cNvSpPr>
                <a:spLocks noGrp="1"/>
              </p:cNvSpPr>
              <p:nvPr/>
            </p:nvSpPr>
            <p:spPr>
              <a:xfrm>
                <a:off x="10842" y="2376"/>
                <a:ext cx="2065" cy="46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200" b="1" i="0" dirty="0">
                    <a:solidFill>
                      <a:schemeClr val="accent5">
                        <a:lumMod val="20000"/>
                        <a:lumOff val="80000"/>
                      </a:schemeClr>
                    </a:solidFill>
                    <a:latin typeface="+mn-lt"/>
                    <a:ea typeface="+mn-ea"/>
                    <a:sym typeface="+mn-lt"/>
                  </a:rPr>
                  <a:t>评价标签</a:t>
                </a:r>
              </a:p>
            </p:txBody>
          </p:sp>
        </p:grpSp>
        <p:sp>
          <p:nvSpPr>
            <p:cNvPr id="36" name="文本框 5"/>
            <p:cNvSpPr txBox="1"/>
            <p:nvPr/>
          </p:nvSpPr>
          <p:spPr>
            <a:xfrm>
              <a:off x="5523" y="4145"/>
              <a:ext cx="2153" cy="81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37" name="标题 1"/>
            <p:cNvSpPr>
              <a:spLocks noGrp="1"/>
            </p:cNvSpPr>
            <p:nvPr/>
          </p:nvSpPr>
          <p:spPr>
            <a:xfrm>
              <a:off x="8927" y="2696"/>
              <a:ext cx="3431"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38" name="标题 1"/>
            <p:cNvSpPr>
              <a:spLocks noGrp="1"/>
            </p:cNvSpPr>
            <p:nvPr/>
          </p:nvSpPr>
          <p:spPr>
            <a:xfrm>
              <a:off x="5317" y="5076"/>
              <a:ext cx="3225"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评价标签</a:t>
              </a:r>
            </a:p>
          </p:txBody>
        </p:sp>
        <p:sp>
          <p:nvSpPr>
            <p:cNvPr id="39" name="文本框 8"/>
            <p:cNvSpPr txBox="1"/>
            <p:nvPr/>
          </p:nvSpPr>
          <p:spPr>
            <a:xfrm>
              <a:off x="11194" y="4242"/>
              <a:ext cx="1365" cy="70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40" name="标题 1"/>
            <p:cNvSpPr>
              <a:spLocks noGrp="1"/>
            </p:cNvSpPr>
            <p:nvPr/>
          </p:nvSpPr>
          <p:spPr>
            <a:xfrm>
              <a:off x="5179" y="5720"/>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1" name="标题 1"/>
            <p:cNvSpPr>
              <a:spLocks noGrp="1"/>
            </p:cNvSpPr>
            <p:nvPr/>
          </p:nvSpPr>
          <p:spPr>
            <a:xfrm>
              <a:off x="7439" y="6524"/>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2" name="标题 1"/>
            <p:cNvSpPr>
              <a:spLocks noGrp="1"/>
            </p:cNvSpPr>
            <p:nvPr/>
          </p:nvSpPr>
          <p:spPr>
            <a:xfrm>
              <a:off x="10239" y="5777"/>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8" name="文本框 12"/>
            <p:cNvSpPr txBox="1"/>
            <p:nvPr/>
          </p:nvSpPr>
          <p:spPr>
            <a:xfrm>
              <a:off x="11325"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0" name="文本框 13"/>
            <p:cNvSpPr txBox="1"/>
            <p:nvPr/>
          </p:nvSpPr>
          <p:spPr>
            <a:xfrm>
              <a:off x="5050"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6" name="标题 1"/>
            <p:cNvSpPr>
              <a:spLocks noGrp="1"/>
            </p:cNvSpPr>
            <p:nvPr/>
          </p:nvSpPr>
          <p:spPr>
            <a:xfrm>
              <a:off x="10623" y="6438"/>
              <a:ext cx="1734" cy="42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57" name="标题 1"/>
            <p:cNvSpPr>
              <a:spLocks noGrp="1"/>
            </p:cNvSpPr>
            <p:nvPr/>
          </p:nvSpPr>
          <p:spPr>
            <a:xfrm>
              <a:off x="6134" y="2057"/>
              <a:ext cx="1733" cy="43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a:t>
              </a:r>
            </a:p>
            <a:p>
              <a:pPr algn="r"/>
              <a:r>
                <a:rPr lang="zh-CN" altLang="en-US" sz="1400" b="1" i="0" dirty="0">
                  <a:solidFill>
                    <a:schemeClr val="accent5">
                      <a:lumMod val="20000"/>
                      <a:lumOff val="80000"/>
                    </a:schemeClr>
                  </a:solidFill>
                  <a:latin typeface="+mn-lt"/>
                  <a:ea typeface="+mn-ea"/>
                  <a:sym typeface="+mn-lt"/>
                </a:rPr>
                <a:t>评价标签</a:t>
              </a:r>
            </a:p>
          </p:txBody>
        </p:sp>
        <p:sp>
          <p:nvSpPr>
            <p:cNvPr id="58" name="标题 1"/>
            <p:cNvSpPr>
              <a:spLocks noGrp="1"/>
            </p:cNvSpPr>
            <p:nvPr/>
          </p:nvSpPr>
          <p:spPr>
            <a:xfrm>
              <a:off x="7266" y="7168"/>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自我评价标签</a:t>
              </a:r>
            </a:p>
          </p:txBody>
        </p:sp>
        <p:sp>
          <p:nvSpPr>
            <p:cNvPr id="59" name="标题 1"/>
            <p:cNvSpPr>
              <a:spLocks noGrp="1"/>
            </p:cNvSpPr>
            <p:nvPr/>
          </p:nvSpPr>
          <p:spPr>
            <a:xfrm>
              <a:off x="7695" y="1494"/>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zh-CN" altLang="en-US" sz="1400" b="1" i="0" dirty="0">
                  <a:solidFill>
                    <a:schemeClr val="accent5">
                      <a:lumMod val="20000"/>
                      <a:lumOff val="80000"/>
                    </a:schemeClr>
                  </a:solidFill>
                  <a:latin typeface="+mn-lt"/>
                  <a:ea typeface="+mn-ea"/>
                  <a:sym typeface="+mn-lt"/>
                </a:rPr>
                <a:t>自我评价标签</a:t>
              </a:r>
            </a:p>
          </p:txBody>
        </p:sp>
        <p:sp>
          <p:nvSpPr>
            <p:cNvPr id="60" name="文本框 18"/>
            <p:cNvSpPr txBox="1"/>
            <p:nvPr/>
          </p:nvSpPr>
          <p:spPr>
            <a:xfrm>
              <a:off x="9951" y="1565"/>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2" name="标题 1"/>
            <p:cNvSpPr>
              <a:spLocks noGrp="1"/>
            </p:cNvSpPr>
            <p:nvPr/>
          </p:nvSpPr>
          <p:spPr>
            <a:xfrm>
              <a:off x="9459" y="6899"/>
              <a:ext cx="1622"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63" name="文本框 20"/>
            <p:cNvSpPr txBox="1"/>
            <p:nvPr/>
          </p:nvSpPr>
          <p:spPr>
            <a:xfrm>
              <a:off x="4373" y="356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4" name="文本框 21"/>
            <p:cNvSpPr txBox="1"/>
            <p:nvPr/>
          </p:nvSpPr>
          <p:spPr>
            <a:xfrm>
              <a:off x="4658" y="518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5" name="文本框 22"/>
            <p:cNvSpPr txBox="1"/>
            <p:nvPr/>
          </p:nvSpPr>
          <p:spPr>
            <a:xfrm>
              <a:off x="12357" y="4773"/>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6" name="文本框 33"/>
            <p:cNvSpPr txBox="1"/>
            <p:nvPr/>
          </p:nvSpPr>
          <p:spPr>
            <a:xfrm>
              <a:off x="9837" y="7501"/>
              <a:ext cx="866"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7" name="文本框 47"/>
            <p:cNvSpPr txBox="1"/>
            <p:nvPr/>
          </p:nvSpPr>
          <p:spPr>
            <a:xfrm>
              <a:off x="12227" y="5398"/>
              <a:ext cx="949"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8" name="文本框 48"/>
            <p:cNvSpPr txBox="1"/>
            <p:nvPr/>
          </p:nvSpPr>
          <p:spPr>
            <a:xfrm>
              <a:off x="5623" y="1781"/>
              <a:ext cx="1412"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9" name="文本框 49"/>
            <p:cNvSpPr txBox="1"/>
            <p:nvPr/>
          </p:nvSpPr>
          <p:spPr>
            <a:xfrm>
              <a:off x="12357" y="3613"/>
              <a:ext cx="1524" cy="595"/>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grpSp>
      <p:sp>
        <p:nvSpPr>
          <p:cNvPr id="94"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5"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cxnSp>
        <p:nvCxnSpPr>
          <p:cNvPr id="96" name="直接连接符 95"/>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7" name="PA_文本框 21"/>
          <p:cNvSpPr txBox="1"/>
          <p:nvPr/>
        </p:nvSpPr>
        <p:spPr>
          <a:xfrm rot="10800000">
            <a:off x="9114051" y="3153790"/>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8" name="矩形: 圆角 97"/>
          <p:cNvSpPr/>
          <p:nvPr/>
        </p:nvSpPr>
        <p:spPr>
          <a:xfrm>
            <a:off x="6700480"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sp>
        <p:nvSpPr>
          <p:cNvPr id="99" name="矩形: 圆角 98"/>
          <p:cNvSpPr/>
          <p:nvPr/>
        </p:nvSpPr>
        <p:spPr>
          <a:xfrm>
            <a:off x="7905988"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pic>
        <p:nvPicPr>
          <p:cNvPr id="100" name="图形 9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1000"/>
                                        <p:tgtEl>
                                          <p:spTgt spid="94"/>
                                        </p:tgtEl>
                                      </p:cBhvr>
                                    </p:animEffect>
                                    <p:anim calcmode="lin" valueType="num">
                                      <p:cBhvr>
                                        <p:cTn id="15" dur="1000" fill="hold"/>
                                        <p:tgtEl>
                                          <p:spTgt spid="94"/>
                                        </p:tgtEl>
                                        <p:attrNameLst>
                                          <p:attrName>ppt_x</p:attrName>
                                        </p:attrNameLst>
                                      </p:cBhvr>
                                      <p:tavLst>
                                        <p:tav tm="0">
                                          <p:val>
                                            <p:strVal val="#ppt_x"/>
                                          </p:val>
                                        </p:tav>
                                        <p:tav tm="100000">
                                          <p:val>
                                            <p:strVal val="#ppt_x"/>
                                          </p:val>
                                        </p:tav>
                                      </p:tavLst>
                                    </p:anim>
                                    <p:anim calcmode="lin" valueType="num">
                                      <p:cBhvr>
                                        <p:cTn id="16" dur="1000" fill="hold"/>
                                        <p:tgtEl>
                                          <p:spTgt spid="9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1000"/>
                                        <p:tgtEl>
                                          <p:spTgt spid="95"/>
                                        </p:tgtEl>
                                      </p:cBhvr>
                                    </p:animEffect>
                                    <p:anim calcmode="lin" valueType="num">
                                      <p:cBhvr>
                                        <p:cTn id="20" dur="1000" fill="hold"/>
                                        <p:tgtEl>
                                          <p:spTgt spid="95"/>
                                        </p:tgtEl>
                                        <p:attrNameLst>
                                          <p:attrName>ppt_x</p:attrName>
                                        </p:attrNameLst>
                                      </p:cBhvr>
                                      <p:tavLst>
                                        <p:tav tm="0">
                                          <p:val>
                                            <p:strVal val="#ppt_x"/>
                                          </p:val>
                                        </p:tav>
                                        <p:tav tm="100000">
                                          <p:val>
                                            <p:strVal val="#ppt_x"/>
                                          </p:val>
                                        </p:tav>
                                      </p:tavLst>
                                    </p:anim>
                                    <p:anim calcmode="lin" valueType="num">
                                      <p:cBhvr>
                                        <p:cTn id="21" dur="1000" fill="hold"/>
                                        <p:tgtEl>
                                          <p:spTgt spid="9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anim calcmode="lin" valueType="num">
                                      <p:cBhvr>
                                        <p:cTn id="25" dur="1000" fill="hold"/>
                                        <p:tgtEl>
                                          <p:spTgt spid="96"/>
                                        </p:tgtEl>
                                        <p:attrNameLst>
                                          <p:attrName>ppt_x</p:attrName>
                                        </p:attrNameLst>
                                      </p:cBhvr>
                                      <p:tavLst>
                                        <p:tav tm="0">
                                          <p:val>
                                            <p:strVal val="#ppt_x"/>
                                          </p:val>
                                        </p:tav>
                                        <p:tav tm="100000">
                                          <p:val>
                                            <p:strVal val="#ppt_x"/>
                                          </p:val>
                                        </p:tav>
                                      </p:tavLst>
                                    </p:anim>
                                    <p:anim calcmode="lin" valueType="num">
                                      <p:cBhvr>
                                        <p:cTn id="26" dur="1000" fill="hold"/>
                                        <p:tgtEl>
                                          <p:spTgt spid="9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1000"/>
                                        <p:tgtEl>
                                          <p:spTgt spid="97"/>
                                        </p:tgtEl>
                                      </p:cBhvr>
                                    </p:animEffect>
                                    <p:anim calcmode="lin" valueType="num">
                                      <p:cBhvr>
                                        <p:cTn id="30" dur="1000" fill="hold"/>
                                        <p:tgtEl>
                                          <p:spTgt spid="97"/>
                                        </p:tgtEl>
                                        <p:attrNameLst>
                                          <p:attrName>ppt_x</p:attrName>
                                        </p:attrNameLst>
                                      </p:cBhvr>
                                      <p:tavLst>
                                        <p:tav tm="0">
                                          <p:val>
                                            <p:strVal val="#ppt_x"/>
                                          </p:val>
                                        </p:tav>
                                        <p:tav tm="100000">
                                          <p:val>
                                            <p:strVal val="#ppt_x"/>
                                          </p:val>
                                        </p:tav>
                                      </p:tavLst>
                                    </p:anim>
                                    <p:anim calcmode="lin" valueType="num">
                                      <p:cBhvr>
                                        <p:cTn id="31" dur="1000" fill="hold"/>
                                        <p:tgtEl>
                                          <p:spTgt spid="9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1000"/>
                                        <p:tgtEl>
                                          <p:spTgt spid="98"/>
                                        </p:tgtEl>
                                      </p:cBhvr>
                                    </p:animEffect>
                                    <p:anim calcmode="lin" valueType="num">
                                      <p:cBhvr>
                                        <p:cTn id="35" dur="1000" fill="hold"/>
                                        <p:tgtEl>
                                          <p:spTgt spid="98"/>
                                        </p:tgtEl>
                                        <p:attrNameLst>
                                          <p:attrName>ppt_x</p:attrName>
                                        </p:attrNameLst>
                                      </p:cBhvr>
                                      <p:tavLst>
                                        <p:tav tm="0">
                                          <p:val>
                                            <p:strVal val="#ppt_x"/>
                                          </p:val>
                                        </p:tav>
                                        <p:tav tm="100000">
                                          <p:val>
                                            <p:strVal val="#ppt_x"/>
                                          </p:val>
                                        </p:tav>
                                      </p:tavLst>
                                    </p:anim>
                                    <p:anim calcmode="lin" valueType="num">
                                      <p:cBhvr>
                                        <p:cTn id="36" dur="1000" fill="hold"/>
                                        <p:tgtEl>
                                          <p:spTgt spid="9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94" grpId="0" animBg="1"/>
      <p:bldP spid="95" grpId="0"/>
      <p:bldP spid="97" grpId="0" animBg="1"/>
      <p:bldP spid="98" grpId="0" animBg="1"/>
      <p:bldP spid="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8" name="组合 7"/>
          <p:cNvGrpSpPr/>
          <p:nvPr/>
        </p:nvGrpSpPr>
        <p:grpSpPr>
          <a:xfrm>
            <a:off x="2259441" y="2296582"/>
            <a:ext cx="7673118" cy="3272196"/>
            <a:chOff x="2259441" y="2296582"/>
            <a:chExt cx="7673118" cy="3272196"/>
          </a:xfrm>
        </p:grpSpPr>
        <p:grpSp>
          <p:nvGrpSpPr>
            <p:cNvPr id="5" name="组合 4"/>
            <p:cNvGrpSpPr/>
            <p:nvPr/>
          </p:nvGrpSpPr>
          <p:grpSpPr>
            <a:xfrm>
              <a:off x="2259441" y="2296582"/>
              <a:ext cx="7673118" cy="3272196"/>
              <a:chOff x="1438274" y="2210463"/>
              <a:chExt cx="9468028" cy="4037634"/>
            </a:xfrm>
          </p:grpSpPr>
          <p:grpSp>
            <p:nvGrpSpPr>
              <p:cNvPr id="138" name="组合 137"/>
              <p:cNvGrpSpPr/>
              <p:nvPr/>
            </p:nvGrpSpPr>
            <p:grpSpPr>
              <a:xfrm>
                <a:off x="4230319" y="2292118"/>
                <a:ext cx="2051591" cy="2051591"/>
                <a:chOff x="4230319" y="2292118"/>
                <a:chExt cx="2051591" cy="2051591"/>
              </a:xfrm>
            </p:grpSpPr>
            <p:sp>
              <p:nvSpPr>
                <p:cNvPr id="139" name="椭圆 138"/>
                <p:cNvSpPr/>
                <p:nvPr/>
              </p:nvSpPr>
              <p:spPr>
                <a:xfrm>
                  <a:off x="4230319" y="2292118"/>
                  <a:ext cx="2051591" cy="2051591"/>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0" name="文本框 139"/>
                <p:cNvSpPr txBox="1"/>
                <p:nvPr/>
              </p:nvSpPr>
              <p:spPr>
                <a:xfrm>
                  <a:off x="4741763" y="2577358"/>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1" name="组合 140"/>
              <p:cNvGrpSpPr/>
              <p:nvPr/>
            </p:nvGrpSpPr>
            <p:grpSpPr>
              <a:xfrm>
                <a:off x="5910089" y="2273804"/>
                <a:ext cx="2161847" cy="2051591"/>
                <a:chOff x="5910089" y="2273804"/>
                <a:chExt cx="2161847" cy="2051591"/>
              </a:xfrm>
            </p:grpSpPr>
            <p:sp>
              <p:nvSpPr>
                <p:cNvPr id="142" name="椭圆 141"/>
                <p:cNvSpPr/>
                <p:nvPr/>
              </p:nvSpPr>
              <p:spPr>
                <a:xfrm>
                  <a:off x="5910089" y="2273804"/>
                  <a:ext cx="2161847" cy="2051591"/>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3" name="文本框 142"/>
                <p:cNvSpPr txBox="1"/>
                <p:nvPr/>
              </p:nvSpPr>
              <p:spPr>
                <a:xfrm>
                  <a:off x="6349009" y="2559044"/>
                  <a:ext cx="1284009"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4" name="组合 143"/>
              <p:cNvGrpSpPr/>
              <p:nvPr/>
            </p:nvGrpSpPr>
            <p:grpSpPr>
              <a:xfrm>
                <a:off x="4230319" y="4071315"/>
                <a:ext cx="2051591" cy="2051591"/>
                <a:chOff x="4230319" y="4071315"/>
                <a:chExt cx="2051591" cy="2051591"/>
              </a:xfrm>
            </p:grpSpPr>
            <p:sp>
              <p:nvSpPr>
                <p:cNvPr id="145" name="椭圆 144"/>
                <p:cNvSpPr/>
                <p:nvPr/>
              </p:nvSpPr>
              <p:spPr>
                <a:xfrm>
                  <a:off x="4230319" y="4071315"/>
                  <a:ext cx="2051591" cy="2051591"/>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6" name="文本框 145"/>
                <p:cNvSpPr txBox="1"/>
                <p:nvPr/>
              </p:nvSpPr>
              <p:spPr>
                <a:xfrm>
                  <a:off x="474176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7" name="组合 146"/>
              <p:cNvGrpSpPr/>
              <p:nvPr/>
            </p:nvGrpSpPr>
            <p:grpSpPr>
              <a:xfrm>
                <a:off x="5910089" y="4071315"/>
                <a:ext cx="2051591" cy="2051591"/>
                <a:chOff x="5910089" y="4071315"/>
                <a:chExt cx="2051591" cy="2051591"/>
              </a:xfrm>
            </p:grpSpPr>
            <p:sp>
              <p:nvSpPr>
                <p:cNvPr id="148" name="椭圆 147"/>
                <p:cNvSpPr/>
                <p:nvPr/>
              </p:nvSpPr>
              <p:spPr>
                <a:xfrm>
                  <a:off x="5910089" y="4071315"/>
                  <a:ext cx="2051591" cy="2051591"/>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9" name="文本框 148"/>
                <p:cNvSpPr txBox="1"/>
                <p:nvPr/>
              </p:nvSpPr>
              <p:spPr>
                <a:xfrm>
                  <a:off x="642153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cxnSp>
            <p:nvCxnSpPr>
              <p:cNvPr id="150" name="直接连接符 149"/>
              <p:cNvCxnSpPr/>
              <p:nvPr/>
            </p:nvCxnSpPr>
            <p:spPr>
              <a:xfrm>
                <a:off x="2257425" y="4191000"/>
                <a:ext cx="7362825" cy="0"/>
              </a:xfrm>
              <a:prstGeom prst="line">
                <a:avLst/>
              </a:prstGeom>
              <a:noFill/>
              <a:ln w="6350" cap="flat" cmpd="sng" algn="ctr">
                <a:solidFill>
                  <a:srgbClr val="EEE7EB"/>
                </a:solidFill>
                <a:prstDash val="dash"/>
                <a:miter lim="800000"/>
              </a:ln>
              <a:effectLst/>
            </p:spPr>
          </p:cxnSp>
          <p:cxnSp>
            <p:nvCxnSpPr>
              <p:cNvPr id="151" name="直接连接符 150"/>
              <p:cNvCxnSpPr/>
              <p:nvPr/>
            </p:nvCxnSpPr>
            <p:spPr>
              <a:xfrm>
                <a:off x="6096000" y="2210463"/>
                <a:ext cx="0" cy="4037634"/>
              </a:xfrm>
              <a:prstGeom prst="line">
                <a:avLst/>
              </a:prstGeom>
              <a:noFill/>
              <a:ln w="6350" cap="flat" cmpd="sng" algn="ctr">
                <a:solidFill>
                  <a:srgbClr val="EEE7EB"/>
                </a:solidFill>
                <a:prstDash val="dash"/>
                <a:miter lim="800000"/>
              </a:ln>
              <a:effectLst/>
            </p:spPr>
          </p:cxnSp>
          <p:sp>
            <p:nvSpPr>
              <p:cNvPr id="152" name="文本框 151"/>
              <p:cNvSpPr txBox="1"/>
              <p:nvPr/>
            </p:nvSpPr>
            <p:spPr>
              <a:xfrm>
                <a:off x="1438275" y="2937776"/>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3" name="文本框 152"/>
              <p:cNvSpPr txBox="1"/>
              <p:nvPr/>
            </p:nvSpPr>
            <p:spPr>
              <a:xfrm>
                <a:off x="1438274" y="4605695"/>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4" name="文本框 153"/>
              <p:cNvSpPr txBox="1"/>
              <p:nvPr/>
            </p:nvSpPr>
            <p:spPr>
              <a:xfrm>
                <a:off x="8253883" y="2937776"/>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5" name="文本框 154"/>
              <p:cNvSpPr txBox="1"/>
              <p:nvPr/>
            </p:nvSpPr>
            <p:spPr>
              <a:xfrm>
                <a:off x="8253882" y="4605695"/>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grpSp>
        <p:sp>
          <p:nvSpPr>
            <p:cNvPr id="156" name="文本框 155"/>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sp>
          <p:nvSpPr>
            <p:cNvPr id="157" name="文本框 15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sp>
          <p:nvSpPr>
            <p:cNvPr id="158" name="文本框 157"/>
            <p:cNvSpPr txBox="1"/>
            <p:nvPr/>
          </p:nvSpPr>
          <p:spPr>
            <a:xfrm>
              <a:off x="2383349" y="3949126"/>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sp>
          <p:nvSpPr>
            <p:cNvPr id="159" name="文本框 158"/>
            <p:cNvSpPr txBox="1"/>
            <p:nvPr/>
          </p:nvSpPr>
          <p:spPr>
            <a:xfrm>
              <a:off x="7774471" y="3956183"/>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grpSp>
      <p:pic>
        <p:nvPicPr>
          <p:cNvPr id="160" name="图形 15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3" name="标题 1"/>
          <p:cNvSpPr>
            <a:spLocks noGrp="1"/>
          </p:cNvSpPr>
          <p:nvPr/>
        </p:nvSpPr>
        <p:spPr>
          <a:xfrm>
            <a:off x="6493511" y="2629173"/>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4" name="文本框 7"/>
          <p:cNvSpPr txBox="1"/>
          <p:nvPr/>
        </p:nvSpPr>
        <p:spPr>
          <a:xfrm>
            <a:off x="6493511" y="2922489"/>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5" name="标题 1"/>
          <p:cNvSpPr>
            <a:spLocks noGrp="1"/>
          </p:cNvSpPr>
          <p:nvPr/>
        </p:nvSpPr>
        <p:spPr>
          <a:xfrm>
            <a:off x="6493511" y="365906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6" name="文本框 7"/>
          <p:cNvSpPr txBox="1"/>
          <p:nvPr/>
        </p:nvSpPr>
        <p:spPr>
          <a:xfrm>
            <a:off x="6493511" y="395237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8" name="标题 1"/>
          <p:cNvSpPr>
            <a:spLocks noGrp="1"/>
          </p:cNvSpPr>
          <p:nvPr/>
        </p:nvSpPr>
        <p:spPr>
          <a:xfrm>
            <a:off x="6493511" y="468010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50" name="文本框 7"/>
          <p:cNvSpPr txBox="1"/>
          <p:nvPr/>
        </p:nvSpPr>
        <p:spPr>
          <a:xfrm>
            <a:off x="6493511" y="497341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1635998" y="3671235"/>
            <a:ext cx="3925399" cy="1662659"/>
            <a:chOff x="2259442" y="2362757"/>
            <a:chExt cx="3925399" cy="1662659"/>
          </a:xfrm>
        </p:grpSpPr>
        <p:sp>
          <p:nvSpPr>
            <p:cNvPr id="64" name="椭圆 63"/>
            <p:cNvSpPr/>
            <p:nvPr/>
          </p:nvSpPr>
          <p:spPr>
            <a:xfrm>
              <a:off x="4522182" y="2362757"/>
              <a:ext cx="1662659" cy="1662659"/>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936669" y="259392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2259442" y="2886014"/>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gr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71" name="图形 7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1000"/>
                                        <p:tgtEl>
                                          <p:spTgt spid="69"/>
                                        </p:tgtEl>
                                      </p:cBhvr>
                                    </p:animEffect>
                                    <p:anim calcmode="lin" valueType="num">
                                      <p:cBhvr>
                                        <p:cTn id="42" dur="1000" fill="hold"/>
                                        <p:tgtEl>
                                          <p:spTgt spid="69"/>
                                        </p:tgtEl>
                                        <p:attrNameLst>
                                          <p:attrName>ppt_x</p:attrName>
                                        </p:attrNameLst>
                                      </p:cBhvr>
                                      <p:tavLst>
                                        <p:tav tm="0">
                                          <p:val>
                                            <p:strVal val="#ppt_x"/>
                                          </p:val>
                                        </p:tav>
                                        <p:tav tm="100000">
                                          <p:val>
                                            <p:strVal val="#ppt_x"/>
                                          </p:val>
                                        </p:tav>
                                      </p:tavLst>
                                    </p:anim>
                                    <p:anim calcmode="lin" valueType="num">
                                      <p:cBhvr>
                                        <p:cTn id="43" dur="1000" fill="hold"/>
                                        <p:tgtEl>
                                          <p:spTgt spid="6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1000"/>
                                        <p:tgtEl>
                                          <p:spTgt spid="70"/>
                                        </p:tgtEl>
                                      </p:cBhvr>
                                    </p:animEffect>
                                    <p:anim calcmode="lin" valueType="num">
                                      <p:cBhvr>
                                        <p:cTn id="47" dur="1000" fill="hold"/>
                                        <p:tgtEl>
                                          <p:spTgt spid="70"/>
                                        </p:tgtEl>
                                        <p:attrNameLst>
                                          <p:attrName>ppt_x</p:attrName>
                                        </p:attrNameLst>
                                      </p:cBhvr>
                                      <p:tavLst>
                                        <p:tav tm="0">
                                          <p:val>
                                            <p:strVal val="#ppt_x"/>
                                          </p:val>
                                        </p:tav>
                                        <p:tav tm="100000">
                                          <p:val>
                                            <p:strVal val="#ppt_x"/>
                                          </p:val>
                                        </p:tav>
                                      </p:tavLst>
                                    </p:anim>
                                    <p:anim calcmode="lin" valueType="num">
                                      <p:cBhvr>
                                        <p:cTn id="4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1000"/>
                                        <p:tgtEl>
                                          <p:spTgt spid="44"/>
                                        </p:tgtEl>
                                      </p:cBhvr>
                                    </p:animEffect>
                                    <p:anim calcmode="lin" valueType="num">
                                      <p:cBhvr>
                                        <p:cTn id="54" dur="1000" fill="hold"/>
                                        <p:tgtEl>
                                          <p:spTgt spid="44"/>
                                        </p:tgtEl>
                                        <p:attrNameLst>
                                          <p:attrName>ppt_x</p:attrName>
                                        </p:attrNameLst>
                                      </p:cBhvr>
                                      <p:tavLst>
                                        <p:tav tm="0">
                                          <p:val>
                                            <p:strVal val="#ppt_x"/>
                                          </p:val>
                                        </p:tav>
                                        <p:tav tm="100000">
                                          <p:val>
                                            <p:strVal val="#ppt_x"/>
                                          </p:val>
                                        </p:tav>
                                      </p:tavLst>
                                    </p:anim>
                                    <p:anim calcmode="lin" valueType="num">
                                      <p:cBhvr>
                                        <p:cTn id="55" dur="1000" fill="hold"/>
                                        <p:tgtEl>
                                          <p:spTgt spid="4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1000"/>
                                        <p:tgtEl>
                                          <p:spTgt spid="46"/>
                                        </p:tgtEl>
                                      </p:cBhvr>
                                    </p:animEffect>
                                    <p:anim calcmode="lin" valueType="num">
                                      <p:cBhvr>
                                        <p:cTn id="71" dur="1000" fill="hold"/>
                                        <p:tgtEl>
                                          <p:spTgt spid="46"/>
                                        </p:tgtEl>
                                        <p:attrNameLst>
                                          <p:attrName>ppt_x</p:attrName>
                                        </p:attrNameLst>
                                      </p:cBhvr>
                                      <p:tavLst>
                                        <p:tav tm="0">
                                          <p:val>
                                            <p:strVal val="#ppt_x"/>
                                          </p:val>
                                        </p:tav>
                                        <p:tav tm="100000">
                                          <p:val>
                                            <p:strVal val="#ppt_x"/>
                                          </p:val>
                                        </p:tav>
                                      </p:tavLst>
                                    </p:anim>
                                    <p:anim calcmode="lin" valueType="num">
                                      <p:cBhvr>
                                        <p:cTn id="7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1000"/>
                                        <p:tgtEl>
                                          <p:spTgt spid="50"/>
                                        </p:tgtEl>
                                      </p:cBhvr>
                                    </p:animEffect>
                                    <p:anim calcmode="lin" valueType="num">
                                      <p:cBhvr>
                                        <p:cTn id="83" dur="1000" fill="hold"/>
                                        <p:tgtEl>
                                          <p:spTgt spid="50"/>
                                        </p:tgtEl>
                                        <p:attrNameLst>
                                          <p:attrName>ppt_x</p:attrName>
                                        </p:attrNameLst>
                                      </p:cBhvr>
                                      <p:tavLst>
                                        <p:tav tm="0">
                                          <p:val>
                                            <p:strVal val="#ppt_x"/>
                                          </p:val>
                                        </p:tav>
                                        <p:tav tm="100000">
                                          <p:val>
                                            <p:strVal val="#ppt_x"/>
                                          </p:val>
                                        </p:tav>
                                      </p:tavLst>
                                    </p:anim>
                                    <p:anim calcmode="lin" valueType="num">
                                      <p:cBhvr>
                                        <p:cTn id="8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43" grpId="0"/>
      <p:bldP spid="44" grpId="0"/>
      <p:bldP spid="45" grpId="0"/>
      <p:bldP spid="46" grpId="0"/>
      <p:bldP spid="48" grpId="0"/>
      <p:bldP spid="50" grpId="0"/>
      <p:bldP spid="7" grpId="0" animBg="1"/>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49362" y="3666945"/>
            <a:ext cx="4049051" cy="1662659"/>
            <a:chOff x="5883508" y="2347915"/>
            <a:chExt cx="4049051" cy="1662659"/>
          </a:xfrm>
        </p:grpSpPr>
        <p:sp>
          <p:nvSpPr>
            <p:cNvPr id="34" name="椭圆 33"/>
            <p:cNvSpPr/>
            <p:nvPr/>
          </p:nvSpPr>
          <p:spPr>
            <a:xfrm>
              <a:off x="5883508" y="2347915"/>
              <a:ext cx="1752013" cy="1662659"/>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6239219" y="2579080"/>
              <a:ext cx="1040592"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36" name="文本框 35"/>
            <p:cNvSpPr txBox="1"/>
            <p:nvPr/>
          </p:nvSpPr>
          <p:spPr>
            <a:xfrm>
              <a:off x="7782975" y="2886014"/>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37" name="文本框 3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grpSp>
      <p:sp>
        <p:nvSpPr>
          <p:cNvPr id="39" name="标题 1"/>
          <p:cNvSpPr>
            <a:spLocks noGrp="1"/>
          </p:cNvSpPr>
          <p:nvPr/>
        </p:nvSpPr>
        <p:spPr>
          <a:xfrm>
            <a:off x="6676405"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0" name="文本框 7"/>
          <p:cNvSpPr txBox="1"/>
          <p:nvPr/>
        </p:nvSpPr>
        <p:spPr>
          <a:xfrm>
            <a:off x="6676405"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41" name="标题 1"/>
          <p:cNvSpPr>
            <a:spLocks noGrp="1"/>
          </p:cNvSpPr>
          <p:nvPr/>
        </p:nvSpPr>
        <p:spPr>
          <a:xfrm>
            <a:off x="6676405"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2" name="文本框 7"/>
          <p:cNvSpPr txBox="1"/>
          <p:nvPr/>
        </p:nvSpPr>
        <p:spPr>
          <a:xfrm>
            <a:off x="6676405"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1" name="标题 1"/>
          <p:cNvSpPr>
            <a:spLocks noGrp="1"/>
          </p:cNvSpPr>
          <p:nvPr/>
        </p:nvSpPr>
        <p:spPr>
          <a:xfrm>
            <a:off x="6676405"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2" name="文本框 7"/>
          <p:cNvSpPr txBox="1"/>
          <p:nvPr/>
        </p:nvSpPr>
        <p:spPr>
          <a:xfrm>
            <a:off x="6676406"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6" name="标题 1"/>
          <p:cNvSpPr>
            <a:spLocks noGrp="1"/>
          </p:cNvSpPr>
          <p:nvPr/>
        </p:nvSpPr>
        <p:spPr>
          <a:xfrm>
            <a:off x="9029306"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7" name="文本框 7"/>
          <p:cNvSpPr txBox="1"/>
          <p:nvPr/>
        </p:nvSpPr>
        <p:spPr>
          <a:xfrm>
            <a:off x="9029306"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58" name="标题 1"/>
          <p:cNvSpPr>
            <a:spLocks noGrp="1"/>
          </p:cNvSpPr>
          <p:nvPr/>
        </p:nvSpPr>
        <p:spPr>
          <a:xfrm>
            <a:off x="9029306"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9029306"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63" name="标题 1"/>
          <p:cNvSpPr>
            <a:spLocks noGrp="1"/>
          </p:cNvSpPr>
          <p:nvPr/>
        </p:nvSpPr>
        <p:spPr>
          <a:xfrm>
            <a:off x="9029306"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9029307"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grpSp>
        <p:nvGrpSpPr>
          <p:cNvPr id="83" name="组合 82"/>
          <p:cNvGrpSpPr/>
          <p:nvPr/>
        </p:nvGrpSpPr>
        <p:grpSpPr>
          <a:xfrm>
            <a:off x="8456111" y="2863833"/>
            <a:ext cx="445327" cy="232044"/>
            <a:chOff x="3069203" y="1572583"/>
            <a:chExt cx="568019" cy="295974"/>
          </a:xfrm>
          <a:gradFill>
            <a:gsLst>
              <a:gs pos="0">
                <a:srgbClr val="AFDBF0"/>
              </a:gs>
              <a:gs pos="100000">
                <a:srgbClr val="8EBCDC"/>
              </a:gs>
            </a:gsLst>
            <a:lin ang="5400000" scaled="1"/>
          </a:gradFill>
        </p:grpSpPr>
        <p:sp>
          <p:nvSpPr>
            <p:cNvPr id="84" name="箭头: V 形 83"/>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5" name="箭头: V 形 84"/>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6" name="箭头: V 形 85"/>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7" name="组合 86"/>
          <p:cNvGrpSpPr/>
          <p:nvPr/>
        </p:nvGrpSpPr>
        <p:grpSpPr>
          <a:xfrm>
            <a:off x="8460280" y="3758286"/>
            <a:ext cx="445327" cy="232044"/>
            <a:chOff x="3069203" y="1572583"/>
            <a:chExt cx="568019" cy="295974"/>
          </a:xfrm>
          <a:gradFill>
            <a:gsLst>
              <a:gs pos="0">
                <a:srgbClr val="AFDBF0"/>
              </a:gs>
              <a:gs pos="100000">
                <a:srgbClr val="8EBCDC"/>
              </a:gs>
            </a:gsLst>
            <a:lin ang="5400000" scaled="1"/>
          </a:gradFill>
        </p:grpSpPr>
        <p:sp>
          <p:nvSpPr>
            <p:cNvPr id="88" name="箭头: V 形 87"/>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9" name="箭头: V 形 88"/>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0" name="箭头: V 形 89"/>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1" name="组合 90"/>
          <p:cNvGrpSpPr/>
          <p:nvPr/>
        </p:nvGrpSpPr>
        <p:grpSpPr>
          <a:xfrm>
            <a:off x="8453364" y="4675183"/>
            <a:ext cx="445327" cy="232044"/>
            <a:chOff x="3069203" y="1572583"/>
            <a:chExt cx="568019" cy="295974"/>
          </a:xfrm>
          <a:gradFill>
            <a:gsLst>
              <a:gs pos="0">
                <a:srgbClr val="AFDBF0"/>
              </a:gs>
              <a:gs pos="100000">
                <a:srgbClr val="8EBCDC"/>
              </a:gs>
            </a:gsLst>
            <a:lin ang="5400000" scaled="1"/>
          </a:gradFill>
        </p:grpSpPr>
        <p:sp>
          <p:nvSpPr>
            <p:cNvPr id="92" name="箭头: V 形 91"/>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3" name="箭头: V 形 92"/>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4" name="箭头: V 形 93"/>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95" name="直接连接符 94"/>
          <p:cNvCxnSpPr/>
          <p:nvPr/>
        </p:nvCxnSpPr>
        <p:spPr>
          <a:xfrm>
            <a:off x="6753560" y="295057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9108471" y="295142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753560"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9108471"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753560" y="479579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9108471" y="4795797"/>
            <a:ext cx="139627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1" name="图形 10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anim calcmode="lin" valueType="num">
                                      <p:cBhvr>
                                        <p:cTn id="54" dur="1000" fill="hold"/>
                                        <p:tgtEl>
                                          <p:spTgt spid="39"/>
                                        </p:tgtEl>
                                        <p:attrNameLst>
                                          <p:attrName>ppt_x</p:attrName>
                                        </p:attrNameLst>
                                      </p:cBhvr>
                                      <p:tavLst>
                                        <p:tav tm="0">
                                          <p:val>
                                            <p:strVal val="#ppt_x"/>
                                          </p:val>
                                        </p:tav>
                                        <p:tav tm="100000">
                                          <p:val>
                                            <p:strVal val="#ppt_x"/>
                                          </p:val>
                                        </p:tav>
                                      </p:tavLst>
                                    </p:anim>
                                    <p:anim calcmode="lin" valueType="num">
                                      <p:cBhvr>
                                        <p:cTn id="55" dur="1000" fill="hold"/>
                                        <p:tgtEl>
                                          <p:spTgt spid="3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1000"/>
                                        <p:tgtEl>
                                          <p:spTgt spid="40"/>
                                        </p:tgtEl>
                                      </p:cBhvr>
                                    </p:animEffect>
                                    <p:anim calcmode="lin" valueType="num">
                                      <p:cBhvr>
                                        <p:cTn id="59" dur="1000" fill="hold"/>
                                        <p:tgtEl>
                                          <p:spTgt spid="40"/>
                                        </p:tgtEl>
                                        <p:attrNameLst>
                                          <p:attrName>ppt_x</p:attrName>
                                        </p:attrNameLst>
                                      </p:cBhvr>
                                      <p:tavLst>
                                        <p:tav tm="0">
                                          <p:val>
                                            <p:strVal val="#ppt_x"/>
                                          </p:val>
                                        </p:tav>
                                        <p:tav tm="100000">
                                          <p:val>
                                            <p:strVal val="#ppt_x"/>
                                          </p:val>
                                        </p:tav>
                                      </p:tavLst>
                                    </p:anim>
                                    <p:anim calcmode="lin" valueType="num">
                                      <p:cBhvr>
                                        <p:cTn id="60" dur="1000" fill="hold"/>
                                        <p:tgtEl>
                                          <p:spTgt spid="4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1000" fill="hold"/>
                                        <p:tgtEl>
                                          <p:spTgt spid="5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1000"/>
                                        <p:tgtEl>
                                          <p:spTgt spid="57"/>
                                        </p:tgtEl>
                                      </p:cBhvr>
                                    </p:animEffect>
                                    <p:anim calcmode="lin" valueType="num">
                                      <p:cBhvr>
                                        <p:cTn id="69" dur="1000" fill="hold"/>
                                        <p:tgtEl>
                                          <p:spTgt spid="57"/>
                                        </p:tgtEl>
                                        <p:attrNameLst>
                                          <p:attrName>ppt_x</p:attrName>
                                        </p:attrNameLst>
                                      </p:cBhvr>
                                      <p:tavLst>
                                        <p:tav tm="0">
                                          <p:val>
                                            <p:strVal val="#ppt_x"/>
                                          </p:val>
                                        </p:tav>
                                        <p:tav tm="100000">
                                          <p:val>
                                            <p:strVal val="#ppt_x"/>
                                          </p:val>
                                        </p:tav>
                                      </p:tavLst>
                                    </p:anim>
                                    <p:anim calcmode="lin" valueType="num">
                                      <p:cBhvr>
                                        <p:cTn id="70" dur="1000" fill="hold"/>
                                        <p:tgtEl>
                                          <p:spTgt spid="5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1000"/>
                                        <p:tgtEl>
                                          <p:spTgt spid="83"/>
                                        </p:tgtEl>
                                      </p:cBhvr>
                                    </p:animEffect>
                                    <p:anim calcmode="lin" valueType="num">
                                      <p:cBhvr>
                                        <p:cTn id="74" dur="1000" fill="hold"/>
                                        <p:tgtEl>
                                          <p:spTgt spid="83"/>
                                        </p:tgtEl>
                                        <p:attrNameLst>
                                          <p:attrName>ppt_x</p:attrName>
                                        </p:attrNameLst>
                                      </p:cBhvr>
                                      <p:tavLst>
                                        <p:tav tm="0">
                                          <p:val>
                                            <p:strVal val="#ppt_x"/>
                                          </p:val>
                                        </p:tav>
                                        <p:tav tm="100000">
                                          <p:val>
                                            <p:strVal val="#ppt_x"/>
                                          </p:val>
                                        </p:tav>
                                      </p:tavLst>
                                    </p:anim>
                                    <p:anim calcmode="lin" valueType="num">
                                      <p:cBhvr>
                                        <p:cTn id="75" dur="1000" fill="hold"/>
                                        <p:tgtEl>
                                          <p:spTgt spid="8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fade">
                                      <p:cBhvr>
                                        <p:cTn id="78" dur="1000"/>
                                        <p:tgtEl>
                                          <p:spTgt spid="95"/>
                                        </p:tgtEl>
                                      </p:cBhvr>
                                    </p:animEffect>
                                    <p:anim calcmode="lin" valueType="num">
                                      <p:cBhvr>
                                        <p:cTn id="79" dur="1000" fill="hold"/>
                                        <p:tgtEl>
                                          <p:spTgt spid="95"/>
                                        </p:tgtEl>
                                        <p:attrNameLst>
                                          <p:attrName>ppt_x</p:attrName>
                                        </p:attrNameLst>
                                      </p:cBhvr>
                                      <p:tavLst>
                                        <p:tav tm="0">
                                          <p:val>
                                            <p:strVal val="#ppt_x"/>
                                          </p:val>
                                        </p:tav>
                                        <p:tav tm="100000">
                                          <p:val>
                                            <p:strVal val="#ppt_x"/>
                                          </p:val>
                                        </p:tav>
                                      </p:tavLst>
                                    </p:anim>
                                    <p:anim calcmode="lin" valueType="num">
                                      <p:cBhvr>
                                        <p:cTn id="80" dur="1000" fill="hold"/>
                                        <p:tgtEl>
                                          <p:spTgt spid="95"/>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1000"/>
                                        <p:tgtEl>
                                          <p:spTgt spid="96"/>
                                        </p:tgtEl>
                                      </p:cBhvr>
                                    </p:animEffect>
                                    <p:anim calcmode="lin" valueType="num">
                                      <p:cBhvr>
                                        <p:cTn id="84" dur="1000" fill="hold"/>
                                        <p:tgtEl>
                                          <p:spTgt spid="96"/>
                                        </p:tgtEl>
                                        <p:attrNameLst>
                                          <p:attrName>ppt_x</p:attrName>
                                        </p:attrNameLst>
                                      </p:cBhvr>
                                      <p:tavLst>
                                        <p:tav tm="0">
                                          <p:val>
                                            <p:strVal val="#ppt_x"/>
                                          </p:val>
                                        </p:tav>
                                        <p:tav tm="100000">
                                          <p:val>
                                            <p:strVal val="#ppt_x"/>
                                          </p:val>
                                        </p:tav>
                                      </p:tavLst>
                                    </p:anim>
                                    <p:anim calcmode="lin" valueType="num">
                                      <p:cBhvr>
                                        <p:cTn id="85"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1000"/>
                                        <p:tgtEl>
                                          <p:spTgt spid="41"/>
                                        </p:tgtEl>
                                      </p:cBhvr>
                                    </p:animEffect>
                                    <p:anim calcmode="lin" valueType="num">
                                      <p:cBhvr>
                                        <p:cTn id="91" dur="1000" fill="hold"/>
                                        <p:tgtEl>
                                          <p:spTgt spid="41"/>
                                        </p:tgtEl>
                                        <p:attrNameLst>
                                          <p:attrName>ppt_x</p:attrName>
                                        </p:attrNameLst>
                                      </p:cBhvr>
                                      <p:tavLst>
                                        <p:tav tm="0">
                                          <p:val>
                                            <p:strVal val="#ppt_x"/>
                                          </p:val>
                                        </p:tav>
                                        <p:tav tm="100000">
                                          <p:val>
                                            <p:strVal val="#ppt_x"/>
                                          </p:val>
                                        </p:tav>
                                      </p:tavLst>
                                    </p:anim>
                                    <p:anim calcmode="lin" valueType="num">
                                      <p:cBhvr>
                                        <p:cTn id="92" dur="1000" fill="hold"/>
                                        <p:tgtEl>
                                          <p:spTgt spid="4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1000"/>
                                        <p:tgtEl>
                                          <p:spTgt spid="42"/>
                                        </p:tgtEl>
                                      </p:cBhvr>
                                    </p:animEffect>
                                    <p:anim calcmode="lin" valueType="num">
                                      <p:cBhvr>
                                        <p:cTn id="96" dur="1000" fill="hold"/>
                                        <p:tgtEl>
                                          <p:spTgt spid="42"/>
                                        </p:tgtEl>
                                        <p:attrNameLst>
                                          <p:attrName>ppt_x</p:attrName>
                                        </p:attrNameLst>
                                      </p:cBhvr>
                                      <p:tavLst>
                                        <p:tav tm="0">
                                          <p:val>
                                            <p:strVal val="#ppt_x"/>
                                          </p:val>
                                        </p:tav>
                                        <p:tav tm="100000">
                                          <p:val>
                                            <p:strVal val="#ppt_x"/>
                                          </p:val>
                                        </p:tav>
                                      </p:tavLst>
                                    </p:anim>
                                    <p:anim calcmode="lin" valueType="num">
                                      <p:cBhvr>
                                        <p:cTn id="97" dur="10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0"/>
                                        <p:tgtEl>
                                          <p:spTgt spid="58"/>
                                        </p:tgtEl>
                                      </p:cBhvr>
                                    </p:animEffect>
                                    <p:anim calcmode="lin" valueType="num">
                                      <p:cBhvr>
                                        <p:cTn id="101" dur="1000" fill="hold"/>
                                        <p:tgtEl>
                                          <p:spTgt spid="58"/>
                                        </p:tgtEl>
                                        <p:attrNameLst>
                                          <p:attrName>ppt_x</p:attrName>
                                        </p:attrNameLst>
                                      </p:cBhvr>
                                      <p:tavLst>
                                        <p:tav tm="0">
                                          <p:val>
                                            <p:strVal val="#ppt_x"/>
                                          </p:val>
                                        </p:tav>
                                        <p:tav tm="100000">
                                          <p:val>
                                            <p:strVal val="#ppt_x"/>
                                          </p:val>
                                        </p:tav>
                                      </p:tavLst>
                                    </p:anim>
                                    <p:anim calcmode="lin" valueType="num">
                                      <p:cBhvr>
                                        <p:cTn id="102" dur="1000" fill="hold"/>
                                        <p:tgtEl>
                                          <p:spTgt spid="5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1000"/>
                                        <p:tgtEl>
                                          <p:spTgt spid="87"/>
                                        </p:tgtEl>
                                      </p:cBhvr>
                                    </p:animEffect>
                                    <p:anim calcmode="lin" valueType="num">
                                      <p:cBhvr>
                                        <p:cTn id="111" dur="1000" fill="hold"/>
                                        <p:tgtEl>
                                          <p:spTgt spid="87"/>
                                        </p:tgtEl>
                                        <p:attrNameLst>
                                          <p:attrName>ppt_x</p:attrName>
                                        </p:attrNameLst>
                                      </p:cBhvr>
                                      <p:tavLst>
                                        <p:tav tm="0">
                                          <p:val>
                                            <p:strVal val="#ppt_x"/>
                                          </p:val>
                                        </p:tav>
                                        <p:tav tm="100000">
                                          <p:val>
                                            <p:strVal val="#ppt_x"/>
                                          </p:val>
                                        </p:tav>
                                      </p:tavLst>
                                    </p:anim>
                                    <p:anim calcmode="lin" valueType="num">
                                      <p:cBhvr>
                                        <p:cTn id="112" dur="1000" fill="hold"/>
                                        <p:tgtEl>
                                          <p:spTgt spid="87"/>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fade">
                                      <p:cBhvr>
                                        <p:cTn id="115" dur="1000"/>
                                        <p:tgtEl>
                                          <p:spTgt spid="97"/>
                                        </p:tgtEl>
                                      </p:cBhvr>
                                    </p:animEffect>
                                    <p:anim calcmode="lin" valueType="num">
                                      <p:cBhvr>
                                        <p:cTn id="116" dur="1000" fill="hold"/>
                                        <p:tgtEl>
                                          <p:spTgt spid="97"/>
                                        </p:tgtEl>
                                        <p:attrNameLst>
                                          <p:attrName>ppt_x</p:attrName>
                                        </p:attrNameLst>
                                      </p:cBhvr>
                                      <p:tavLst>
                                        <p:tav tm="0">
                                          <p:val>
                                            <p:strVal val="#ppt_x"/>
                                          </p:val>
                                        </p:tav>
                                        <p:tav tm="100000">
                                          <p:val>
                                            <p:strVal val="#ppt_x"/>
                                          </p:val>
                                        </p:tav>
                                      </p:tavLst>
                                    </p:anim>
                                    <p:anim calcmode="lin" valueType="num">
                                      <p:cBhvr>
                                        <p:cTn id="117" dur="1000" fill="hold"/>
                                        <p:tgtEl>
                                          <p:spTgt spid="97"/>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98"/>
                                        </p:tgtEl>
                                        <p:attrNameLst>
                                          <p:attrName>style.visibility</p:attrName>
                                        </p:attrNameLst>
                                      </p:cBhvr>
                                      <p:to>
                                        <p:strVal val="visible"/>
                                      </p:to>
                                    </p:set>
                                    <p:animEffect transition="in" filter="fade">
                                      <p:cBhvr>
                                        <p:cTn id="120" dur="1000"/>
                                        <p:tgtEl>
                                          <p:spTgt spid="98"/>
                                        </p:tgtEl>
                                      </p:cBhvr>
                                    </p:animEffect>
                                    <p:anim calcmode="lin" valueType="num">
                                      <p:cBhvr>
                                        <p:cTn id="121" dur="1000" fill="hold"/>
                                        <p:tgtEl>
                                          <p:spTgt spid="98"/>
                                        </p:tgtEl>
                                        <p:attrNameLst>
                                          <p:attrName>ppt_x</p:attrName>
                                        </p:attrNameLst>
                                      </p:cBhvr>
                                      <p:tavLst>
                                        <p:tav tm="0">
                                          <p:val>
                                            <p:strVal val="#ppt_x"/>
                                          </p:val>
                                        </p:tav>
                                        <p:tav tm="100000">
                                          <p:val>
                                            <p:strVal val="#ppt_x"/>
                                          </p:val>
                                        </p:tav>
                                      </p:tavLst>
                                    </p:anim>
                                    <p:anim calcmode="lin" valueType="num">
                                      <p:cBhvr>
                                        <p:cTn id="122"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Effect transition="in" filter="fade">
                                      <p:cBhvr>
                                        <p:cTn id="137" dur="1000"/>
                                        <p:tgtEl>
                                          <p:spTgt spid="63"/>
                                        </p:tgtEl>
                                      </p:cBhvr>
                                    </p:animEffect>
                                    <p:anim calcmode="lin" valueType="num">
                                      <p:cBhvr>
                                        <p:cTn id="138" dur="1000" fill="hold"/>
                                        <p:tgtEl>
                                          <p:spTgt spid="63"/>
                                        </p:tgtEl>
                                        <p:attrNameLst>
                                          <p:attrName>ppt_x</p:attrName>
                                        </p:attrNameLst>
                                      </p:cBhvr>
                                      <p:tavLst>
                                        <p:tav tm="0">
                                          <p:val>
                                            <p:strVal val="#ppt_x"/>
                                          </p:val>
                                        </p:tav>
                                        <p:tav tm="100000">
                                          <p:val>
                                            <p:strVal val="#ppt_x"/>
                                          </p:val>
                                        </p:tav>
                                      </p:tavLst>
                                    </p:anim>
                                    <p:anim calcmode="lin" valueType="num">
                                      <p:cBhvr>
                                        <p:cTn id="139" dur="1000" fill="hold"/>
                                        <p:tgtEl>
                                          <p:spTgt spid="6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fade">
                                      <p:cBhvr>
                                        <p:cTn id="142" dur="1000"/>
                                        <p:tgtEl>
                                          <p:spTgt spid="68"/>
                                        </p:tgtEl>
                                      </p:cBhvr>
                                    </p:animEffect>
                                    <p:anim calcmode="lin" valueType="num">
                                      <p:cBhvr>
                                        <p:cTn id="143" dur="1000" fill="hold"/>
                                        <p:tgtEl>
                                          <p:spTgt spid="68"/>
                                        </p:tgtEl>
                                        <p:attrNameLst>
                                          <p:attrName>ppt_x</p:attrName>
                                        </p:attrNameLst>
                                      </p:cBhvr>
                                      <p:tavLst>
                                        <p:tav tm="0">
                                          <p:val>
                                            <p:strVal val="#ppt_x"/>
                                          </p:val>
                                        </p:tav>
                                        <p:tav tm="100000">
                                          <p:val>
                                            <p:strVal val="#ppt_x"/>
                                          </p:val>
                                        </p:tav>
                                      </p:tavLst>
                                    </p:anim>
                                    <p:anim calcmode="lin" valueType="num">
                                      <p:cBhvr>
                                        <p:cTn id="144" dur="1000" fill="hold"/>
                                        <p:tgtEl>
                                          <p:spTgt spid="6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fade">
                                      <p:cBhvr>
                                        <p:cTn id="147" dur="1000"/>
                                        <p:tgtEl>
                                          <p:spTgt spid="91"/>
                                        </p:tgtEl>
                                      </p:cBhvr>
                                    </p:animEffect>
                                    <p:anim calcmode="lin" valueType="num">
                                      <p:cBhvr>
                                        <p:cTn id="148" dur="1000" fill="hold"/>
                                        <p:tgtEl>
                                          <p:spTgt spid="91"/>
                                        </p:tgtEl>
                                        <p:attrNameLst>
                                          <p:attrName>ppt_x</p:attrName>
                                        </p:attrNameLst>
                                      </p:cBhvr>
                                      <p:tavLst>
                                        <p:tav tm="0">
                                          <p:val>
                                            <p:strVal val="#ppt_x"/>
                                          </p:val>
                                        </p:tav>
                                        <p:tav tm="100000">
                                          <p:val>
                                            <p:strVal val="#ppt_x"/>
                                          </p:val>
                                        </p:tav>
                                      </p:tavLst>
                                    </p:anim>
                                    <p:anim calcmode="lin" valueType="num">
                                      <p:cBhvr>
                                        <p:cTn id="149" dur="1000" fill="hold"/>
                                        <p:tgtEl>
                                          <p:spTgt spid="91"/>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99"/>
                                        </p:tgtEl>
                                        <p:attrNameLst>
                                          <p:attrName>style.visibility</p:attrName>
                                        </p:attrNameLst>
                                      </p:cBhvr>
                                      <p:to>
                                        <p:strVal val="visible"/>
                                      </p:to>
                                    </p:set>
                                    <p:animEffect transition="in" filter="fade">
                                      <p:cBhvr>
                                        <p:cTn id="152" dur="1000"/>
                                        <p:tgtEl>
                                          <p:spTgt spid="99"/>
                                        </p:tgtEl>
                                      </p:cBhvr>
                                    </p:animEffect>
                                    <p:anim calcmode="lin" valueType="num">
                                      <p:cBhvr>
                                        <p:cTn id="153" dur="1000" fill="hold"/>
                                        <p:tgtEl>
                                          <p:spTgt spid="99"/>
                                        </p:tgtEl>
                                        <p:attrNameLst>
                                          <p:attrName>ppt_x</p:attrName>
                                        </p:attrNameLst>
                                      </p:cBhvr>
                                      <p:tavLst>
                                        <p:tav tm="0">
                                          <p:val>
                                            <p:strVal val="#ppt_x"/>
                                          </p:val>
                                        </p:tav>
                                        <p:tav tm="100000">
                                          <p:val>
                                            <p:strVal val="#ppt_x"/>
                                          </p:val>
                                        </p:tav>
                                      </p:tavLst>
                                    </p:anim>
                                    <p:anim calcmode="lin" valueType="num">
                                      <p:cBhvr>
                                        <p:cTn id="154" dur="1000" fill="hold"/>
                                        <p:tgtEl>
                                          <p:spTgt spid="99"/>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100"/>
                                        </p:tgtEl>
                                        <p:attrNameLst>
                                          <p:attrName>style.visibility</p:attrName>
                                        </p:attrNameLst>
                                      </p:cBhvr>
                                      <p:to>
                                        <p:strVal val="visible"/>
                                      </p:to>
                                    </p:set>
                                    <p:animEffect transition="in" filter="fade">
                                      <p:cBhvr>
                                        <p:cTn id="157" dur="1000"/>
                                        <p:tgtEl>
                                          <p:spTgt spid="100"/>
                                        </p:tgtEl>
                                      </p:cBhvr>
                                    </p:animEffect>
                                    <p:anim calcmode="lin" valueType="num">
                                      <p:cBhvr>
                                        <p:cTn id="158" dur="1000" fill="hold"/>
                                        <p:tgtEl>
                                          <p:spTgt spid="100"/>
                                        </p:tgtEl>
                                        <p:attrNameLst>
                                          <p:attrName>ppt_x</p:attrName>
                                        </p:attrNameLst>
                                      </p:cBhvr>
                                      <p:tavLst>
                                        <p:tav tm="0">
                                          <p:val>
                                            <p:strVal val="#ppt_x"/>
                                          </p:val>
                                        </p:tav>
                                        <p:tav tm="100000">
                                          <p:val>
                                            <p:strVal val="#ppt_x"/>
                                          </p:val>
                                        </p:tav>
                                      </p:tavLst>
                                    </p:anim>
                                    <p:anim calcmode="lin" valueType="num">
                                      <p:cBhvr>
                                        <p:cTn id="15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39" grpId="0"/>
      <p:bldP spid="40" grpId="0"/>
      <p:bldP spid="41" grpId="0"/>
      <p:bldP spid="42" grpId="0"/>
      <p:bldP spid="51" grpId="0"/>
      <p:bldP spid="52" grpId="0"/>
      <p:bldP spid="56" grpId="0"/>
      <p:bldP spid="57" grpId="0"/>
      <p:bldP spid="58" grpId="0"/>
      <p:bldP spid="60" grpId="0"/>
      <p:bldP spid="63"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771890" y="3741060"/>
            <a:ext cx="1662659" cy="1662659"/>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186377" y="3972225"/>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1509149" y="4174135"/>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1633057" y="3885525"/>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grpSp>
        <p:nvGrpSpPr>
          <p:cNvPr id="4" name="组合 3"/>
          <p:cNvGrpSpPr/>
          <p:nvPr/>
        </p:nvGrpSpPr>
        <p:grpSpPr>
          <a:xfrm>
            <a:off x="7635082" y="2603356"/>
            <a:ext cx="558457" cy="558457"/>
            <a:chOff x="7353091" y="2258553"/>
            <a:chExt cx="970040" cy="970040"/>
          </a:xfrm>
        </p:grpSpPr>
        <p:sp>
          <p:nvSpPr>
            <p:cNvPr id="71"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72"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73" name="标题 1"/>
          <p:cNvSpPr>
            <a:spLocks noGrp="1"/>
          </p:cNvSpPr>
          <p:nvPr/>
        </p:nvSpPr>
        <p:spPr>
          <a:xfrm>
            <a:off x="6963542" y="31697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4" name="文本框 7"/>
          <p:cNvSpPr txBox="1"/>
          <p:nvPr/>
        </p:nvSpPr>
        <p:spPr>
          <a:xfrm>
            <a:off x="6916828" y="3463098"/>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75" name="标题 1"/>
          <p:cNvSpPr>
            <a:spLocks noGrp="1"/>
          </p:cNvSpPr>
          <p:nvPr/>
        </p:nvSpPr>
        <p:spPr>
          <a:xfrm>
            <a:off x="6963542" y="47850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6" name="文本框 7"/>
          <p:cNvSpPr txBox="1"/>
          <p:nvPr/>
        </p:nvSpPr>
        <p:spPr>
          <a:xfrm>
            <a:off x="6916827" y="5053920"/>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81" name="组合 80"/>
          <p:cNvGrpSpPr/>
          <p:nvPr/>
        </p:nvGrpSpPr>
        <p:grpSpPr>
          <a:xfrm>
            <a:off x="7614290" y="4207349"/>
            <a:ext cx="558457" cy="558457"/>
            <a:chOff x="7353091" y="2258553"/>
            <a:chExt cx="970040" cy="970040"/>
          </a:xfrm>
        </p:grpSpPr>
        <p:sp>
          <p:nvSpPr>
            <p:cNvPr id="82"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grpSp>
        <p:nvGrpSpPr>
          <p:cNvPr id="96" name="组合 95"/>
          <p:cNvGrpSpPr/>
          <p:nvPr/>
        </p:nvGrpSpPr>
        <p:grpSpPr>
          <a:xfrm>
            <a:off x="9660025" y="2608124"/>
            <a:ext cx="558457" cy="558457"/>
            <a:chOff x="7353091" y="2258553"/>
            <a:chExt cx="970040" cy="970040"/>
          </a:xfrm>
        </p:grpSpPr>
        <p:sp>
          <p:nvSpPr>
            <p:cNvPr id="97"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8"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99" name="标题 1"/>
          <p:cNvSpPr>
            <a:spLocks noGrp="1"/>
          </p:cNvSpPr>
          <p:nvPr/>
        </p:nvSpPr>
        <p:spPr>
          <a:xfrm>
            <a:off x="8988485" y="31745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0" name="文本框 7"/>
          <p:cNvSpPr txBox="1"/>
          <p:nvPr/>
        </p:nvSpPr>
        <p:spPr>
          <a:xfrm>
            <a:off x="8941771" y="3467866"/>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101" name="标题 1"/>
          <p:cNvSpPr>
            <a:spLocks noGrp="1"/>
          </p:cNvSpPr>
          <p:nvPr/>
        </p:nvSpPr>
        <p:spPr>
          <a:xfrm>
            <a:off x="8988485" y="47898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2" name="文本框 7"/>
          <p:cNvSpPr txBox="1"/>
          <p:nvPr/>
        </p:nvSpPr>
        <p:spPr>
          <a:xfrm>
            <a:off x="8941770" y="5058688"/>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103" name="组合 102"/>
          <p:cNvGrpSpPr/>
          <p:nvPr/>
        </p:nvGrpSpPr>
        <p:grpSpPr>
          <a:xfrm>
            <a:off x="9639233" y="4212117"/>
            <a:ext cx="558457" cy="558457"/>
            <a:chOff x="7353091" y="2258553"/>
            <a:chExt cx="970040" cy="970040"/>
          </a:xfrm>
        </p:grpSpPr>
        <p:sp>
          <p:nvSpPr>
            <p:cNvPr id="104"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pic>
        <p:nvPicPr>
          <p:cNvPr id="106" name="图形 105"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anim calcmode="lin" valueType="num">
                                      <p:cBhvr>
                                        <p:cTn id="52" dur="1000" fill="hold"/>
                                        <p:tgtEl>
                                          <p:spTgt spid="65"/>
                                        </p:tgtEl>
                                        <p:attrNameLst>
                                          <p:attrName>ppt_x</p:attrName>
                                        </p:attrNameLst>
                                      </p:cBhvr>
                                      <p:tavLst>
                                        <p:tav tm="0">
                                          <p:val>
                                            <p:strVal val="#ppt_x"/>
                                          </p:val>
                                        </p:tav>
                                        <p:tav tm="100000">
                                          <p:val>
                                            <p:strVal val="#ppt_x"/>
                                          </p:val>
                                        </p:tav>
                                      </p:tavLst>
                                    </p:anim>
                                    <p:anim calcmode="lin" valueType="num">
                                      <p:cBhvr>
                                        <p:cTn id="53" dur="1000" fill="hold"/>
                                        <p:tgtEl>
                                          <p:spTgt spid="6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anim calcmode="lin" valueType="num">
                                      <p:cBhvr>
                                        <p:cTn id="57" dur="1000" fill="hold"/>
                                        <p:tgtEl>
                                          <p:spTgt spid="66"/>
                                        </p:tgtEl>
                                        <p:attrNameLst>
                                          <p:attrName>ppt_x</p:attrName>
                                        </p:attrNameLst>
                                      </p:cBhvr>
                                      <p:tavLst>
                                        <p:tav tm="0">
                                          <p:val>
                                            <p:strVal val="#ppt_x"/>
                                          </p:val>
                                        </p:tav>
                                        <p:tav tm="100000">
                                          <p:val>
                                            <p:strVal val="#ppt_x"/>
                                          </p:val>
                                        </p:tav>
                                      </p:tavLst>
                                    </p:anim>
                                    <p:anim calcmode="lin" valueType="num">
                                      <p:cBhvr>
                                        <p:cTn id="58" dur="1000" fill="hold"/>
                                        <p:tgtEl>
                                          <p:spTgt spid="6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1000"/>
                                        <p:tgtEl>
                                          <p:spTgt spid="67"/>
                                        </p:tgtEl>
                                      </p:cBhvr>
                                    </p:animEffect>
                                    <p:anim calcmode="lin" valueType="num">
                                      <p:cBhvr>
                                        <p:cTn id="62" dur="1000" fill="hold"/>
                                        <p:tgtEl>
                                          <p:spTgt spid="67"/>
                                        </p:tgtEl>
                                        <p:attrNameLst>
                                          <p:attrName>ppt_x</p:attrName>
                                        </p:attrNameLst>
                                      </p:cBhvr>
                                      <p:tavLst>
                                        <p:tav tm="0">
                                          <p:val>
                                            <p:strVal val="#ppt_x"/>
                                          </p:val>
                                        </p:tav>
                                        <p:tav tm="100000">
                                          <p:val>
                                            <p:strVal val="#ppt_x"/>
                                          </p:val>
                                        </p:tav>
                                      </p:tavLst>
                                    </p:anim>
                                    <p:anim calcmode="lin" valueType="num">
                                      <p:cBhvr>
                                        <p:cTn id="6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1000"/>
                                        <p:tgtEl>
                                          <p:spTgt spid="4"/>
                                        </p:tgtEl>
                                      </p:cBhvr>
                                    </p:animEffect>
                                    <p:anim calcmode="lin" valueType="num">
                                      <p:cBhvr>
                                        <p:cTn id="69" dur="1000" fill="hold"/>
                                        <p:tgtEl>
                                          <p:spTgt spid="4"/>
                                        </p:tgtEl>
                                        <p:attrNameLst>
                                          <p:attrName>ppt_x</p:attrName>
                                        </p:attrNameLst>
                                      </p:cBhvr>
                                      <p:tavLst>
                                        <p:tav tm="0">
                                          <p:val>
                                            <p:strVal val="#ppt_x"/>
                                          </p:val>
                                        </p:tav>
                                        <p:tav tm="100000">
                                          <p:val>
                                            <p:strVal val="#ppt_x"/>
                                          </p:val>
                                        </p:tav>
                                      </p:tavLst>
                                    </p:anim>
                                    <p:anim calcmode="lin" valueType="num">
                                      <p:cBhvr>
                                        <p:cTn id="70" dur="1000" fill="hold"/>
                                        <p:tgtEl>
                                          <p:spTgt spid="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1000"/>
                                        <p:tgtEl>
                                          <p:spTgt spid="73"/>
                                        </p:tgtEl>
                                      </p:cBhvr>
                                    </p:animEffect>
                                    <p:anim calcmode="lin" valueType="num">
                                      <p:cBhvr>
                                        <p:cTn id="74" dur="1000" fill="hold"/>
                                        <p:tgtEl>
                                          <p:spTgt spid="73"/>
                                        </p:tgtEl>
                                        <p:attrNameLst>
                                          <p:attrName>ppt_x</p:attrName>
                                        </p:attrNameLst>
                                      </p:cBhvr>
                                      <p:tavLst>
                                        <p:tav tm="0">
                                          <p:val>
                                            <p:strVal val="#ppt_x"/>
                                          </p:val>
                                        </p:tav>
                                        <p:tav tm="100000">
                                          <p:val>
                                            <p:strVal val="#ppt_x"/>
                                          </p:val>
                                        </p:tav>
                                      </p:tavLst>
                                    </p:anim>
                                    <p:anim calcmode="lin" valueType="num">
                                      <p:cBhvr>
                                        <p:cTn id="75" dur="1000" fill="hold"/>
                                        <p:tgtEl>
                                          <p:spTgt spid="7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1000"/>
                                        <p:tgtEl>
                                          <p:spTgt spid="74"/>
                                        </p:tgtEl>
                                      </p:cBhvr>
                                    </p:animEffect>
                                    <p:anim calcmode="lin" valueType="num">
                                      <p:cBhvr>
                                        <p:cTn id="79" dur="1000" fill="hold"/>
                                        <p:tgtEl>
                                          <p:spTgt spid="74"/>
                                        </p:tgtEl>
                                        <p:attrNameLst>
                                          <p:attrName>ppt_x</p:attrName>
                                        </p:attrNameLst>
                                      </p:cBhvr>
                                      <p:tavLst>
                                        <p:tav tm="0">
                                          <p:val>
                                            <p:strVal val="#ppt_x"/>
                                          </p:val>
                                        </p:tav>
                                        <p:tav tm="100000">
                                          <p:val>
                                            <p:strVal val="#ppt_x"/>
                                          </p:val>
                                        </p:tav>
                                      </p:tavLst>
                                    </p:anim>
                                    <p:anim calcmode="lin" valueType="num">
                                      <p:cBhvr>
                                        <p:cTn id="8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1000"/>
                                        <p:tgtEl>
                                          <p:spTgt spid="96"/>
                                        </p:tgtEl>
                                      </p:cBhvr>
                                    </p:animEffect>
                                    <p:anim calcmode="lin" valueType="num">
                                      <p:cBhvr>
                                        <p:cTn id="86" dur="1000" fill="hold"/>
                                        <p:tgtEl>
                                          <p:spTgt spid="96"/>
                                        </p:tgtEl>
                                        <p:attrNameLst>
                                          <p:attrName>ppt_x</p:attrName>
                                        </p:attrNameLst>
                                      </p:cBhvr>
                                      <p:tavLst>
                                        <p:tav tm="0">
                                          <p:val>
                                            <p:strVal val="#ppt_x"/>
                                          </p:val>
                                        </p:tav>
                                        <p:tav tm="100000">
                                          <p:val>
                                            <p:strVal val="#ppt_x"/>
                                          </p:val>
                                        </p:tav>
                                      </p:tavLst>
                                    </p:anim>
                                    <p:anim calcmode="lin" valueType="num">
                                      <p:cBhvr>
                                        <p:cTn id="87" dur="1000" fill="hold"/>
                                        <p:tgtEl>
                                          <p:spTgt spid="9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1000"/>
                                        <p:tgtEl>
                                          <p:spTgt spid="99"/>
                                        </p:tgtEl>
                                      </p:cBhvr>
                                    </p:animEffect>
                                    <p:anim calcmode="lin" valueType="num">
                                      <p:cBhvr>
                                        <p:cTn id="91" dur="1000" fill="hold"/>
                                        <p:tgtEl>
                                          <p:spTgt spid="99"/>
                                        </p:tgtEl>
                                        <p:attrNameLst>
                                          <p:attrName>ppt_x</p:attrName>
                                        </p:attrNameLst>
                                      </p:cBhvr>
                                      <p:tavLst>
                                        <p:tav tm="0">
                                          <p:val>
                                            <p:strVal val="#ppt_x"/>
                                          </p:val>
                                        </p:tav>
                                        <p:tav tm="100000">
                                          <p:val>
                                            <p:strVal val="#ppt_x"/>
                                          </p:val>
                                        </p:tav>
                                      </p:tavLst>
                                    </p:anim>
                                    <p:anim calcmode="lin" valueType="num">
                                      <p:cBhvr>
                                        <p:cTn id="92" dur="1000" fill="hold"/>
                                        <p:tgtEl>
                                          <p:spTgt spid="9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fade">
                                      <p:cBhvr>
                                        <p:cTn id="95" dur="1000"/>
                                        <p:tgtEl>
                                          <p:spTgt spid="100"/>
                                        </p:tgtEl>
                                      </p:cBhvr>
                                    </p:animEffect>
                                    <p:anim calcmode="lin" valueType="num">
                                      <p:cBhvr>
                                        <p:cTn id="96" dur="1000" fill="hold"/>
                                        <p:tgtEl>
                                          <p:spTgt spid="100"/>
                                        </p:tgtEl>
                                        <p:attrNameLst>
                                          <p:attrName>ppt_x</p:attrName>
                                        </p:attrNameLst>
                                      </p:cBhvr>
                                      <p:tavLst>
                                        <p:tav tm="0">
                                          <p:val>
                                            <p:strVal val="#ppt_x"/>
                                          </p:val>
                                        </p:tav>
                                        <p:tav tm="100000">
                                          <p:val>
                                            <p:strVal val="#ppt_x"/>
                                          </p:val>
                                        </p:tav>
                                      </p:tavLst>
                                    </p:anim>
                                    <p:anim calcmode="lin" valueType="num">
                                      <p:cBhvr>
                                        <p:cTn id="97"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1000"/>
                                        <p:tgtEl>
                                          <p:spTgt spid="75"/>
                                        </p:tgtEl>
                                      </p:cBhvr>
                                    </p:animEffect>
                                    <p:anim calcmode="lin" valueType="num">
                                      <p:cBhvr>
                                        <p:cTn id="103" dur="1000" fill="hold"/>
                                        <p:tgtEl>
                                          <p:spTgt spid="75"/>
                                        </p:tgtEl>
                                        <p:attrNameLst>
                                          <p:attrName>ppt_x</p:attrName>
                                        </p:attrNameLst>
                                      </p:cBhvr>
                                      <p:tavLst>
                                        <p:tav tm="0">
                                          <p:val>
                                            <p:strVal val="#ppt_x"/>
                                          </p:val>
                                        </p:tav>
                                        <p:tav tm="100000">
                                          <p:val>
                                            <p:strVal val="#ppt_x"/>
                                          </p:val>
                                        </p:tav>
                                      </p:tavLst>
                                    </p:anim>
                                    <p:anim calcmode="lin" valueType="num">
                                      <p:cBhvr>
                                        <p:cTn id="104" dur="1000" fill="hold"/>
                                        <p:tgtEl>
                                          <p:spTgt spid="7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1000"/>
                                        <p:tgtEl>
                                          <p:spTgt spid="76"/>
                                        </p:tgtEl>
                                      </p:cBhvr>
                                    </p:animEffect>
                                    <p:anim calcmode="lin" valueType="num">
                                      <p:cBhvr>
                                        <p:cTn id="108" dur="1000" fill="hold"/>
                                        <p:tgtEl>
                                          <p:spTgt spid="76"/>
                                        </p:tgtEl>
                                        <p:attrNameLst>
                                          <p:attrName>ppt_x</p:attrName>
                                        </p:attrNameLst>
                                      </p:cBhvr>
                                      <p:tavLst>
                                        <p:tav tm="0">
                                          <p:val>
                                            <p:strVal val="#ppt_x"/>
                                          </p:val>
                                        </p:tav>
                                        <p:tav tm="100000">
                                          <p:val>
                                            <p:strVal val="#ppt_x"/>
                                          </p:val>
                                        </p:tav>
                                      </p:tavLst>
                                    </p:anim>
                                    <p:anim calcmode="lin" valueType="num">
                                      <p:cBhvr>
                                        <p:cTn id="109" dur="1000" fill="hold"/>
                                        <p:tgtEl>
                                          <p:spTgt spid="76"/>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1000"/>
                                        <p:tgtEl>
                                          <p:spTgt spid="81"/>
                                        </p:tgtEl>
                                      </p:cBhvr>
                                    </p:animEffect>
                                    <p:anim calcmode="lin" valueType="num">
                                      <p:cBhvr>
                                        <p:cTn id="113" dur="1000" fill="hold"/>
                                        <p:tgtEl>
                                          <p:spTgt spid="81"/>
                                        </p:tgtEl>
                                        <p:attrNameLst>
                                          <p:attrName>ppt_x</p:attrName>
                                        </p:attrNameLst>
                                      </p:cBhvr>
                                      <p:tavLst>
                                        <p:tav tm="0">
                                          <p:val>
                                            <p:strVal val="#ppt_x"/>
                                          </p:val>
                                        </p:tav>
                                        <p:tav tm="100000">
                                          <p:val>
                                            <p:strVal val="#ppt_x"/>
                                          </p:val>
                                        </p:tav>
                                      </p:tavLst>
                                    </p:anim>
                                    <p:anim calcmode="lin" valueType="num">
                                      <p:cBhvr>
                                        <p:cTn id="11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fade">
                                      <p:cBhvr>
                                        <p:cTn id="119" dur="1000"/>
                                        <p:tgtEl>
                                          <p:spTgt spid="101"/>
                                        </p:tgtEl>
                                      </p:cBhvr>
                                    </p:animEffect>
                                    <p:anim calcmode="lin" valueType="num">
                                      <p:cBhvr>
                                        <p:cTn id="120" dur="1000" fill="hold"/>
                                        <p:tgtEl>
                                          <p:spTgt spid="101"/>
                                        </p:tgtEl>
                                        <p:attrNameLst>
                                          <p:attrName>ppt_x</p:attrName>
                                        </p:attrNameLst>
                                      </p:cBhvr>
                                      <p:tavLst>
                                        <p:tav tm="0">
                                          <p:val>
                                            <p:strVal val="#ppt_x"/>
                                          </p:val>
                                        </p:tav>
                                        <p:tav tm="100000">
                                          <p:val>
                                            <p:strVal val="#ppt_x"/>
                                          </p:val>
                                        </p:tav>
                                      </p:tavLst>
                                    </p:anim>
                                    <p:anim calcmode="lin" valueType="num">
                                      <p:cBhvr>
                                        <p:cTn id="121" dur="1000" fill="hold"/>
                                        <p:tgtEl>
                                          <p:spTgt spid="10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fade">
                                      <p:cBhvr>
                                        <p:cTn id="124" dur="1000"/>
                                        <p:tgtEl>
                                          <p:spTgt spid="102"/>
                                        </p:tgtEl>
                                      </p:cBhvr>
                                    </p:animEffect>
                                    <p:anim calcmode="lin" valueType="num">
                                      <p:cBhvr>
                                        <p:cTn id="125" dur="1000" fill="hold"/>
                                        <p:tgtEl>
                                          <p:spTgt spid="102"/>
                                        </p:tgtEl>
                                        <p:attrNameLst>
                                          <p:attrName>ppt_x</p:attrName>
                                        </p:attrNameLst>
                                      </p:cBhvr>
                                      <p:tavLst>
                                        <p:tav tm="0">
                                          <p:val>
                                            <p:strVal val="#ppt_x"/>
                                          </p:val>
                                        </p:tav>
                                        <p:tav tm="100000">
                                          <p:val>
                                            <p:strVal val="#ppt_x"/>
                                          </p:val>
                                        </p:tav>
                                      </p:tavLst>
                                    </p:anim>
                                    <p:anim calcmode="lin" valueType="num">
                                      <p:cBhvr>
                                        <p:cTn id="126" dur="1000" fill="hold"/>
                                        <p:tgtEl>
                                          <p:spTgt spid="102"/>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103"/>
                                        </p:tgtEl>
                                        <p:attrNameLst>
                                          <p:attrName>style.visibility</p:attrName>
                                        </p:attrNameLst>
                                      </p:cBhvr>
                                      <p:to>
                                        <p:strVal val="visible"/>
                                      </p:to>
                                    </p:set>
                                    <p:animEffect transition="in" filter="fade">
                                      <p:cBhvr>
                                        <p:cTn id="129" dur="1000"/>
                                        <p:tgtEl>
                                          <p:spTgt spid="103"/>
                                        </p:tgtEl>
                                      </p:cBhvr>
                                    </p:animEffect>
                                    <p:anim calcmode="lin" valueType="num">
                                      <p:cBhvr>
                                        <p:cTn id="130" dur="1000" fill="hold"/>
                                        <p:tgtEl>
                                          <p:spTgt spid="103"/>
                                        </p:tgtEl>
                                        <p:attrNameLst>
                                          <p:attrName>ppt_x</p:attrName>
                                        </p:attrNameLst>
                                      </p:cBhvr>
                                      <p:tavLst>
                                        <p:tav tm="0">
                                          <p:val>
                                            <p:strVal val="#ppt_x"/>
                                          </p:val>
                                        </p:tav>
                                        <p:tav tm="100000">
                                          <p:val>
                                            <p:strVal val="#ppt_x"/>
                                          </p:val>
                                        </p:tav>
                                      </p:tavLst>
                                    </p:anim>
                                    <p:anim calcmode="lin" valueType="num">
                                      <p:cBhvr>
                                        <p:cTn id="131"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64" grpId="0" animBg="1"/>
      <p:bldP spid="65" grpId="0"/>
      <p:bldP spid="66" grpId="0"/>
      <p:bldP spid="67" grpId="0"/>
      <p:bldP spid="73" grpId="0"/>
      <p:bldP spid="74" grpId="0"/>
      <p:bldP spid="75" grpId="0"/>
      <p:bldP spid="76" grpId="0"/>
      <p:bldP spid="99" grpId="0"/>
      <p:bldP spid="100" grpId="0"/>
      <p:bldP spid="101" grpId="0"/>
      <p:bldP spid="1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686008" y="3685127"/>
            <a:ext cx="1662659" cy="1662659"/>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50" name="文本框 49"/>
          <p:cNvSpPr txBox="1"/>
          <p:nvPr/>
        </p:nvSpPr>
        <p:spPr>
          <a:xfrm>
            <a:off x="2100495" y="391629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51" name="文本框 50"/>
          <p:cNvSpPr txBox="1"/>
          <p:nvPr/>
        </p:nvSpPr>
        <p:spPr>
          <a:xfrm>
            <a:off x="3585474" y="4118202"/>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52" name="文本框 51"/>
          <p:cNvSpPr txBox="1"/>
          <p:nvPr/>
        </p:nvSpPr>
        <p:spPr>
          <a:xfrm>
            <a:off x="3576971" y="3836649"/>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sp>
        <p:nvSpPr>
          <p:cNvPr id="56" name="矩形 55"/>
          <p:cNvSpPr/>
          <p:nvPr/>
        </p:nvSpPr>
        <p:spPr>
          <a:xfrm>
            <a:off x="6665562"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57" name="标题 1"/>
          <p:cNvSpPr>
            <a:spLocks noGrp="1"/>
          </p:cNvSpPr>
          <p:nvPr/>
        </p:nvSpPr>
        <p:spPr>
          <a:xfrm>
            <a:off x="7195505" y="3115594"/>
            <a:ext cx="1553391" cy="269227"/>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871441"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60" name="标题 1"/>
          <p:cNvSpPr>
            <a:spLocks noGrp="1"/>
          </p:cNvSpPr>
          <p:nvPr/>
        </p:nvSpPr>
        <p:spPr>
          <a:xfrm>
            <a:off x="7100395"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6871439"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68" name="图形 67"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4894" y="4365464"/>
            <a:ext cx="415883" cy="415883"/>
          </a:xfrm>
          <a:prstGeom prst="rect">
            <a:avLst/>
          </a:prstGeom>
        </p:spPr>
      </p:pic>
      <p:pic>
        <p:nvPicPr>
          <p:cNvPr id="77" name="图形 76"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244894" y="2966292"/>
            <a:ext cx="415883" cy="415883"/>
          </a:xfrm>
          <a:prstGeom prst="rect">
            <a:avLst/>
          </a:prstGeom>
        </p:spPr>
      </p:pic>
      <p:sp>
        <p:nvSpPr>
          <p:cNvPr id="78" name="矩形 77"/>
          <p:cNvSpPr/>
          <p:nvPr/>
        </p:nvSpPr>
        <p:spPr>
          <a:xfrm>
            <a:off x="9106397"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9" name="标题 1"/>
          <p:cNvSpPr>
            <a:spLocks noGrp="1"/>
          </p:cNvSpPr>
          <p:nvPr/>
        </p:nvSpPr>
        <p:spPr>
          <a:xfrm>
            <a:off x="9582384" y="3115594"/>
            <a:ext cx="1607348"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0" name="文本框 7"/>
          <p:cNvSpPr txBox="1"/>
          <p:nvPr/>
        </p:nvSpPr>
        <p:spPr>
          <a:xfrm>
            <a:off x="9312276"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83" name="标题 1"/>
          <p:cNvSpPr>
            <a:spLocks noGrp="1"/>
          </p:cNvSpPr>
          <p:nvPr/>
        </p:nvSpPr>
        <p:spPr>
          <a:xfrm>
            <a:off x="9541230"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4" name="文本框 7"/>
          <p:cNvSpPr txBox="1"/>
          <p:nvPr/>
        </p:nvSpPr>
        <p:spPr>
          <a:xfrm>
            <a:off x="9312274"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85" name="图形 84"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685729" y="4365464"/>
            <a:ext cx="415883" cy="415883"/>
          </a:xfrm>
          <a:prstGeom prst="rect">
            <a:avLst/>
          </a:prstGeom>
        </p:spPr>
      </p:pic>
      <p:pic>
        <p:nvPicPr>
          <p:cNvPr id="86" name="图形 85"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685729" y="2966292"/>
            <a:ext cx="415883" cy="415883"/>
          </a:xfrm>
          <a:prstGeom prst="rect">
            <a:avLst/>
          </a:prstGeom>
        </p:spPr>
      </p:pic>
      <p:pic>
        <p:nvPicPr>
          <p:cNvPr id="112" name="图形 111" descr="聊天气泡 纯色填充"/>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anim calcmode="lin" valueType="num">
                                      <p:cBhvr>
                                        <p:cTn id="52" dur="1000" fill="hold"/>
                                        <p:tgtEl>
                                          <p:spTgt spid="50"/>
                                        </p:tgtEl>
                                        <p:attrNameLst>
                                          <p:attrName>ppt_x</p:attrName>
                                        </p:attrNameLst>
                                      </p:cBhvr>
                                      <p:tavLst>
                                        <p:tav tm="0">
                                          <p:val>
                                            <p:strVal val="#ppt_x"/>
                                          </p:val>
                                        </p:tav>
                                        <p:tav tm="100000">
                                          <p:val>
                                            <p:strVal val="#ppt_x"/>
                                          </p:val>
                                        </p:tav>
                                      </p:tavLst>
                                    </p:anim>
                                    <p:anim calcmode="lin" valueType="num">
                                      <p:cBhvr>
                                        <p:cTn id="53" dur="1000" fill="hold"/>
                                        <p:tgtEl>
                                          <p:spTgt spid="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anim calcmode="lin" valueType="num">
                                      <p:cBhvr>
                                        <p:cTn id="57" dur="1000" fill="hold"/>
                                        <p:tgtEl>
                                          <p:spTgt spid="51"/>
                                        </p:tgtEl>
                                        <p:attrNameLst>
                                          <p:attrName>ppt_x</p:attrName>
                                        </p:attrNameLst>
                                      </p:cBhvr>
                                      <p:tavLst>
                                        <p:tav tm="0">
                                          <p:val>
                                            <p:strVal val="#ppt_x"/>
                                          </p:val>
                                        </p:tav>
                                        <p:tav tm="100000">
                                          <p:val>
                                            <p:strVal val="#ppt_x"/>
                                          </p:val>
                                        </p:tav>
                                      </p:tavLst>
                                    </p:anim>
                                    <p:anim calcmode="lin" valueType="num">
                                      <p:cBhvr>
                                        <p:cTn id="58" dur="1000" fill="hold"/>
                                        <p:tgtEl>
                                          <p:spTgt spid="5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1000"/>
                                        <p:tgtEl>
                                          <p:spTgt spid="52"/>
                                        </p:tgtEl>
                                      </p:cBhvr>
                                    </p:animEffect>
                                    <p:anim calcmode="lin" valueType="num">
                                      <p:cBhvr>
                                        <p:cTn id="62" dur="1000" fill="hold"/>
                                        <p:tgtEl>
                                          <p:spTgt spid="52"/>
                                        </p:tgtEl>
                                        <p:attrNameLst>
                                          <p:attrName>ppt_x</p:attrName>
                                        </p:attrNameLst>
                                      </p:cBhvr>
                                      <p:tavLst>
                                        <p:tav tm="0">
                                          <p:val>
                                            <p:strVal val="#ppt_x"/>
                                          </p:val>
                                        </p:tav>
                                        <p:tav tm="100000">
                                          <p:val>
                                            <p:strVal val="#ppt_x"/>
                                          </p:val>
                                        </p:tav>
                                      </p:tavLst>
                                    </p:anim>
                                    <p:anim calcmode="lin" valueType="num">
                                      <p:cBhvr>
                                        <p:cTn id="6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1000"/>
                                        <p:tgtEl>
                                          <p:spTgt spid="57"/>
                                        </p:tgtEl>
                                      </p:cBhvr>
                                    </p:animEffect>
                                    <p:anim calcmode="lin" valueType="num">
                                      <p:cBhvr>
                                        <p:cTn id="74" dur="1000" fill="hold"/>
                                        <p:tgtEl>
                                          <p:spTgt spid="57"/>
                                        </p:tgtEl>
                                        <p:attrNameLst>
                                          <p:attrName>ppt_x</p:attrName>
                                        </p:attrNameLst>
                                      </p:cBhvr>
                                      <p:tavLst>
                                        <p:tav tm="0">
                                          <p:val>
                                            <p:strVal val="#ppt_x"/>
                                          </p:val>
                                        </p:tav>
                                        <p:tav tm="100000">
                                          <p:val>
                                            <p:strVal val="#ppt_x"/>
                                          </p:val>
                                        </p:tav>
                                      </p:tavLst>
                                    </p:anim>
                                    <p:anim calcmode="lin" valueType="num">
                                      <p:cBhvr>
                                        <p:cTn id="75" dur="1000" fill="hold"/>
                                        <p:tgtEl>
                                          <p:spTgt spid="5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1000"/>
                                        <p:tgtEl>
                                          <p:spTgt spid="60"/>
                                        </p:tgtEl>
                                      </p:cBhvr>
                                    </p:animEffect>
                                    <p:anim calcmode="lin" valueType="num">
                                      <p:cBhvr>
                                        <p:cTn id="84" dur="1000" fill="hold"/>
                                        <p:tgtEl>
                                          <p:spTgt spid="60"/>
                                        </p:tgtEl>
                                        <p:attrNameLst>
                                          <p:attrName>ppt_x</p:attrName>
                                        </p:attrNameLst>
                                      </p:cBhvr>
                                      <p:tavLst>
                                        <p:tav tm="0">
                                          <p:val>
                                            <p:strVal val="#ppt_x"/>
                                          </p:val>
                                        </p:tav>
                                        <p:tav tm="100000">
                                          <p:val>
                                            <p:strVal val="#ppt_x"/>
                                          </p:val>
                                        </p:tav>
                                      </p:tavLst>
                                    </p:anim>
                                    <p:anim calcmode="lin" valueType="num">
                                      <p:cBhvr>
                                        <p:cTn id="85" dur="1000" fill="hold"/>
                                        <p:tgtEl>
                                          <p:spTgt spid="6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1000"/>
                                        <p:tgtEl>
                                          <p:spTgt spid="63"/>
                                        </p:tgtEl>
                                      </p:cBhvr>
                                    </p:animEffect>
                                    <p:anim calcmode="lin" valueType="num">
                                      <p:cBhvr>
                                        <p:cTn id="89" dur="1000" fill="hold"/>
                                        <p:tgtEl>
                                          <p:spTgt spid="63"/>
                                        </p:tgtEl>
                                        <p:attrNameLst>
                                          <p:attrName>ppt_x</p:attrName>
                                        </p:attrNameLst>
                                      </p:cBhvr>
                                      <p:tavLst>
                                        <p:tav tm="0">
                                          <p:val>
                                            <p:strVal val="#ppt_x"/>
                                          </p:val>
                                        </p:tav>
                                        <p:tav tm="100000">
                                          <p:val>
                                            <p:strVal val="#ppt_x"/>
                                          </p:val>
                                        </p:tav>
                                      </p:tavLst>
                                    </p:anim>
                                    <p:anim calcmode="lin" valueType="num">
                                      <p:cBhvr>
                                        <p:cTn id="90" dur="1000" fill="hold"/>
                                        <p:tgtEl>
                                          <p:spTgt spid="6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1000"/>
                                        <p:tgtEl>
                                          <p:spTgt spid="68"/>
                                        </p:tgtEl>
                                      </p:cBhvr>
                                    </p:animEffect>
                                    <p:anim calcmode="lin" valueType="num">
                                      <p:cBhvr>
                                        <p:cTn id="94" dur="1000" fill="hold"/>
                                        <p:tgtEl>
                                          <p:spTgt spid="68"/>
                                        </p:tgtEl>
                                        <p:attrNameLst>
                                          <p:attrName>ppt_x</p:attrName>
                                        </p:attrNameLst>
                                      </p:cBhvr>
                                      <p:tavLst>
                                        <p:tav tm="0">
                                          <p:val>
                                            <p:strVal val="#ppt_x"/>
                                          </p:val>
                                        </p:tav>
                                        <p:tav tm="100000">
                                          <p:val>
                                            <p:strVal val="#ppt_x"/>
                                          </p:val>
                                        </p:tav>
                                      </p:tavLst>
                                    </p:anim>
                                    <p:anim calcmode="lin" valueType="num">
                                      <p:cBhvr>
                                        <p:cTn id="95" dur="1000" fill="hold"/>
                                        <p:tgtEl>
                                          <p:spTgt spid="6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1000"/>
                                        <p:tgtEl>
                                          <p:spTgt spid="77"/>
                                        </p:tgtEl>
                                      </p:cBhvr>
                                    </p:animEffect>
                                    <p:anim calcmode="lin" valueType="num">
                                      <p:cBhvr>
                                        <p:cTn id="99" dur="1000" fill="hold"/>
                                        <p:tgtEl>
                                          <p:spTgt spid="77"/>
                                        </p:tgtEl>
                                        <p:attrNameLst>
                                          <p:attrName>ppt_x</p:attrName>
                                        </p:attrNameLst>
                                      </p:cBhvr>
                                      <p:tavLst>
                                        <p:tav tm="0">
                                          <p:val>
                                            <p:strVal val="#ppt_x"/>
                                          </p:val>
                                        </p:tav>
                                        <p:tav tm="100000">
                                          <p:val>
                                            <p:strVal val="#ppt_x"/>
                                          </p:val>
                                        </p:tav>
                                      </p:tavLst>
                                    </p:anim>
                                    <p:anim calcmode="lin" valueType="num">
                                      <p:cBhvr>
                                        <p:cTn id="10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1000"/>
                                        <p:tgtEl>
                                          <p:spTgt spid="78"/>
                                        </p:tgtEl>
                                      </p:cBhvr>
                                    </p:animEffect>
                                    <p:anim calcmode="lin" valueType="num">
                                      <p:cBhvr>
                                        <p:cTn id="106" dur="1000" fill="hold"/>
                                        <p:tgtEl>
                                          <p:spTgt spid="78"/>
                                        </p:tgtEl>
                                        <p:attrNameLst>
                                          <p:attrName>ppt_x</p:attrName>
                                        </p:attrNameLst>
                                      </p:cBhvr>
                                      <p:tavLst>
                                        <p:tav tm="0">
                                          <p:val>
                                            <p:strVal val="#ppt_x"/>
                                          </p:val>
                                        </p:tav>
                                        <p:tav tm="100000">
                                          <p:val>
                                            <p:strVal val="#ppt_x"/>
                                          </p:val>
                                        </p:tav>
                                      </p:tavLst>
                                    </p:anim>
                                    <p:anim calcmode="lin" valueType="num">
                                      <p:cBhvr>
                                        <p:cTn id="107" dur="1000" fill="hold"/>
                                        <p:tgtEl>
                                          <p:spTgt spid="7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1000"/>
                                        <p:tgtEl>
                                          <p:spTgt spid="79"/>
                                        </p:tgtEl>
                                      </p:cBhvr>
                                    </p:animEffect>
                                    <p:anim calcmode="lin" valueType="num">
                                      <p:cBhvr>
                                        <p:cTn id="111" dur="1000" fill="hold"/>
                                        <p:tgtEl>
                                          <p:spTgt spid="79"/>
                                        </p:tgtEl>
                                        <p:attrNameLst>
                                          <p:attrName>ppt_x</p:attrName>
                                        </p:attrNameLst>
                                      </p:cBhvr>
                                      <p:tavLst>
                                        <p:tav tm="0">
                                          <p:val>
                                            <p:strVal val="#ppt_x"/>
                                          </p:val>
                                        </p:tav>
                                        <p:tav tm="100000">
                                          <p:val>
                                            <p:strVal val="#ppt_x"/>
                                          </p:val>
                                        </p:tav>
                                      </p:tavLst>
                                    </p:anim>
                                    <p:anim calcmode="lin" valueType="num">
                                      <p:cBhvr>
                                        <p:cTn id="112" dur="1000" fill="hold"/>
                                        <p:tgtEl>
                                          <p:spTgt spid="79"/>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animEffect transition="in" filter="fade">
                                      <p:cBhvr>
                                        <p:cTn id="115" dur="1000"/>
                                        <p:tgtEl>
                                          <p:spTgt spid="80"/>
                                        </p:tgtEl>
                                      </p:cBhvr>
                                    </p:animEffect>
                                    <p:anim calcmode="lin" valueType="num">
                                      <p:cBhvr>
                                        <p:cTn id="116" dur="1000" fill="hold"/>
                                        <p:tgtEl>
                                          <p:spTgt spid="80"/>
                                        </p:tgtEl>
                                        <p:attrNameLst>
                                          <p:attrName>ppt_x</p:attrName>
                                        </p:attrNameLst>
                                      </p:cBhvr>
                                      <p:tavLst>
                                        <p:tav tm="0">
                                          <p:val>
                                            <p:strVal val="#ppt_x"/>
                                          </p:val>
                                        </p:tav>
                                        <p:tav tm="100000">
                                          <p:val>
                                            <p:strVal val="#ppt_x"/>
                                          </p:val>
                                        </p:tav>
                                      </p:tavLst>
                                    </p:anim>
                                    <p:anim calcmode="lin" valueType="num">
                                      <p:cBhvr>
                                        <p:cTn id="117" dur="1000" fill="hold"/>
                                        <p:tgtEl>
                                          <p:spTgt spid="80"/>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1000"/>
                                        <p:tgtEl>
                                          <p:spTgt spid="83"/>
                                        </p:tgtEl>
                                      </p:cBhvr>
                                    </p:animEffect>
                                    <p:anim calcmode="lin" valueType="num">
                                      <p:cBhvr>
                                        <p:cTn id="121" dur="1000" fill="hold"/>
                                        <p:tgtEl>
                                          <p:spTgt spid="83"/>
                                        </p:tgtEl>
                                        <p:attrNameLst>
                                          <p:attrName>ppt_x</p:attrName>
                                        </p:attrNameLst>
                                      </p:cBhvr>
                                      <p:tavLst>
                                        <p:tav tm="0">
                                          <p:val>
                                            <p:strVal val="#ppt_x"/>
                                          </p:val>
                                        </p:tav>
                                        <p:tav tm="100000">
                                          <p:val>
                                            <p:strVal val="#ppt_x"/>
                                          </p:val>
                                        </p:tav>
                                      </p:tavLst>
                                    </p:anim>
                                    <p:anim calcmode="lin" valueType="num">
                                      <p:cBhvr>
                                        <p:cTn id="122" dur="1000" fill="hold"/>
                                        <p:tgtEl>
                                          <p:spTgt spid="8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1000"/>
                                        <p:tgtEl>
                                          <p:spTgt spid="84"/>
                                        </p:tgtEl>
                                      </p:cBhvr>
                                    </p:animEffect>
                                    <p:anim calcmode="lin" valueType="num">
                                      <p:cBhvr>
                                        <p:cTn id="126" dur="1000" fill="hold"/>
                                        <p:tgtEl>
                                          <p:spTgt spid="84"/>
                                        </p:tgtEl>
                                        <p:attrNameLst>
                                          <p:attrName>ppt_x</p:attrName>
                                        </p:attrNameLst>
                                      </p:cBhvr>
                                      <p:tavLst>
                                        <p:tav tm="0">
                                          <p:val>
                                            <p:strVal val="#ppt_x"/>
                                          </p:val>
                                        </p:tav>
                                        <p:tav tm="100000">
                                          <p:val>
                                            <p:strVal val="#ppt_x"/>
                                          </p:val>
                                        </p:tav>
                                      </p:tavLst>
                                    </p:anim>
                                    <p:anim calcmode="lin" valueType="num">
                                      <p:cBhvr>
                                        <p:cTn id="127" dur="1000" fill="hold"/>
                                        <p:tgtEl>
                                          <p:spTgt spid="84"/>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85"/>
                                        </p:tgtEl>
                                        <p:attrNameLst>
                                          <p:attrName>style.visibility</p:attrName>
                                        </p:attrNameLst>
                                      </p:cBhvr>
                                      <p:to>
                                        <p:strVal val="visible"/>
                                      </p:to>
                                    </p:set>
                                    <p:animEffect transition="in" filter="fade">
                                      <p:cBhvr>
                                        <p:cTn id="130" dur="1000"/>
                                        <p:tgtEl>
                                          <p:spTgt spid="85"/>
                                        </p:tgtEl>
                                      </p:cBhvr>
                                    </p:animEffect>
                                    <p:anim calcmode="lin" valueType="num">
                                      <p:cBhvr>
                                        <p:cTn id="131" dur="1000" fill="hold"/>
                                        <p:tgtEl>
                                          <p:spTgt spid="85"/>
                                        </p:tgtEl>
                                        <p:attrNameLst>
                                          <p:attrName>ppt_x</p:attrName>
                                        </p:attrNameLst>
                                      </p:cBhvr>
                                      <p:tavLst>
                                        <p:tav tm="0">
                                          <p:val>
                                            <p:strVal val="#ppt_x"/>
                                          </p:val>
                                        </p:tav>
                                        <p:tav tm="100000">
                                          <p:val>
                                            <p:strVal val="#ppt_x"/>
                                          </p:val>
                                        </p:tav>
                                      </p:tavLst>
                                    </p:anim>
                                    <p:anim calcmode="lin" valueType="num">
                                      <p:cBhvr>
                                        <p:cTn id="132" dur="1000" fill="hold"/>
                                        <p:tgtEl>
                                          <p:spTgt spid="8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1000"/>
                                        <p:tgtEl>
                                          <p:spTgt spid="86"/>
                                        </p:tgtEl>
                                      </p:cBhvr>
                                    </p:animEffect>
                                    <p:anim calcmode="lin" valueType="num">
                                      <p:cBhvr>
                                        <p:cTn id="136" dur="1000" fill="hold"/>
                                        <p:tgtEl>
                                          <p:spTgt spid="86"/>
                                        </p:tgtEl>
                                        <p:attrNameLst>
                                          <p:attrName>ppt_x</p:attrName>
                                        </p:attrNameLst>
                                      </p:cBhvr>
                                      <p:tavLst>
                                        <p:tav tm="0">
                                          <p:val>
                                            <p:strVal val="#ppt_x"/>
                                          </p:val>
                                        </p:tav>
                                        <p:tav tm="100000">
                                          <p:val>
                                            <p:strVal val="#ppt_x"/>
                                          </p:val>
                                        </p:tav>
                                      </p:tavLst>
                                    </p:anim>
                                    <p:anim calcmode="lin" valueType="num">
                                      <p:cBhvr>
                                        <p:cTn id="137"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48" grpId="0" animBg="1"/>
      <p:bldP spid="50" grpId="0"/>
      <p:bldP spid="51" grpId="0"/>
      <p:bldP spid="52" grpId="0"/>
      <p:bldP spid="56" grpId="0" animBg="1"/>
      <p:bldP spid="57" grpId="0"/>
      <p:bldP spid="58" grpId="0"/>
      <p:bldP spid="60" grpId="0"/>
      <p:bldP spid="63" grpId="0"/>
      <p:bldP spid="78" grpId="0" animBg="1"/>
      <p:bldP spid="79" grpId="0"/>
      <p:bldP spid="80" grpId="0"/>
      <p:bldP spid="83"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32383" y="-3046236"/>
            <a:ext cx="10185621" cy="7506032"/>
          </a:xfrm>
          <a:prstGeom prst="ellipse">
            <a:avLst/>
          </a:prstGeom>
          <a:gradFill>
            <a:gsLst>
              <a:gs pos="77000">
                <a:srgbClr val="F6FBFE">
                  <a:alpha val="0"/>
                </a:srgbClr>
              </a:gs>
              <a:gs pos="100000">
                <a:srgbClr val="D0E6F5"/>
              </a:gs>
            </a:gsLst>
            <a:lin ang="5400000" scaled="0"/>
          </a:gradFill>
          <a:ln>
            <a:gradFill>
              <a:gsLst>
                <a:gs pos="0">
                  <a:schemeClr val="accent1">
                    <a:lumMod val="5000"/>
                    <a:lumOff val="95000"/>
                    <a:alpha val="0"/>
                  </a:schemeClr>
                </a:gs>
                <a:gs pos="65000">
                  <a:srgbClr val="FCF6F5">
                    <a:alpha val="0"/>
                  </a:srgbClr>
                </a:gs>
                <a:gs pos="83000">
                  <a:srgbClr val="F6EDEE"/>
                </a:gs>
                <a:gs pos="100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工作能力</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2" name="矩形 41"/>
          <p:cNvSpPr/>
          <p:nvPr/>
        </p:nvSpPr>
        <p:spPr>
          <a:xfrm>
            <a:off x="1338079"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团队协作</a:t>
            </a:r>
          </a:p>
        </p:txBody>
      </p:sp>
      <p:sp>
        <p:nvSpPr>
          <p:cNvPr id="43" name="矩形 42"/>
          <p:cNvSpPr/>
          <p:nvPr/>
        </p:nvSpPr>
        <p:spPr>
          <a:xfrm>
            <a:off x="3751794" y="4463890"/>
            <a:ext cx="1780540"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抗压能力</a:t>
            </a:r>
          </a:p>
        </p:txBody>
      </p:sp>
      <p:sp>
        <p:nvSpPr>
          <p:cNvPr id="44" name="矩形 43"/>
          <p:cNvSpPr/>
          <p:nvPr/>
        </p:nvSpPr>
        <p:spPr>
          <a:xfrm>
            <a:off x="7075928" y="4463889"/>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适应能力</a:t>
            </a:r>
          </a:p>
        </p:txBody>
      </p:sp>
      <p:sp>
        <p:nvSpPr>
          <p:cNvPr id="45" name="矩形 44"/>
          <p:cNvSpPr/>
          <p:nvPr/>
        </p:nvSpPr>
        <p:spPr>
          <a:xfrm>
            <a:off x="9434683"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沟通交流</a:t>
            </a:r>
          </a:p>
        </p:txBody>
      </p:sp>
      <p:sp>
        <p:nvSpPr>
          <p:cNvPr id="46" name="文本框 45"/>
          <p:cNvSpPr txBox="1"/>
          <p:nvPr/>
        </p:nvSpPr>
        <p:spPr>
          <a:xfrm>
            <a:off x="968317"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4" name="文本框 63"/>
          <p:cNvSpPr txBox="1"/>
          <p:nvPr/>
        </p:nvSpPr>
        <p:spPr>
          <a:xfrm>
            <a:off x="3636224" y="4953568"/>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5" name="文本框 64"/>
          <p:cNvSpPr txBox="1"/>
          <p:nvPr/>
        </p:nvSpPr>
        <p:spPr>
          <a:xfrm>
            <a:off x="6712121" y="4943685"/>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6" name="文本框 65"/>
          <p:cNvSpPr txBox="1"/>
          <p:nvPr/>
        </p:nvSpPr>
        <p:spPr>
          <a:xfrm>
            <a:off x="9070876"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71" name="文本框 70"/>
          <p:cNvSpPr txBox="1"/>
          <p:nvPr/>
        </p:nvSpPr>
        <p:spPr>
          <a:xfrm>
            <a:off x="4946934" y="3782536"/>
            <a:ext cx="2298131" cy="307777"/>
          </a:xfrm>
          <a:prstGeom prst="rect">
            <a:avLst/>
          </a:prstGeom>
          <a:noFill/>
        </p:spPr>
        <p:txBody>
          <a:bodyPr wrap="square">
            <a:spAutoFit/>
          </a:bodyPr>
          <a:lstStyle/>
          <a:p>
            <a:pPr algn="ctr"/>
            <a:r>
              <a:rPr lang="zh-CN" altLang="en-US" sz="1400" dirty="0">
                <a:solidFill>
                  <a:schemeClr val="tx1">
                    <a:lumMod val="75000"/>
                    <a:lumOff val="25000"/>
                  </a:schemeClr>
                </a:solidFill>
                <a:cs typeface="+mn-ea"/>
                <a:sym typeface="+mn-lt"/>
              </a:rPr>
              <a:t>责任心是第一执行力</a:t>
            </a:r>
            <a:endParaRPr lang="zh-CN" altLang="en-US" sz="1400" dirty="0">
              <a:cs typeface="+mn-ea"/>
              <a:sym typeface="+mn-lt"/>
            </a:endParaRPr>
          </a:p>
        </p:txBody>
      </p:sp>
      <p:pic>
        <p:nvPicPr>
          <p:cNvPr id="72" name="图片 71"/>
          <p:cNvPicPr>
            <a:picLocks noChangeAspect="1"/>
          </p:cNvPicPr>
          <p:nvPr/>
        </p:nvPicPr>
        <p:blipFill rotWithShape="1">
          <a:blip r:embed="rId6" cstate="screen">
            <a:extLst>
              <a:ext uri="{BEBA8EAE-BF5A-486C-A8C5-ECC9F3942E4B}">
                <a14:imgProps xmlns:a14="http://schemas.microsoft.com/office/drawing/2010/main">
                  <a14:imgLayer r:embed="rId7">
                    <a14:imgEffect>
                      <a14:backgroundRemoval t="10847" b="100000" l="0" r="100000">
                        <a14:foregroundMark x1="52975" y1="10657" x2="51631" y2="99905"/>
                        <a14:foregroundMark x1="48177" y1="35109" x2="43762" y2="99905"/>
                        <a14:foregroundMark x1="48273" y1="35109" x2="56046" y2="83730"/>
                        <a14:foregroundMark x1="35893" y1="68316" x2="43186" y2="86013"/>
                        <a14:foregroundMark x1="39827" y1="18839" x2="63436" y2="20362"/>
                        <a14:foregroundMark x1="63436" y1="20362" x2="64012" y2="21408"/>
                        <a14:foregroundMark x1="45106" y1="10942" x2="57102" y2="12559"/>
                        <a14:foregroundMark x1="35893" y1="64034" x2="36564" y2="70599"/>
                        <a14:foregroundMark x1="35509" y1="60704" x2="35509" y2="63368"/>
                      </a14:backgroundRemoval>
                    </a14:imgEffect>
                  </a14:imgLayer>
                </a14:imgProps>
              </a:ext>
              <a:ext uri="{28A0092B-C50C-407E-A947-70E740481C1C}">
                <a14:useLocalDpi xmlns:a14="http://schemas.microsoft.com/office/drawing/2010/main"/>
              </a:ext>
            </a:extLst>
          </a:blip>
          <a:srcRect/>
          <a:stretch>
            <a:fillRect/>
          </a:stretch>
        </p:blipFill>
        <p:spPr>
          <a:xfrm>
            <a:off x="5302184" y="2077944"/>
            <a:ext cx="1585320" cy="1593706"/>
          </a:xfrm>
          <a:prstGeom prst="ellipse">
            <a:avLst/>
          </a:prstGeom>
          <a:effectLst>
            <a:outerShdw blurRad="101600" dist="50800" sx="104000" sy="104000" algn="ctr" rotWithShape="0">
              <a:schemeClr val="tx1">
                <a:lumMod val="65000"/>
                <a:lumOff val="35000"/>
                <a:alpha val="13000"/>
              </a:schemeClr>
            </a:outerShdw>
          </a:effectLst>
        </p:spPr>
      </p:pic>
      <p:pic>
        <p:nvPicPr>
          <p:cNvPr id="73" name="图形 72" descr="聊天气泡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anim calcmode="lin" valueType="num">
                                      <p:cBhvr>
                                        <p:cTn id="18" dur="1000" fill="hold"/>
                                        <p:tgtEl>
                                          <p:spTgt spid="116"/>
                                        </p:tgtEl>
                                        <p:attrNameLst>
                                          <p:attrName>ppt_x</p:attrName>
                                        </p:attrNameLst>
                                      </p:cBhvr>
                                      <p:tavLst>
                                        <p:tav tm="0">
                                          <p:val>
                                            <p:strVal val="#ppt_x"/>
                                          </p:val>
                                        </p:tav>
                                        <p:tav tm="100000">
                                          <p:val>
                                            <p:strVal val="#ppt_x"/>
                                          </p:val>
                                        </p:tav>
                                      </p:tavLst>
                                    </p:anim>
                                    <p:anim calcmode="lin" valueType="num">
                                      <p:cBhvr>
                                        <p:cTn id="19" dur="1000" fill="hold"/>
                                        <p:tgtEl>
                                          <p:spTgt spid="1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1000"/>
                                        <p:tgtEl>
                                          <p:spTgt spid="115"/>
                                        </p:tgtEl>
                                      </p:cBhvr>
                                    </p:animEffect>
                                    <p:anim calcmode="lin" valueType="num">
                                      <p:cBhvr>
                                        <p:cTn id="28" dur="1000" fill="hold"/>
                                        <p:tgtEl>
                                          <p:spTgt spid="115"/>
                                        </p:tgtEl>
                                        <p:attrNameLst>
                                          <p:attrName>ppt_x</p:attrName>
                                        </p:attrNameLst>
                                      </p:cBhvr>
                                      <p:tavLst>
                                        <p:tav tm="0">
                                          <p:val>
                                            <p:strVal val="#ppt_x"/>
                                          </p:val>
                                        </p:tav>
                                        <p:tav tm="100000">
                                          <p:val>
                                            <p:strVal val="#ppt_x"/>
                                          </p:val>
                                        </p:tav>
                                      </p:tavLst>
                                    </p:anim>
                                    <p:anim calcmode="lin" valueType="num">
                                      <p:cBhvr>
                                        <p:cTn id="2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1000"/>
                                        <p:tgtEl>
                                          <p:spTgt spid="64"/>
                                        </p:tgtEl>
                                      </p:cBhvr>
                                    </p:animEffect>
                                    <p:anim calcmode="lin" valueType="num">
                                      <p:cBhvr>
                                        <p:cTn id="52" dur="1000" fill="hold"/>
                                        <p:tgtEl>
                                          <p:spTgt spid="64"/>
                                        </p:tgtEl>
                                        <p:attrNameLst>
                                          <p:attrName>ppt_x</p:attrName>
                                        </p:attrNameLst>
                                      </p:cBhvr>
                                      <p:tavLst>
                                        <p:tav tm="0">
                                          <p:val>
                                            <p:strVal val="#ppt_x"/>
                                          </p:val>
                                        </p:tav>
                                        <p:tav tm="100000">
                                          <p:val>
                                            <p:strVal val="#ppt_x"/>
                                          </p:val>
                                        </p:tav>
                                      </p:tavLst>
                                    </p:anim>
                                    <p:anim calcmode="lin" valueType="num">
                                      <p:cBhvr>
                                        <p:cTn id="5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15" grpId="0"/>
      <p:bldP spid="117" grpId="0"/>
      <p:bldP spid="42" grpId="0"/>
      <p:bldP spid="43" grpId="0"/>
      <p:bldP spid="44" grpId="0"/>
      <p:bldP spid="45" grpId="0"/>
      <p:bldP spid="46" grpId="0"/>
      <p:bldP spid="64" grpId="0"/>
      <p:bldP spid="65" grpId="0"/>
      <p:bldP spid="66"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About hometown</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THREE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关于家乡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岗位定位</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38" name="任意多边形: 形状 37"/>
          <p:cNvSpPr/>
          <p:nvPr/>
        </p:nvSpPr>
        <p:spPr>
          <a:xfrm flipV="1">
            <a:off x="-64582" y="2185628"/>
            <a:ext cx="12256577" cy="2172675"/>
          </a:xfrm>
          <a:custGeom>
            <a:avLst/>
            <a:gdLst>
              <a:gd name="connsiteX0" fmla="*/ 0 w 13863484"/>
              <a:gd name="connsiteY0" fmla="*/ 2457525 h 2457525"/>
              <a:gd name="connsiteX1" fmla="*/ 44296 w 13863484"/>
              <a:gd name="connsiteY1" fmla="*/ 2439447 h 2457525"/>
              <a:gd name="connsiteX2" fmla="*/ 6931742 w 13863484"/>
              <a:gd name="connsiteY2" fmla="*/ 1757497 h 2457525"/>
              <a:gd name="connsiteX3" fmla="*/ 13819188 w 13863484"/>
              <a:gd name="connsiteY3" fmla="*/ 2439447 h 2457525"/>
              <a:gd name="connsiteX4" fmla="*/ 13863484 w 13863484"/>
              <a:gd name="connsiteY4" fmla="*/ 2457525 h 2457525"/>
              <a:gd name="connsiteX5" fmla="*/ 13863484 w 13863484"/>
              <a:gd name="connsiteY5" fmla="*/ 1235764 h 2457525"/>
              <a:gd name="connsiteX6" fmla="*/ 13863484 w 13863484"/>
              <a:gd name="connsiteY6" fmla="*/ 1221761 h 2457525"/>
              <a:gd name="connsiteX7" fmla="*/ 13863484 w 13863484"/>
              <a:gd name="connsiteY7" fmla="*/ 0 h 2457525"/>
              <a:gd name="connsiteX8" fmla="*/ 13819188 w 13863484"/>
              <a:gd name="connsiteY8" fmla="*/ 18078 h 2457525"/>
              <a:gd name="connsiteX9" fmla="*/ 6931742 w 13863484"/>
              <a:gd name="connsiteY9" fmla="*/ 700028 h 2457525"/>
              <a:gd name="connsiteX10" fmla="*/ 44296 w 13863484"/>
              <a:gd name="connsiteY10" fmla="*/ 18078 h 2457525"/>
              <a:gd name="connsiteX11" fmla="*/ 0 w 13863484"/>
              <a:gd name="connsiteY11" fmla="*/ 0 h 2457525"/>
              <a:gd name="connsiteX12" fmla="*/ 0 w 13863484"/>
              <a:gd name="connsiteY12" fmla="*/ 1221761 h 2457525"/>
              <a:gd name="connsiteX13" fmla="*/ 0 w 13863484"/>
              <a:gd name="connsiteY13" fmla="*/ 1235764 h 24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63484" h="2457525">
                <a:moveTo>
                  <a:pt x="0" y="2457525"/>
                </a:moveTo>
                <a:lnTo>
                  <a:pt x="44296" y="2439447"/>
                </a:lnTo>
                <a:cubicBezTo>
                  <a:pt x="1179041" y="2038694"/>
                  <a:pt x="3835555" y="1757497"/>
                  <a:pt x="6931742" y="1757497"/>
                </a:cubicBezTo>
                <a:cubicBezTo>
                  <a:pt x="10027929" y="1757497"/>
                  <a:pt x="12684443" y="2038694"/>
                  <a:pt x="13819188" y="2439447"/>
                </a:cubicBezTo>
                <a:lnTo>
                  <a:pt x="13863484" y="2457525"/>
                </a:lnTo>
                <a:lnTo>
                  <a:pt x="13863484" y="1235764"/>
                </a:lnTo>
                <a:lnTo>
                  <a:pt x="13863484" y="1221761"/>
                </a:lnTo>
                <a:lnTo>
                  <a:pt x="13863484" y="0"/>
                </a:lnTo>
                <a:lnTo>
                  <a:pt x="13819188" y="18078"/>
                </a:lnTo>
                <a:cubicBezTo>
                  <a:pt x="12684443" y="418831"/>
                  <a:pt x="10027929" y="700028"/>
                  <a:pt x="6931742" y="700028"/>
                </a:cubicBezTo>
                <a:cubicBezTo>
                  <a:pt x="3835555" y="700028"/>
                  <a:pt x="1179041" y="418831"/>
                  <a:pt x="44296" y="18078"/>
                </a:cubicBezTo>
                <a:lnTo>
                  <a:pt x="0" y="0"/>
                </a:lnTo>
                <a:lnTo>
                  <a:pt x="0" y="1221761"/>
                </a:lnTo>
                <a:lnTo>
                  <a:pt x="0" y="1235764"/>
                </a:lnTo>
                <a:close/>
              </a:path>
            </a:pathLst>
          </a:custGeom>
          <a:solidFill>
            <a:srgbClr val="D0E6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39" name="图片 38"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1918805" y="2212164"/>
            <a:ext cx="2061865" cy="2061863"/>
          </a:xfrm>
          <a:prstGeom prst="ellipse">
            <a:avLst/>
          </a:prstGeom>
          <a:ln w="28575">
            <a:solidFill>
              <a:srgbClr val="B4C6E1"/>
            </a:solidFill>
          </a:ln>
        </p:spPr>
      </p:pic>
      <p:pic>
        <p:nvPicPr>
          <p:cNvPr id="40" name="图片 39" descr="建筑的高楼&#10;&#10;描述已自动生成"/>
          <p:cNvPicPr>
            <a:picLocks noChangeAspect="1"/>
          </p:cNvPicPr>
          <p:nvPr/>
        </p:nvPicPr>
        <p:blipFill rotWithShape="1">
          <a:blip r:embed="rId7" cstate="screen">
            <a:extLst>
              <a:ext uri="{28A0092B-C50C-407E-A947-70E740481C1C}">
                <a14:useLocalDpi xmlns:a14="http://schemas.microsoft.com/office/drawing/2010/main"/>
              </a:ext>
            </a:extLst>
          </a:blip>
          <a:srcRect/>
          <a:stretch>
            <a:fillRect/>
          </a:stretch>
        </p:blipFill>
        <p:spPr>
          <a:xfrm>
            <a:off x="5142632" y="2212164"/>
            <a:ext cx="2061865" cy="2061863"/>
          </a:xfrm>
          <a:prstGeom prst="ellipse">
            <a:avLst/>
          </a:prstGeom>
          <a:ln w="28575">
            <a:solidFill>
              <a:srgbClr val="B4C6E1"/>
            </a:solidFill>
          </a:ln>
        </p:spPr>
      </p:pic>
      <p:pic>
        <p:nvPicPr>
          <p:cNvPr id="48" name="图片 47"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flipH="1">
            <a:off x="8366458" y="2212164"/>
            <a:ext cx="2061865" cy="2061863"/>
          </a:xfrm>
          <a:prstGeom prst="ellipse">
            <a:avLst/>
          </a:prstGeom>
          <a:ln w="28575">
            <a:solidFill>
              <a:srgbClr val="B4C6E1"/>
            </a:solidFill>
          </a:ln>
        </p:spPr>
      </p:pic>
      <p:sp>
        <p:nvSpPr>
          <p:cNvPr id="50" name="文本框 9"/>
          <p:cNvSpPr txBox="1"/>
          <p:nvPr/>
        </p:nvSpPr>
        <p:spPr>
          <a:xfrm>
            <a:off x="2062619"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1" name="文本框 10"/>
          <p:cNvSpPr txBox="1"/>
          <p:nvPr/>
        </p:nvSpPr>
        <p:spPr>
          <a:xfrm>
            <a:off x="2062619"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2" name="文本框 17"/>
          <p:cNvSpPr txBox="1"/>
          <p:nvPr/>
        </p:nvSpPr>
        <p:spPr>
          <a:xfrm>
            <a:off x="5286446"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6" name="文本框 18"/>
          <p:cNvSpPr txBox="1"/>
          <p:nvPr/>
        </p:nvSpPr>
        <p:spPr>
          <a:xfrm>
            <a:off x="5286446"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7" name="文本框 25"/>
          <p:cNvSpPr txBox="1"/>
          <p:nvPr/>
        </p:nvSpPr>
        <p:spPr>
          <a:xfrm>
            <a:off x="8510272"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8" name="文本框 26"/>
          <p:cNvSpPr txBox="1"/>
          <p:nvPr/>
        </p:nvSpPr>
        <p:spPr>
          <a:xfrm>
            <a:off x="8510272"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pic>
        <p:nvPicPr>
          <p:cNvPr id="75" name="图形 7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10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anim calcmode="lin" valueType="num">
                                      <p:cBhvr>
                                        <p:cTn id="32" dur="1000" fill="hold"/>
                                        <p:tgtEl>
                                          <p:spTgt spid="51"/>
                                        </p:tgtEl>
                                        <p:attrNameLst>
                                          <p:attrName>ppt_x</p:attrName>
                                        </p:attrNameLst>
                                      </p:cBhvr>
                                      <p:tavLst>
                                        <p:tav tm="0">
                                          <p:val>
                                            <p:strVal val="#ppt_x"/>
                                          </p:val>
                                        </p:tav>
                                        <p:tav tm="100000">
                                          <p:val>
                                            <p:strVal val="#ppt_x"/>
                                          </p:val>
                                        </p:tav>
                                      </p:tavLst>
                                    </p:anim>
                                    <p:anim calcmode="lin" valueType="num">
                                      <p:cBhvr>
                                        <p:cTn id="33" dur="1000" fill="hold"/>
                                        <p:tgtEl>
                                          <p:spTgt spid="5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1000" fill="hold"/>
                                        <p:tgtEl>
                                          <p:spTgt spid="5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1000"/>
                                        <p:tgtEl>
                                          <p:spTgt spid="52"/>
                                        </p:tgtEl>
                                      </p:cBhvr>
                                    </p:animEffect>
                                    <p:anim calcmode="lin" valueType="num">
                                      <p:cBhvr>
                                        <p:cTn id="54" dur="1000" fill="hold"/>
                                        <p:tgtEl>
                                          <p:spTgt spid="52"/>
                                        </p:tgtEl>
                                        <p:attrNameLst>
                                          <p:attrName>ppt_x</p:attrName>
                                        </p:attrNameLst>
                                      </p:cBhvr>
                                      <p:tavLst>
                                        <p:tav tm="0">
                                          <p:val>
                                            <p:strVal val="#ppt_x"/>
                                          </p:val>
                                        </p:tav>
                                        <p:tav tm="100000">
                                          <p:val>
                                            <p:strVal val="#ppt_x"/>
                                          </p:val>
                                        </p:tav>
                                      </p:tavLst>
                                    </p:anim>
                                    <p:anim calcmode="lin" valueType="num">
                                      <p:cBhvr>
                                        <p:cTn id="5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1000"/>
                                        <p:tgtEl>
                                          <p:spTgt spid="57"/>
                                        </p:tgtEl>
                                      </p:cBhvr>
                                    </p:animEffect>
                                    <p:anim calcmode="lin" valueType="num">
                                      <p:cBhvr>
                                        <p:cTn id="71" dur="1000" fill="hold"/>
                                        <p:tgtEl>
                                          <p:spTgt spid="57"/>
                                        </p:tgtEl>
                                        <p:attrNameLst>
                                          <p:attrName>ppt_x</p:attrName>
                                        </p:attrNameLst>
                                      </p:cBhvr>
                                      <p:tavLst>
                                        <p:tav tm="0">
                                          <p:val>
                                            <p:strVal val="#ppt_x"/>
                                          </p:val>
                                        </p:tav>
                                        <p:tav tm="100000">
                                          <p:val>
                                            <p:strVal val="#ppt_x"/>
                                          </p:val>
                                        </p:tav>
                                      </p:tavLst>
                                    </p:anim>
                                    <p:anim calcmode="lin" valueType="num">
                                      <p:cBhvr>
                                        <p:cTn id="7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50" grpId="0"/>
      <p:bldP spid="51" grpId="0"/>
      <p:bldP spid="52" grpId="0"/>
      <p:bldP spid="56"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4505333"/>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
            <a:ext cx="12192000" cy="2464904"/>
          </a:xfrm>
          <a:prstGeom prst="rect">
            <a:avLst/>
          </a:prstGeom>
        </p:spPr>
      </p:pic>
      <p:sp>
        <p:nvSpPr>
          <p:cNvPr id="15" name="文本框 14"/>
          <p:cNvSpPr txBox="1"/>
          <p:nvPr/>
        </p:nvSpPr>
        <p:spPr>
          <a:xfrm>
            <a:off x="4503087" y="745832"/>
            <a:ext cx="3185820" cy="1292662"/>
          </a:xfrm>
          <a:prstGeom prst="rect">
            <a:avLst/>
          </a:prstGeom>
          <a:noFill/>
        </p:spPr>
        <p:txBody>
          <a:bodyPr wrap="square" rtlCol="0">
            <a:spAutoFit/>
          </a:bodyPr>
          <a:lstStyle/>
          <a:p>
            <a:pPr algn="ctr"/>
            <a:r>
              <a:rPr lang="zh-CN" altLang="en-US" sz="5400" dirty="0">
                <a:solidFill>
                  <a:srgbClr val="2357A6"/>
                </a:solidFill>
                <a:cs typeface="+mn-ea"/>
                <a:sym typeface="+mn-lt"/>
              </a:rPr>
              <a:t>目录</a:t>
            </a:r>
            <a:endParaRPr lang="en-US" altLang="zh-CN" sz="5400" dirty="0">
              <a:solidFill>
                <a:srgbClr val="2357A6"/>
              </a:solidFill>
              <a:cs typeface="+mn-ea"/>
              <a:sym typeface="+mn-lt"/>
            </a:endParaRPr>
          </a:p>
          <a:p>
            <a:pPr algn="ctr"/>
            <a:r>
              <a:rPr lang="en-US" altLang="zh-CN" sz="2400" dirty="0">
                <a:solidFill>
                  <a:srgbClr val="2357A6"/>
                </a:solidFill>
                <a:cs typeface="+mn-ea"/>
                <a:sym typeface="+mn-lt"/>
              </a:rPr>
              <a:t>CONTENTS</a:t>
            </a:r>
            <a:endParaRPr lang="zh-CN" altLang="en-US" sz="2400" dirty="0">
              <a:solidFill>
                <a:srgbClr val="2357A6"/>
              </a:solidFill>
              <a:cs typeface="+mn-ea"/>
              <a:sym typeface="+mn-lt"/>
            </a:endParaRPr>
          </a:p>
        </p:txBody>
      </p:sp>
      <p:sp>
        <p:nvSpPr>
          <p:cNvPr id="85" name="Freeform 5"/>
          <p:cNvSpPr/>
          <p:nvPr/>
        </p:nvSpPr>
        <p:spPr bwMode="auto">
          <a:xfrm>
            <a:off x="3758887"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6" name="Rectangle 6"/>
          <p:cNvSpPr>
            <a:spLocks noChangeArrowheads="1"/>
          </p:cNvSpPr>
          <p:nvPr/>
        </p:nvSpPr>
        <p:spPr bwMode="auto">
          <a:xfrm>
            <a:off x="3758887"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7" name="Rectangle 7"/>
          <p:cNvSpPr>
            <a:spLocks noChangeArrowheads="1"/>
          </p:cNvSpPr>
          <p:nvPr/>
        </p:nvSpPr>
        <p:spPr bwMode="auto">
          <a:xfrm>
            <a:off x="3758887"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8" name="Rectangle 8"/>
          <p:cNvSpPr>
            <a:spLocks noChangeArrowheads="1"/>
          </p:cNvSpPr>
          <p:nvPr/>
        </p:nvSpPr>
        <p:spPr bwMode="auto">
          <a:xfrm>
            <a:off x="3758887"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9" name="Freeform 9"/>
          <p:cNvSpPr/>
          <p:nvPr/>
        </p:nvSpPr>
        <p:spPr bwMode="auto">
          <a:xfrm>
            <a:off x="4284499"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0" name="Freeform 10"/>
          <p:cNvSpPr/>
          <p:nvPr/>
        </p:nvSpPr>
        <p:spPr bwMode="auto">
          <a:xfrm>
            <a:off x="4284499"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91" name="Straight Connector 43"/>
          <p:cNvCxnSpPr/>
          <p:nvPr/>
        </p:nvCxnSpPr>
        <p:spPr>
          <a:xfrm>
            <a:off x="4823664"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3" name="Inhaltsplatzhalter 4"/>
          <p:cNvSpPr txBox="1"/>
          <p:nvPr/>
        </p:nvSpPr>
        <p:spPr>
          <a:xfrm>
            <a:off x="5047787"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2</a:t>
            </a:r>
            <a:endParaRPr lang="en-US" sz="2400" dirty="0">
              <a:latin typeface="+mn-lt"/>
              <a:cs typeface="+mn-ea"/>
              <a:sym typeface="+mn-lt"/>
            </a:endParaRPr>
          </a:p>
        </p:txBody>
      </p:sp>
      <p:sp>
        <p:nvSpPr>
          <p:cNvPr id="94" name="文本框 50"/>
          <p:cNvSpPr txBox="1"/>
          <p:nvPr/>
        </p:nvSpPr>
        <p:spPr>
          <a:xfrm>
            <a:off x="3905721"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95" name="文本框 51"/>
          <p:cNvSpPr txBox="1"/>
          <p:nvPr/>
        </p:nvSpPr>
        <p:spPr>
          <a:xfrm>
            <a:off x="4055606"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校园经历</a:t>
            </a:r>
          </a:p>
        </p:txBody>
      </p:sp>
      <p:sp>
        <p:nvSpPr>
          <p:cNvPr id="96" name="文本框 52"/>
          <p:cNvSpPr txBox="1"/>
          <p:nvPr/>
        </p:nvSpPr>
        <p:spPr>
          <a:xfrm>
            <a:off x="3832303" y="3271373"/>
            <a:ext cx="1982719"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Campus Experience</a:t>
            </a:r>
          </a:p>
        </p:txBody>
      </p:sp>
      <p:pic>
        <p:nvPicPr>
          <p:cNvPr id="4" name="图形 3" descr="聊天气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52270" y="2422163"/>
            <a:ext cx="591362" cy="591362"/>
          </a:xfrm>
          <a:prstGeom prst="rect">
            <a:avLst/>
          </a:prstGeom>
        </p:spPr>
      </p:pic>
      <p:sp>
        <p:nvSpPr>
          <p:cNvPr id="101" name="Freeform 5"/>
          <p:cNvSpPr/>
          <p:nvPr/>
        </p:nvSpPr>
        <p:spPr bwMode="auto">
          <a:xfrm>
            <a:off x="6303555"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2" name="Rectangle 6"/>
          <p:cNvSpPr>
            <a:spLocks noChangeArrowheads="1"/>
          </p:cNvSpPr>
          <p:nvPr/>
        </p:nvSpPr>
        <p:spPr bwMode="auto">
          <a:xfrm>
            <a:off x="6303555"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3" name="Rectangle 7"/>
          <p:cNvSpPr>
            <a:spLocks noChangeArrowheads="1"/>
          </p:cNvSpPr>
          <p:nvPr/>
        </p:nvSpPr>
        <p:spPr bwMode="auto">
          <a:xfrm>
            <a:off x="6303555"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4" name="Rectangle 8"/>
          <p:cNvSpPr>
            <a:spLocks noChangeArrowheads="1"/>
          </p:cNvSpPr>
          <p:nvPr/>
        </p:nvSpPr>
        <p:spPr bwMode="auto">
          <a:xfrm>
            <a:off x="6303555"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9"/>
          <p:cNvSpPr/>
          <p:nvPr/>
        </p:nvSpPr>
        <p:spPr bwMode="auto">
          <a:xfrm>
            <a:off x="6829167"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6" name="Freeform 10"/>
          <p:cNvSpPr/>
          <p:nvPr/>
        </p:nvSpPr>
        <p:spPr bwMode="auto">
          <a:xfrm>
            <a:off x="6829167"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07" name="Straight Connector 43"/>
          <p:cNvCxnSpPr/>
          <p:nvPr/>
        </p:nvCxnSpPr>
        <p:spPr>
          <a:xfrm>
            <a:off x="7368332"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9" name="Inhaltsplatzhalter 4"/>
          <p:cNvSpPr txBox="1"/>
          <p:nvPr/>
        </p:nvSpPr>
        <p:spPr>
          <a:xfrm>
            <a:off x="7592455"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3</a:t>
            </a:r>
            <a:endParaRPr lang="en-US" sz="2400" dirty="0">
              <a:latin typeface="+mn-lt"/>
              <a:cs typeface="+mn-ea"/>
              <a:sym typeface="+mn-lt"/>
            </a:endParaRPr>
          </a:p>
        </p:txBody>
      </p:sp>
      <p:sp>
        <p:nvSpPr>
          <p:cNvPr id="110" name="文本框 50"/>
          <p:cNvSpPr txBox="1"/>
          <p:nvPr/>
        </p:nvSpPr>
        <p:spPr>
          <a:xfrm>
            <a:off x="6450389"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11" name="文本框 51"/>
          <p:cNvSpPr txBox="1"/>
          <p:nvPr/>
        </p:nvSpPr>
        <p:spPr>
          <a:xfrm>
            <a:off x="6600274"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关于家乡</a:t>
            </a:r>
          </a:p>
        </p:txBody>
      </p:sp>
      <p:sp>
        <p:nvSpPr>
          <p:cNvPr id="112" name="文本框 52"/>
          <p:cNvSpPr txBox="1"/>
          <p:nvPr/>
        </p:nvSpPr>
        <p:spPr>
          <a:xfrm>
            <a:off x="6600274"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Hometown</a:t>
            </a:r>
          </a:p>
        </p:txBody>
      </p:sp>
      <p:pic>
        <p:nvPicPr>
          <p:cNvPr id="6" name="图形 5" descr="雇员徽章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79490" y="2422163"/>
            <a:ext cx="591362" cy="591362"/>
          </a:xfrm>
          <a:prstGeom prst="rect">
            <a:avLst/>
          </a:prstGeom>
        </p:spPr>
      </p:pic>
      <p:sp>
        <p:nvSpPr>
          <p:cNvPr id="117" name="Freeform 5"/>
          <p:cNvSpPr/>
          <p:nvPr/>
        </p:nvSpPr>
        <p:spPr bwMode="auto">
          <a:xfrm>
            <a:off x="8848222"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8" name="Rectangle 6"/>
          <p:cNvSpPr>
            <a:spLocks noChangeArrowheads="1"/>
          </p:cNvSpPr>
          <p:nvPr/>
        </p:nvSpPr>
        <p:spPr bwMode="auto">
          <a:xfrm>
            <a:off x="8848222"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9" name="Rectangle 7"/>
          <p:cNvSpPr>
            <a:spLocks noChangeArrowheads="1"/>
          </p:cNvSpPr>
          <p:nvPr/>
        </p:nvSpPr>
        <p:spPr bwMode="auto">
          <a:xfrm>
            <a:off x="8848222"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0" name="Rectangle 8"/>
          <p:cNvSpPr>
            <a:spLocks noChangeArrowheads="1"/>
          </p:cNvSpPr>
          <p:nvPr/>
        </p:nvSpPr>
        <p:spPr bwMode="auto">
          <a:xfrm>
            <a:off x="8848222"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1" name="Freeform 9"/>
          <p:cNvSpPr/>
          <p:nvPr/>
        </p:nvSpPr>
        <p:spPr bwMode="auto">
          <a:xfrm>
            <a:off x="9373834"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2" name="Freeform 10"/>
          <p:cNvSpPr/>
          <p:nvPr/>
        </p:nvSpPr>
        <p:spPr bwMode="auto">
          <a:xfrm>
            <a:off x="9373834"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23" name="Straight Connector 43"/>
          <p:cNvCxnSpPr/>
          <p:nvPr/>
        </p:nvCxnSpPr>
        <p:spPr>
          <a:xfrm>
            <a:off x="9912999"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5" name="Inhaltsplatzhalter 4"/>
          <p:cNvSpPr txBox="1"/>
          <p:nvPr/>
        </p:nvSpPr>
        <p:spPr>
          <a:xfrm>
            <a:off x="10137122"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4</a:t>
            </a:r>
            <a:endParaRPr lang="en-US" sz="2400" dirty="0">
              <a:latin typeface="+mn-lt"/>
              <a:cs typeface="+mn-ea"/>
              <a:sym typeface="+mn-lt"/>
            </a:endParaRPr>
          </a:p>
        </p:txBody>
      </p:sp>
      <p:sp>
        <p:nvSpPr>
          <p:cNvPr id="126" name="文本框 50"/>
          <p:cNvSpPr txBox="1"/>
          <p:nvPr/>
        </p:nvSpPr>
        <p:spPr>
          <a:xfrm>
            <a:off x="8995056"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27" name="文本框 51"/>
          <p:cNvSpPr txBox="1"/>
          <p:nvPr/>
        </p:nvSpPr>
        <p:spPr>
          <a:xfrm>
            <a:off x="9144941"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未来规划</a:t>
            </a:r>
          </a:p>
        </p:txBody>
      </p:sp>
      <p:sp>
        <p:nvSpPr>
          <p:cNvPr id="128" name="文本框 52"/>
          <p:cNvSpPr txBox="1"/>
          <p:nvPr/>
        </p:nvSpPr>
        <p:spPr>
          <a:xfrm>
            <a:off x="9144941"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Future Planning</a:t>
            </a:r>
          </a:p>
        </p:txBody>
      </p:sp>
      <p:pic>
        <p:nvPicPr>
          <p:cNvPr id="8" name="图形 7" descr="灯泡和齿轮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144941" y="2422163"/>
            <a:ext cx="591362" cy="591362"/>
          </a:xfrm>
          <a:prstGeom prst="rect">
            <a:avLst/>
          </a:prstGeom>
        </p:spPr>
      </p:pic>
      <p:sp>
        <p:nvSpPr>
          <p:cNvPr id="56" name="Freeform 5"/>
          <p:cNvSpPr/>
          <p:nvPr/>
        </p:nvSpPr>
        <p:spPr bwMode="auto">
          <a:xfrm>
            <a:off x="1214219"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7" name="Rectangle 6"/>
          <p:cNvSpPr>
            <a:spLocks noChangeArrowheads="1"/>
          </p:cNvSpPr>
          <p:nvPr/>
        </p:nvSpPr>
        <p:spPr bwMode="auto">
          <a:xfrm>
            <a:off x="1214219"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8" name="Rectangle 7"/>
          <p:cNvSpPr>
            <a:spLocks noChangeArrowheads="1"/>
          </p:cNvSpPr>
          <p:nvPr/>
        </p:nvSpPr>
        <p:spPr bwMode="auto">
          <a:xfrm>
            <a:off x="1214219"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9" name="Rectangle 8"/>
          <p:cNvSpPr>
            <a:spLocks noChangeArrowheads="1"/>
          </p:cNvSpPr>
          <p:nvPr/>
        </p:nvSpPr>
        <p:spPr bwMode="auto">
          <a:xfrm>
            <a:off x="1214219"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0" name="Freeform 9"/>
          <p:cNvSpPr/>
          <p:nvPr/>
        </p:nvSpPr>
        <p:spPr bwMode="auto">
          <a:xfrm>
            <a:off x="1739831"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1" name="Freeform 10"/>
          <p:cNvSpPr/>
          <p:nvPr/>
        </p:nvSpPr>
        <p:spPr bwMode="auto">
          <a:xfrm>
            <a:off x="1739831"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62" name="Straight Connector 43"/>
          <p:cNvCxnSpPr/>
          <p:nvPr/>
        </p:nvCxnSpPr>
        <p:spPr>
          <a:xfrm>
            <a:off x="2278996"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Inhaltsplatzhalter 4"/>
          <p:cNvSpPr txBox="1"/>
          <p:nvPr/>
        </p:nvSpPr>
        <p:spPr>
          <a:xfrm>
            <a:off x="2503119"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1</a:t>
            </a:r>
            <a:endParaRPr lang="en-US" sz="2400" dirty="0">
              <a:latin typeface="+mn-lt"/>
              <a:cs typeface="+mn-ea"/>
              <a:sym typeface="+mn-lt"/>
            </a:endParaRPr>
          </a:p>
        </p:txBody>
      </p:sp>
      <p:sp>
        <p:nvSpPr>
          <p:cNvPr id="75" name="文本框 50"/>
          <p:cNvSpPr txBox="1"/>
          <p:nvPr/>
        </p:nvSpPr>
        <p:spPr>
          <a:xfrm>
            <a:off x="1361053"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76" name="文本框 51"/>
          <p:cNvSpPr txBox="1"/>
          <p:nvPr/>
        </p:nvSpPr>
        <p:spPr>
          <a:xfrm>
            <a:off x="1510938"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关于本人</a:t>
            </a:r>
          </a:p>
        </p:txBody>
      </p:sp>
      <p:sp>
        <p:nvSpPr>
          <p:cNvPr id="77" name="文本框 52"/>
          <p:cNvSpPr txBox="1"/>
          <p:nvPr/>
        </p:nvSpPr>
        <p:spPr>
          <a:xfrm>
            <a:off x="1510938"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Talk About ME</a:t>
            </a:r>
          </a:p>
        </p:txBody>
      </p:sp>
      <p:pic>
        <p:nvPicPr>
          <p:cNvPr id="10" name="图形 9" descr="男性形象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19124" y="2422163"/>
            <a:ext cx="591362" cy="591362"/>
          </a:xfrm>
          <a:prstGeom prst="rect">
            <a:avLst/>
          </a:prstGeom>
        </p:spPr>
      </p:pic>
      <p:pic>
        <p:nvPicPr>
          <p:cNvPr id="55" name="图片 54">
            <a:extLst>
              <a:ext uri="{FF2B5EF4-FFF2-40B4-BE49-F238E27FC236}">
                <a16:creationId xmlns:a16="http://schemas.microsoft.com/office/drawing/2014/main" id="{0DE3A385-02A0-E606-1E70-0195AB66732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2749" y="238832"/>
            <a:ext cx="1557369" cy="155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000"/>
                                        <p:tgtEl>
                                          <p:spTgt spid="60"/>
                                        </p:tgtEl>
                                      </p:cBhvr>
                                    </p:animEffect>
                                    <p:anim calcmode="lin" valueType="num">
                                      <p:cBhvr>
                                        <p:cTn id="35" dur="1000" fill="hold"/>
                                        <p:tgtEl>
                                          <p:spTgt spid="60"/>
                                        </p:tgtEl>
                                        <p:attrNameLst>
                                          <p:attrName>ppt_x</p:attrName>
                                        </p:attrNameLst>
                                      </p:cBhvr>
                                      <p:tavLst>
                                        <p:tav tm="0">
                                          <p:val>
                                            <p:strVal val="#ppt_x"/>
                                          </p:val>
                                        </p:tav>
                                        <p:tav tm="100000">
                                          <p:val>
                                            <p:strVal val="#ppt_x"/>
                                          </p:val>
                                        </p:tav>
                                      </p:tavLst>
                                    </p:anim>
                                    <p:anim calcmode="lin" valueType="num">
                                      <p:cBhvr>
                                        <p:cTn id="36" dur="100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1000"/>
                                        <p:tgtEl>
                                          <p:spTgt spid="61"/>
                                        </p:tgtEl>
                                      </p:cBhvr>
                                    </p:animEffect>
                                    <p:anim calcmode="lin" valueType="num">
                                      <p:cBhvr>
                                        <p:cTn id="40" dur="1000" fill="hold"/>
                                        <p:tgtEl>
                                          <p:spTgt spid="61"/>
                                        </p:tgtEl>
                                        <p:attrNameLst>
                                          <p:attrName>ppt_x</p:attrName>
                                        </p:attrNameLst>
                                      </p:cBhvr>
                                      <p:tavLst>
                                        <p:tav tm="0">
                                          <p:val>
                                            <p:strVal val="#ppt_x"/>
                                          </p:val>
                                        </p:tav>
                                        <p:tav tm="100000">
                                          <p:val>
                                            <p:strVal val="#ppt_x"/>
                                          </p:val>
                                        </p:tav>
                                      </p:tavLst>
                                    </p:anim>
                                    <p:anim calcmode="lin" valueType="num">
                                      <p:cBhvr>
                                        <p:cTn id="41" dur="1000" fill="hold"/>
                                        <p:tgtEl>
                                          <p:spTgt spid="6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anim calcmode="lin" valueType="num">
                                      <p:cBhvr>
                                        <p:cTn id="55" dur="1000" fill="hold"/>
                                        <p:tgtEl>
                                          <p:spTgt spid="75"/>
                                        </p:tgtEl>
                                        <p:attrNameLst>
                                          <p:attrName>ppt_x</p:attrName>
                                        </p:attrNameLst>
                                      </p:cBhvr>
                                      <p:tavLst>
                                        <p:tav tm="0">
                                          <p:val>
                                            <p:strVal val="#ppt_x"/>
                                          </p:val>
                                        </p:tav>
                                        <p:tav tm="100000">
                                          <p:val>
                                            <p:strVal val="#ppt_x"/>
                                          </p:val>
                                        </p:tav>
                                      </p:tavLst>
                                    </p:anim>
                                    <p:anim calcmode="lin" valueType="num">
                                      <p:cBhvr>
                                        <p:cTn id="56" dur="1000" fill="hold"/>
                                        <p:tgtEl>
                                          <p:spTgt spid="7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000"/>
                                        <p:tgtEl>
                                          <p:spTgt spid="76"/>
                                        </p:tgtEl>
                                      </p:cBhvr>
                                    </p:animEffect>
                                    <p:anim calcmode="lin" valueType="num">
                                      <p:cBhvr>
                                        <p:cTn id="60" dur="1000" fill="hold"/>
                                        <p:tgtEl>
                                          <p:spTgt spid="76"/>
                                        </p:tgtEl>
                                        <p:attrNameLst>
                                          <p:attrName>ppt_x</p:attrName>
                                        </p:attrNameLst>
                                      </p:cBhvr>
                                      <p:tavLst>
                                        <p:tav tm="0">
                                          <p:val>
                                            <p:strVal val="#ppt_x"/>
                                          </p:val>
                                        </p:tav>
                                        <p:tav tm="100000">
                                          <p:val>
                                            <p:strVal val="#ppt_x"/>
                                          </p:val>
                                        </p:tav>
                                      </p:tavLst>
                                    </p:anim>
                                    <p:anim calcmode="lin" valueType="num">
                                      <p:cBhvr>
                                        <p:cTn id="61" dur="1000" fill="hold"/>
                                        <p:tgtEl>
                                          <p:spTgt spid="7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1000"/>
                                        <p:tgtEl>
                                          <p:spTgt spid="77"/>
                                        </p:tgtEl>
                                      </p:cBhvr>
                                    </p:animEffect>
                                    <p:anim calcmode="lin" valueType="num">
                                      <p:cBhvr>
                                        <p:cTn id="65" dur="1000" fill="hold"/>
                                        <p:tgtEl>
                                          <p:spTgt spid="77"/>
                                        </p:tgtEl>
                                        <p:attrNameLst>
                                          <p:attrName>ppt_x</p:attrName>
                                        </p:attrNameLst>
                                      </p:cBhvr>
                                      <p:tavLst>
                                        <p:tav tm="0">
                                          <p:val>
                                            <p:strVal val="#ppt_x"/>
                                          </p:val>
                                        </p:tav>
                                        <p:tav tm="100000">
                                          <p:val>
                                            <p:strVal val="#ppt_x"/>
                                          </p:val>
                                        </p:tav>
                                      </p:tavLst>
                                    </p:anim>
                                    <p:anim calcmode="lin" valueType="num">
                                      <p:cBhvr>
                                        <p:cTn id="66" dur="1000" fill="hold"/>
                                        <p:tgtEl>
                                          <p:spTgt spid="77"/>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1000"/>
                                        <p:tgtEl>
                                          <p:spTgt spid="85"/>
                                        </p:tgtEl>
                                      </p:cBhvr>
                                    </p:animEffect>
                                    <p:anim calcmode="lin" valueType="num">
                                      <p:cBhvr>
                                        <p:cTn id="77" dur="1000" fill="hold"/>
                                        <p:tgtEl>
                                          <p:spTgt spid="85"/>
                                        </p:tgtEl>
                                        <p:attrNameLst>
                                          <p:attrName>ppt_x</p:attrName>
                                        </p:attrNameLst>
                                      </p:cBhvr>
                                      <p:tavLst>
                                        <p:tav tm="0">
                                          <p:val>
                                            <p:strVal val="#ppt_x"/>
                                          </p:val>
                                        </p:tav>
                                        <p:tav tm="100000">
                                          <p:val>
                                            <p:strVal val="#ppt_x"/>
                                          </p:val>
                                        </p:tav>
                                      </p:tavLst>
                                    </p:anim>
                                    <p:anim calcmode="lin" valueType="num">
                                      <p:cBhvr>
                                        <p:cTn id="78" dur="1000" fill="hold"/>
                                        <p:tgtEl>
                                          <p:spTgt spid="8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fade">
                                      <p:cBhvr>
                                        <p:cTn id="81" dur="1000"/>
                                        <p:tgtEl>
                                          <p:spTgt spid="86"/>
                                        </p:tgtEl>
                                      </p:cBhvr>
                                    </p:animEffect>
                                    <p:anim calcmode="lin" valueType="num">
                                      <p:cBhvr>
                                        <p:cTn id="82" dur="1000" fill="hold"/>
                                        <p:tgtEl>
                                          <p:spTgt spid="86"/>
                                        </p:tgtEl>
                                        <p:attrNameLst>
                                          <p:attrName>ppt_x</p:attrName>
                                        </p:attrNameLst>
                                      </p:cBhvr>
                                      <p:tavLst>
                                        <p:tav tm="0">
                                          <p:val>
                                            <p:strVal val="#ppt_x"/>
                                          </p:val>
                                        </p:tav>
                                        <p:tav tm="100000">
                                          <p:val>
                                            <p:strVal val="#ppt_x"/>
                                          </p:val>
                                        </p:tav>
                                      </p:tavLst>
                                    </p:anim>
                                    <p:anim calcmode="lin" valueType="num">
                                      <p:cBhvr>
                                        <p:cTn id="83" dur="1000" fill="hold"/>
                                        <p:tgtEl>
                                          <p:spTgt spid="8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1000"/>
                                        <p:tgtEl>
                                          <p:spTgt spid="87"/>
                                        </p:tgtEl>
                                      </p:cBhvr>
                                    </p:animEffect>
                                    <p:anim calcmode="lin" valueType="num">
                                      <p:cBhvr>
                                        <p:cTn id="87" dur="1000" fill="hold"/>
                                        <p:tgtEl>
                                          <p:spTgt spid="87"/>
                                        </p:tgtEl>
                                        <p:attrNameLst>
                                          <p:attrName>ppt_x</p:attrName>
                                        </p:attrNameLst>
                                      </p:cBhvr>
                                      <p:tavLst>
                                        <p:tav tm="0">
                                          <p:val>
                                            <p:strVal val="#ppt_x"/>
                                          </p:val>
                                        </p:tav>
                                        <p:tav tm="100000">
                                          <p:val>
                                            <p:strVal val="#ppt_x"/>
                                          </p:val>
                                        </p:tav>
                                      </p:tavLst>
                                    </p:anim>
                                    <p:anim calcmode="lin" valueType="num">
                                      <p:cBhvr>
                                        <p:cTn id="88" dur="1000" fill="hold"/>
                                        <p:tgtEl>
                                          <p:spTgt spid="8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1000"/>
                                        <p:tgtEl>
                                          <p:spTgt spid="88"/>
                                        </p:tgtEl>
                                      </p:cBhvr>
                                    </p:animEffect>
                                    <p:anim calcmode="lin" valueType="num">
                                      <p:cBhvr>
                                        <p:cTn id="92" dur="1000" fill="hold"/>
                                        <p:tgtEl>
                                          <p:spTgt spid="88"/>
                                        </p:tgtEl>
                                        <p:attrNameLst>
                                          <p:attrName>ppt_x</p:attrName>
                                        </p:attrNameLst>
                                      </p:cBhvr>
                                      <p:tavLst>
                                        <p:tav tm="0">
                                          <p:val>
                                            <p:strVal val="#ppt_x"/>
                                          </p:val>
                                        </p:tav>
                                        <p:tav tm="100000">
                                          <p:val>
                                            <p:strVal val="#ppt_x"/>
                                          </p:val>
                                        </p:tav>
                                      </p:tavLst>
                                    </p:anim>
                                    <p:anim calcmode="lin" valueType="num">
                                      <p:cBhvr>
                                        <p:cTn id="93" dur="1000" fill="hold"/>
                                        <p:tgtEl>
                                          <p:spTgt spid="8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1000"/>
                                        <p:tgtEl>
                                          <p:spTgt spid="89"/>
                                        </p:tgtEl>
                                      </p:cBhvr>
                                    </p:animEffect>
                                    <p:anim calcmode="lin" valueType="num">
                                      <p:cBhvr>
                                        <p:cTn id="97" dur="1000" fill="hold"/>
                                        <p:tgtEl>
                                          <p:spTgt spid="89"/>
                                        </p:tgtEl>
                                        <p:attrNameLst>
                                          <p:attrName>ppt_x</p:attrName>
                                        </p:attrNameLst>
                                      </p:cBhvr>
                                      <p:tavLst>
                                        <p:tav tm="0">
                                          <p:val>
                                            <p:strVal val="#ppt_x"/>
                                          </p:val>
                                        </p:tav>
                                        <p:tav tm="100000">
                                          <p:val>
                                            <p:strVal val="#ppt_x"/>
                                          </p:val>
                                        </p:tav>
                                      </p:tavLst>
                                    </p:anim>
                                    <p:anim calcmode="lin" valueType="num">
                                      <p:cBhvr>
                                        <p:cTn id="98" dur="1000" fill="hold"/>
                                        <p:tgtEl>
                                          <p:spTgt spid="8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1000"/>
                                        <p:tgtEl>
                                          <p:spTgt spid="90"/>
                                        </p:tgtEl>
                                      </p:cBhvr>
                                    </p:animEffect>
                                    <p:anim calcmode="lin" valueType="num">
                                      <p:cBhvr>
                                        <p:cTn id="102" dur="1000" fill="hold"/>
                                        <p:tgtEl>
                                          <p:spTgt spid="90"/>
                                        </p:tgtEl>
                                        <p:attrNameLst>
                                          <p:attrName>ppt_x</p:attrName>
                                        </p:attrNameLst>
                                      </p:cBhvr>
                                      <p:tavLst>
                                        <p:tav tm="0">
                                          <p:val>
                                            <p:strVal val="#ppt_x"/>
                                          </p:val>
                                        </p:tav>
                                        <p:tav tm="100000">
                                          <p:val>
                                            <p:strVal val="#ppt_x"/>
                                          </p:val>
                                        </p:tav>
                                      </p:tavLst>
                                    </p:anim>
                                    <p:anim calcmode="lin" valueType="num">
                                      <p:cBhvr>
                                        <p:cTn id="103" dur="1000" fill="hold"/>
                                        <p:tgtEl>
                                          <p:spTgt spid="90"/>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1000"/>
                                        <p:tgtEl>
                                          <p:spTgt spid="93"/>
                                        </p:tgtEl>
                                      </p:cBhvr>
                                    </p:animEffect>
                                    <p:anim calcmode="lin" valueType="num">
                                      <p:cBhvr>
                                        <p:cTn id="112" dur="1000" fill="hold"/>
                                        <p:tgtEl>
                                          <p:spTgt spid="93"/>
                                        </p:tgtEl>
                                        <p:attrNameLst>
                                          <p:attrName>ppt_x</p:attrName>
                                        </p:attrNameLst>
                                      </p:cBhvr>
                                      <p:tavLst>
                                        <p:tav tm="0">
                                          <p:val>
                                            <p:strVal val="#ppt_x"/>
                                          </p:val>
                                        </p:tav>
                                        <p:tav tm="100000">
                                          <p:val>
                                            <p:strVal val="#ppt_x"/>
                                          </p:val>
                                        </p:tav>
                                      </p:tavLst>
                                    </p:anim>
                                    <p:anim calcmode="lin" valueType="num">
                                      <p:cBhvr>
                                        <p:cTn id="113" dur="1000" fill="hold"/>
                                        <p:tgtEl>
                                          <p:spTgt spid="9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1000"/>
                                        <p:tgtEl>
                                          <p:spTgt spid="94"/>
                                        </p:tgtEl>
                                      </p:cBhvr>
                                    </p:animEffect>
                                    <p:anim calcmode="lin" valueType="num">
                                      <p:cBhvr>
                                        <p:cTn id="117" dur="1000" fill="hold"/>
                                        <p:tgtEl>
                                          <p:spTgt spid="94"/>
                                        </p:tgtEl>
                                        <p:attrNameLst>
                                          <p:attrName>ppt_x</p:attrName>
                                        </p:attrNameLst>
                                      </p:cBhvr>
                                      <p:tavLst>
                                        <p:tav tm="0">
                                          <p:val>
                                            <p:strVal val="#ppt_x"/>
                                          </p:val>
                                        </p:tav>
                                        <p:tav tm="100000">
                                          <p:val>
                                            <p:strVal val="#ppt_x"/>
                                          </p:val>
                                        </p:tav>
                                      </p:tavLst>
                                    </p:anim>
                                    <p:anim calcmode="lin" valueType="num">
                                      <p:cBhvr>
                                        <p:cTn id="118" dur="1000" fill="hold"/>
                                        <p:tgtEl>
                                          <p:spTgt spid="9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fade">
                                      <p:cBhvr>
                                        <p:cTn id="121" dur="1000"/>
                                        <p:tgtEl>
                                          <p:spTgt spid="95"/>
                                        </p:tgtEl>
                                      </p:cBhvr>
                                    </p:animEffect>
                                    <p:anim calcmode="lin" valueType="num">
                                      <p:cBhvr>
                                        <p:cTn id="122" dur="1000" fill="hold"/>
                                        <p:tgtEl>
                                          <p:spTgt spid="95"/>
                                        </p:tgtEl>
                                        <p:attrNameLst>
                                          <p:attrName>ppt_x</p:attrName>
                                        </p:attrNameLst>
                                      </p:cBhvr>
                                      <p:tavLst>
                                        <p:tav tm="0">
                                          <p:val>
                                            <p:strVal val="#ppt_x"/>
                                          </p:val>
                                        </p:tav>
                                        <p:tav tm="100000">
                                          <p:val>
                                            <p:strVal val="#ppt_x"/>
                                          </p:val>
                                        </p:tav>
                                      </p:tavLst>
                                    </p:anim>
                                    <p:anim calcmode="lin" valueType="num">
                                      <p:cBhvr>
                                        <p:cTn id="123" dur="1000" fill="hold"/>
                                        <p:tgtEl>
                                          <p:spTgt spid="9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96"/>
                                        </p:tgtEl>
                                        <p:attrNameLst>
                                          <p:attrName>style.visibility</p:attrName>
                                        </p:attrNameLst>
                                      </p:cBhvr>
                                      <p:to>
                                        <p:strVal val="visible"/>
                                      </p:to>
                                    </p:set>
                                    <p:animEffect transition="in" filter="fade">
                                      <p:cBhvr>
                                        <p:cTn id="126" dur="1000"/>
                                        <p:tgtEl>
                                          <p:spTgt spid="96"/>
                                        </p:tgtEl>
                                      </p:cBhvr>
                                    </p:animEffect>
                                    <p:anim calcmode="lin" valueType="num">
                                      <p:cBhvr>
                                        <p:cTn id="127" dur="1000" fill="hold"/>
                                        <p:tgtEl>
                                          <p:spTgt spid="96"/>
                                        </p:tgtEl>
                                        <p:attrNameLst>
                                          <p:attrName>ppt_x</p:attrName>
                                        </p:attrNameLst>
                                      </p:cBhvr>
                                      <p:tavLst>
                                        <p:tav tm="0">
                                          <p:val>
                                            <p:strVal val="#ppt_x"/>
                                          </p:val>
                                        </p:tav>
                                        <p:tav tm="100000">
                                          <p:val>
                                            <p:strVal val="#ppt_x"/>
                                          </p:val>
                                        </p:tav>
                                      </p:tavLst>
                                    </p:anim>
                                    <p:anim calcmode="lin" valueType="num">
                                      <p:cBhvr>
                                        <p:cTn id="128" dur="1000" fill="hold"/>
                                        <p:tgtEl>
                                          <p:spTgt spid="96"/>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1000"/>
                                        <p:tgtEl>
                                          <p:spTgt spid="4"/>
                                        </p:tgtEl>
                                      </p:cBhvr>
                                    </p:animEffect>
                                    <p:anim calcmode="lin" valueType="num">
                                      <p:cBhvr>
                                        <p:cTn id="132" dur="1000" fill="hold"/>
                                        <p:tgtEl>
                                          <p:spTgt spid="4"/>
                                        </p:tgtEl>
                                        <p:attrNameLst>
                                          <p:attrName>ppt_x</p:attrName>
                                        </p:attrNameLst>
                                      </p:cBhvr>
                                      <p:tavLst>
                                        <p:tav tm="0">
                                          <p:val>
                                            <p:strVal val="#ppt_x"/>
                                          </p:val>
                                        </p:tav>
                                        <p:tav tm="100000">
                                          <p:val>
                                            <p:strVal val="#ppt_x"/>
                                          </p:val>
                                        </p:tav>
                                      </p:tavLst>
                                    </p:anim>
                                    <p:anim calcmode="lin" valueType="num">
                                      <p:cBhvr>
                                        <p:cTn id="1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fade">
                                      <p:cBhvr>
                                        <p:cTn id="138" dur="1000"/>
                                        <p:tgtEl>
                                          <p:spTgt spid="101"/>
                                        </p:tgtEl>
                                      </p:cBhvr>
                                    </p:animEffect>
                                    <p:anim calcmode="lin" valueType="num">
                                      <p:cBhvr>
                                        <p:cTn id="139" dur="1000" fill="hold"/>
                                        <p:tgtEl>
                                          <p:spTgt spid="101"/>
                                        </p:tgtEl>
                                        <p:attrNameLst>
                                          <p:attrName>ppt_x</p:attrName>
                                        </p:attrNameLst>
                                      </p:cBhvr>
                                      <p:tavLst>
                                        <p:tav tm="0">
                                          <p:val>
                                            <p:strVal val="#ppt_x"/>
                                          </p:val>
                                        </p:tav>
                                        <p:tav tm="100000">
                                          <p:val>
                                            <p:strVal val="#ppt_x"/>
                                          </p:val>
                                        </p:tav>
                                      </p:tavLst>
                                    </p:anim>
                                    <p:anim calcmode="lin" valueType="num">
                                      <p:cBhvr>
                                        <p:cTn id="140" dur="1000" fill="hold"/>
                                        <p:tgtEl>
                                          <p:spTgt spid="101"/>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fade">
                                      <p:cBhvr>
                                        <p:cTn id="143" dur="1000"/>
                                        <p:tgtEl>
                                          <p:spTgt spid="102"/>
                                        </p:tgtEl>
                                      </p:cBhvr>
                                    </p:animEffect>
                                    <p:anim calcmode="lin" valueType="num">
                                      <p:cBhvr>
                                        <p:cTn id="144" dur="1000" fill="hold"/>
                                        <p:tgtEl>
                                          <p:spTgt spid="102"/>
                                        </p:tgtEl>
                                        <p:attrNameLst>
                                          <p:attrName>ppt_x</p:attrName>
                                        </p:attrNameLst>
                                      </p:cBhvr>
                                      <p:tavLst>
                                        <p:tav tm="0">
                                          <p:val>
                                            <p:strVal val="#ppt_x"/>
                                          </p:val>
                                        </p:tav>
                                        <p:tav tm="100000">
                                          <p:val>
                                            <p:strVal val="#ppt_x"/>
                                          </p:val>
                                        </p:tav>
                                      </p:tavLst>
                                    </p:anim>
                                    <p:anim calcmode="lin" valueType="num">
                                      <p:cBhvr>
                                        <p:cTn id="145" dur="1000" fill="hold"/>
                                        <p:tgtEl>
                                          <p:spTgt spid="102"/>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03"/>
                                        </p:tgtEl>
                                        <p:attrNameLst>
                                          <p:attrName>style.visibility</p:attrName>
                                        </p:attrNameLst>
                                      </p:cBhvr>
                                      <p:to>
                                        <p:strVal val="visible"/>
                                      </p:to>
                                    </p:set>
                                    <p:animEffect transition="in" filter="fade">
                                      <p:cBhvr>
                                        <p:cTn id="148" dur="1000"/>
                                        <p:tgtEl>
                                          <p:spTgt spid="103"/>
                                        </p:tgtEl>
                                      </p:cBhvr>
                                    </p:animEffect>
                                    <p:anim calcmode="lin" valueType="num">
                                      <p:cBhvr>
                                        <p:cTn id="149" dur="1000" fill="hold"/>
                                        <p:tgtEl>
                                          <p:spTgt spid="103"/>
                                        </p:tgtEl>
                                        <p:attrNameLst>
                                          <p:attrName>ppt_x</p:attrName>
                                        </p:attrNameLst>
                                      </p:cBhvr>
                                      <p:tavLst>
                                        <p:tav tm="0">
                                          <p:val>
                                            <p:strVal val="#ppt_x"/>
                                          </p:val>
                                        </p:tav>
                                        <p:tav tm="100000">
                                          <p:val>
                                            <p:strVal val="#ppt_x"/>
                                          </p:val>
                                        </p:tav>
                                      </p:tavLst>
                                    </p:anim>
                                    <p:anim calcmode="lin" valueType="num">
                                      <p:cBhvr>
                                        <p:cTn id="150" dur="1000" fill="hold"/>
                                        <p:tgtEl>
                                          <p:spTgt spid="103"/>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104"/>
                                        </p:tgtEl>
                                        <p:attrNameLst>
                                          <p:attrName>style.visibility</p:attrName>
                                        </p:attrNameLst>
                                      </p:cBhvr>
                                      <p:to>
                                        <p:strVal val="visible"/>
                                      </p:to>
                                    </p:set>
                                    <p:animEffect transition="in" filter="fade">
                                      <p:cBhvr>
                                        <p:cTn id="153" dur="1000"/>
                                        <p:tgtEl>
                                          <p:spTgt spid="104"/>
                                        </p:tgtEl>
                                      </p:cBhvr>
                                    </p:animEffect>
                                    <p:anim calcmode="lin" valueType="num">
                                      <p:cBhvr>
                                        <p:cTn id="154" dur="1000" fill="hold"/>
                                        <p:tgtEl>
                                          <p:spTgt spid="104"/>
                                        </p:tgtEl>
                                        <p:attrNameLst>
                                          <p:attrName>ppt_x</p:attrName>
                                        </p:attrNameLst>
                                      </p:cBhvr>
                                      <p:tavLst>
                                        <p:tav tm="0">
                                          <p:val>
                                            <p:strVal val="#ppt_x"/>
                                          </p:val>
                                        </p:tav>
                                        <p:tav tm="100000">
                                          <p:val>
                                            <p:strVal val="#ppt_x"/>
                                          </p:val>
                                        </p:tav>
                                      </p:tavLst>
                                    </p:anim>
                                    <p:anim calcmode="lin" valueType="num">
                                      <p:cBhvr>
                                        <p:cTn id="155" dur="1000" fill="hold"/>
                                        <p:tgtEl>
                                          <p:spTgt spid="104"/>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105"/>
                                        </p:tgtEl>
                                        <p:attrNameLst>
                                          <p:attrName>style.visibility</p:attrName>
                                        </p:attrNameLst>
                                      </p:cBhvr>
                                      <p:to>
                                        <p:strVal val="visible"/>
                                      </p:to>
                                    </p:set>
                                    <p:animEffect transition="in" filter="fade">
                                      <p:cBhvr>
                                        <p:cTn id="158" dur="1000"/>
                                        <p:tgtEl>
                                          <p:spTgt spid="105"/>
                                        </p:tgtEl>
                                      </p:cBhvr>
                                    </p:animEffect>
                                    <p:anim calcmode="lin" valueType="num">
                                      <p:cBhvr>
                                        <p:cTn id="159" dur="1000" fill="hold"/>
                                        <p:tgtEl>
                                          <p:spTgt spid="105"/>
                                        </p:tgtEl>
                                        <p:attrNameLst>
                                          <p:attrName>ppt_x</p:attrName>
                                        </p:attrNameLst>
                                      </p:cBhvr>
                                      <p:tavLst>
                                        <p:tav tm="0">
                                          <p:val>
                                            <p:strVal val="#ppt_x"/>
                                          </p:val>
                                        </p:tav>
                                        <p:tav tm="100000">
                                          <p:val>
                                            <p:strVal val="#ppt_x"/>
                                          </p:val>
                                        </p:tav>
                                      </p:tavLst>
                                    </p:anim>
                                    <p:anim calcmode="lin" valueType="num">
                                      <p:cBhvr>
                                        <p:cTn id="160" dur="1000" fill="hold"/>
                                        <p:tgtEl>
                                          <p:spTgt spid="105"/>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fade">
                                      <p:cBhvr>
                                        <p:cTn id="163" dur="1000"/>
                                        <p:tgtEl>
                                          <p:spTgt spid="106"/>
                                        </p:tgtEl>
                                      </p:cBhvr>
                                    </p:animEffect>
                                    <p:anim calcmode="lin" valueType="num">
                                      <p:cBhvr>
                                        <p:cTn id="164" dur="1000" fill="hold"/>
                                        <p:tgtEl>
                                          <p:spTgt spid="106"/>
                                        </p:tgtEl>
                                        <p:attrNameLst>
                                          <p:attrName>ppt_x</p:attrName>
                                        </p:attrNameLst>
                                      </p:cBhvr>
                                      <p:tavLst>
                                        <p:tav tm="0">
                                          <p:val>
                                            <p:strVal val="#ppt_x"/>
                                          </p:val>
                                        </p:tav>
                                        <p:tav tm="100000">
                                          <p:val>
                                            <p:strVal val="#ppt_x"/>
                                          </p:val>
                                        </p:tav>
                                      </p:tavLst>
                                    </p:anim>
                                    <p:anim calcmode="lin" valueType="num">
                                      <p:cBhvr>
                                        <p:cTn id="165" dur="1000" fill="hold"/>
                                        <p:tgtEl>
                                          <p:spTgt spid="106"/>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fade">
                                      <p:cBhvr>
                                        <p:cTn id="168" dur="1000"/>
                                        <p:tgtEl>
                                          <p:spTgt spid="107"/>
                                        </p:tgtEl>
                                      </p:cBhvr>
                                    </p:animEffect>
                                    <p:anim calcmode="lin" valueType="num">
                                      <p:cBhvr>
                                        <p:cTn id="169" dur="1000" fill="hold"/>
                                        <p:tgtEl>
                                          <p:spTgt spid="107"/>
                                        </p:tgtEl>
                                        <p:attrNameLst>
                                          <p:attrName>ppt_x</p:attrName>
                                        </p:attrNameLst>
                                      </p:cBhvr>
                                      <p:tavLst>
                                        <p:tav tm="0">
                                          <p:val>
                                            <p:strVal val="#ppt_x"/>
                                          </p:val>
                                        </p:tav>
                                        <p:tav tm="100000">
                                          <p:val>
                                            <p:strVal val="#ppt_x"/>
                                          </p:val>
                                        </p:tav>
                                      </p:tavLst>
                                    </p:anim>
                                    <p:anim calcmode="lin" valueType="num">
                                      <p:cBhvr>
                                        <p:cTn id="170" dur="1000" fill="hold"/>
                                        <p:tgtEl>
                                          <p:spTgt spid="107"/>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fade">
                                      <p:cBhvr>
                                        <p:cTn id="173" dur="1000"/>
                                        <p:tgtEl>
                                          <p:spTgt spid="109"/>
                                        </p:tgtEl>
                                      </p:cBhvr>
                                    </p:animEffect>
                                    <p:anim calcmode="lin" valueType="num">
                                      <p:cBhvr>
                                        <p:cTn id="174" dur="1000" fill="hold"/>
                                        <p:tgtEl>
                                          <p:spTgt spid="109"/>
                                        </p:tgtEl>
                                        <p:attrNameLst>
                                          <p:attrName>ppt_x</p:attrName>
                                        </p:attrNameLst>
                                      </p:cBhvr>
                                      <p:tavLst>
                                        <p:tav tm="0">
                                          <p:val>
                                            <p:strVal val="#ppt_x"/>
                                          </p:val>
                                        </p:tav>
                                        <p:tav tm="100000">
                                          <p:val>
                                            <p:strVal val="#ppt_x"/>
                                          </p:val>
                                        </p:tav>
                                      </p:tavLst>
                                    </p:anim>
                                    <p:anim calcmode="lin" valueType="num">
                                      <p:cBhvr>
                                        <p:cTn id="175" dur="1000" fill="hold"/>
                                        <p:tgtEl>
                                          <p:spTgt spid="109"/>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1000"/>
                                        <p:tgtEl>
                                          <p:spTgt spid="110"/>
                                        </p:tgtEl>
                                      </p:cBhvr>
                                    </p:animEffect>
                                    <p:anim calcmode="lin" valueType="num">
                                      <p:cBhvr>
                                        <p:cTn id="179" dur="1000" fill="hold"/>
                                        <p:tgtEl>
                                          <p:spTgt spid="110"/>
                                        </p:tgtEl>
                                        <p:attrNameLst>
                                          <p:attrName>ppt_x</p:attrName>
                                        </p:attrNameLst>
                                      </p:cBhvr>
                                      <p:tavLst>
                                        <p:tav tm="0">
                                          <p:val>
                                            <p:strVal val="#ppt_x"/>
                                          </p:val>
                                        </p:tav>
                                        <p:tav tm="100000">
                                          <p:val>
                                            <p:strVal val="#ppt_x"/>
                                          </p:val>
                                        </p:tav>
                                      </p:tavLst>
                                    </p:anim>
                                    <p:anim calcmode="lin" valueType="num">
                                      <p:cBhvr>
                                        <p:cTn id="180" dur="1000" fill="hold"/>
                                        <p:tgtEl>
                                          <p:spTgt spid="110"/>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fade">
                                      <p:cBhvr>
                                        <p:cTn id="183" dur="1000"/>
                                        <p:tgtEl>
                                          <p:spTgt spid="111"/>
                                        </p:tgtEl>
                                      </p:cBhvr>
                                    </p:animEffect>
                                    <p:anim calcmode="lin" valueType="num">
                                      <p:cBhvr>
                                        <p:cTn id="184" dur="1000" fill="hold"/>
                                        <p:tgtEl>
                                          <p:spTgt spid="111"/>
                                        </p:tgtEl>
                                        <p:attrNameLst>
                                          <p:attrName>ppt_x</p:attrName>
                                        </p:attrNameLst>
                                      </p:cBhvr>
                                      <p:tavLst>
                                        <p:tav tm="0">
                                          <p:val>
                                            <p:strVal val="#ppt_x"/>
                                          </p:val>
                                        </p:tav>
                                        <p:tav tm="100000">
                                          <p:val>
                                            <p:strVal val="#ppt_x"/>
                                          </p:val>
                                        </p:tav>
                                      </p:tavLst>
                                    </p:anim>
                                    <p:anim calcmode="lin" valueType="num">
                                      <p:cBhvr>
                                        <p:cTn id="185" dur="1000" fill="hold"/>
                                        <p:tgtEl>
                                          <p:spTgt spid="111"/>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12"/>
                                        </p:tgtEl>
                                        <p:attrNameLst>
                                          <p:attrName>style.visibility</p:attrName>
                                        </p:attrNameLst>
                                      </p:cBhvr>
                                      <p:to>
                                        <p:strVal val="visible"/>
                                      </p:to>
                                    </p:set>
                                    <p:animEffect transition="in" filter="fade">
                                      <p:cBhvr>
                                        <p:cTn id="188" dur="1000"/>
                                        <p:tgtEl>
                                          <p:spTgt spid="112"/>
                                        </p:tgtEl>
                                      </p:cBhvr>
                                    </p:animEffect>
                                    <p:anim calcmode="lin" valueType="num">
                                      <p:cBhvr>
                                        <p:cTn id="189" dur="1000" fill="hold"/>
                                        <p:tgtEl>
                                          <p:spTgt spid="112"/>
                                        </p:tgtEl>
                                        <p:attrNameLst>
                                          <p:attrName>ppt_x</p:attrName>
                                        </p:attrNameLst>
                                      </p:cBhvr>
                                      <p:tavLst>
                                        <p:tav tm="0">
                                          <p:val>
                                            <p:strVal val="#ppt_x"/>
                                          </p:val>
                                        </p:tav>
                                        <p:tav tm="100000">
                                          <p:val>
                                            <p:strVal val="#ppt_x"/>
                                          </p:val>
                                        </p:tav>
                                      </p:tavLst>
                                    </p:anim>
                                    <p:anim calcmode="lin" valueType="num">
                                      <p:cBhvr>
                                        <p:cTn id="190" dur="1000" fill="hold"/>
                                        <p:tgtEl>
                                          <p:spTgt spid="112"/>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6"/>
                                        </p:tgtEl>
                                        <p:attrNameLst>
                                          <p:attrName>style.visibility</p:attrName>
                                        </p:attrNameLst>
                                      </p:cBhvr>
                                      <p:to>
                                        <p:strVal val="visible"/>
                                      </p:to>
                                    </p:set>
                                    <p:animEffect transition="in" filter="fade">
                                      <p:cBhvr>
                                        <p:cTn id="193" dur="1000"/>
                                        <p:tgtEl>
                                          <p:spTgt spid="6"/>
                                        </p:tgtEl>
                                      </p:cBhvr>
                                    </p:animEffect>
                                    <p:anim calcmode="lin" valueType="num">
                                      <p:cBhvr>
                                        <p:cTn id="194" dur="1000" fill="hold"/>
                                        <p:tgtEl>
                                          <p:spTgt spid="6"/>
                                        </p:tgtEl>
                                        <p:attrNameLst>
                                          <p:attrName>ppt_x</p:attrName>
                                        </p:attrNameLst>
                                      </p:cBhvr>
                                      <p:tavLst>
                                        <p:tav tm="0">
                                          <p:val>
                                            <p:strVal val="#ppt_x"/>
                                          </p:val>
                                        </p:tav>
                                        <p:tav tm="100000">
                                          <p:val>
                                            <p:strVal val="#ppt_x"/>
                                          </p:val>
                                        </p:tav>
                                      </p:tavLst>
                                    </p:anim>
                                    <p:anim calcmode="lin" valueType="num">
                                      <p:cBhvr>
                                        <p:cTn id="19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117"/>
                                        </p:tgtEl>
                                        <p:attrNameLst>
                                          <p:attrName>style.visibility</p:attrName>
                                        </p:attrNameLst>
                                      </p:cBhvr>
                                      <p:to>
                                        <p:strVal val="visible"/>
                                      </p:to>
                                    </p:set>
                                    <p:animEffect transition="in" filter="fade">
                                      <p:cBhvr>
                                        <p:cTn id="200" dur="1000"/>
                                        <p:tgtEl>
                                          <p:spTgt spid="117"/>
                                        </p:tgtEl>
                                      </p:cBhvr>
                                    </p:animEffect>
                                    <p:anim calcmode="lin" valueType="num">
                                      <p:cBhvr>
                                        <p:cTn id="201" dur="1000" fill="hold"/>
                                        <p:tgtEl>
                                          <p:spTgt spid="117"/>
                                        </p:tgtEl>
                                        <p:attrNameLst>
                                          <p:attrName>ppt_x</p:attrName>
                                        </p:attrNameLst>
                                      </p:cBhvr>
                                      <p:tavLst>
                                        <p:tav tm="0">
                                          <p:val>
                                            <p:strVal val="#ppt_x"/>
                                          </p:val>
                                        </p:tav>
                                        <p:tav tm="100000">
                                          <p:val>
                                            <p:strVal val="#ppt_x"/>
                                          </p:val>
                                        </p:tav>
                                      </p:tavLst>
                                    </p:anim>
                                    <p:anim calcmode="lin" valueType="num">
                                      <p:cBhvr>
                                        <p:cTn id="202" dur="1000" fill="hold"/>
                                        <p:tgtEl>
                                          <p:spTgt spid="117"/>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118"/>
                                        </p:tgtEl>
                                        <p:attrNameLst>
                                          <p:attrName>style.visibility</p:attrName>
                                        </p:attrNameLst>
                                      </p:cBhvr>
                                      <p:to>
                                        <p:strVal val="visible"/>
                                      </p:to>
                                    </p:set>
                                    <p:animEffect transition="in" filter="fade">
                                      <p:cBhvr>
                                        <p:cTn id="205" dur="1000"/>
                                        <p:tgtEl>
                                          <p:spTgt spid="118"/>
                                        </p:tgtEl>
                                      </p:cBhvr>
                                    </p:animEffect>
                                    <p:anim calcmode="lin" valueType="num">
                                      <p:cBhvr>
                                        <p:cTn id="206" dur="1000" fill="hold"/>
                                        <p:tgtEl>
                                          <p:spTgt spid="118"/>
                                        </p:tgtEl>
                                        <p:attrNameLst>
                                          <p:attrName>ppt_x</p:attrName>
                                        </p:attrNameLst>
                                      </p:cBhvr>
                                      <p:tavLst>
                                        <p:tav tm="0">
                                          <p:val>
                                            <p:strVal val="#ppt_x"/>
                                          </p:val>
                                        </p:tav>
                                        <p:tav tm="100000">
                                          <p:val>
                                            <p:strVal val="#ppt_x"/>
                                          </p:val>
                                        </p:tav>
                                      </p:tavLst>
                                    </p:anim>
                                    <p:anim calcmode="lin" valueType="num">
                                      <p:cBhvr>
                                        <p:cTn id="207" dur="1000" fill="hold"/>
                                        <p:tgtEl>
                                          <p:spTgt spid="118"/>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119"/>
                                        </p:tgtEl>
                                        <p:attrNameLst>
                                          <p:attrName>style.visibility</p:attrName>
                                        </p:attrNameLst>
                                      </p:cBhvr>
                                      <p:to>
                                        <p:strVal val="visible"/>
                                      </p:to>
                                    </p:set>
                                    <p:animEffect transition="in" filter="fade">
                                      <p:cBhvr>
                                        <p:cTn id="210" dur="1000"/>
                                        <p:tgtEl>
                                          <p:spTgt spid="119"/>
                                        </p:tgtEl>
                                      </p:cBhvr>
                                    </p:animEffect>
                                    <p:anim calcmode="lin" valueType="num">
                                      <p:cBhvr>
                                        <p:cTn id="211" dur="1000" fill="hold"/>
                                        <p:tgtEl>
                                          <p:spTgt spid="119"/>
                                        </p:tgtEl>
                                        <p:attrNameLst>
                                          <p:attrName>ppt_x</p:attrName>
                                        </p:attrNameLst>
                                      </p:cBhvr>
                                      <p:tavLst>
                                        <p:tav tm="0">
                                          <p:val>
                                            <p:strVal val="#ppt_x"/>
                                          </p:val>
                                        </p:tav>
                                        <p:tav tm="100000">
                                          <p:val>
                                            <p:strVal val="#ppt_x"/>
                                          </p:val>
                                        </p:tav>
                                      </p:tavLst>
                                    </p:anim>
                                    <p:anim calcmode="lin" valueType="num">
                                      <p:cBhvr>
                                        <p:cTn id="212" dur="1000" fill="hold"/>
                                        <p:tgtEl>
                                          <p:spTgt spid="119"/>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120"/>
                                        </p:tgtEl>
                                        <p:attrNameLst>
                                          <p:attrName>style.visibility</p:attrName>
                                        </p:attrNameLst>
                                      </p:cBhvr>
                                      <p:to>
                                        <p:strVal val="visible"/>
                                      </p:to>
                                    </p:set>
                                    <p:animEffect transition="in" filter="fade">
                                      <p:cBhvr>
                                        <p:cTn id="215" dur="1000"/>
                                        <p:tgtEl>
                                          <p:spTgt spid="120"/>
                                        </p:tgtEl>
                                      </p:cBhvr>
                                    </p:animEffect>
                                    <p:anim calcmode="lin" valueType="num">
                                      <p:cBhvr>
                                        <p:cTn id="216" dur="1000" fill="hold"/>
                                        <p:tgtEl>
                                          <p:spTgt spid="120"/>
                                        </p:tgtEl>
                                        <p:attrNameLst>
                                          <p:attrName>ppt_x</p:attrName>
                                        </p:attrNameLst>
                                      </p:cBhvr>
                                      <p:tavLst>
                                        <p:tav tm="0">
                                          <p:val>
                                            <p:strVal val="#ppt_x"/>
                                          </p:val>
                                        </p:tav>
                                        <p:tav tm="100000">
                                          <p:val>
                                            <p:strVal val="#ppt_x"/>
                                          </p:val>
                                        </p:tav>
                                      </p:tavLst>
                                    </p:anim>
                                    <p:anim calcmode="lin" valueType="num">
                                      <p:cBhvr>
                                        <p:cTn id="217" dur="1000" fill="hold"/>
                                        <p:tgtEl>
                                          <p:spTgt spid="120"/>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21"/>
                                        </p:tgtEl>
                                        <p:attrNameLst>
                                          <p:attrName>style.visibility</p:attrName>
                                        </p:attrNameLst>
                                      </p:cBhvr>
                                      <p:to>
                                        <p:strVal val="visible"/>
                                      </p:to>
                                    </p:set>
                                    <p:animEffect transition="in" filter="fade">
                                      <p:cBhvr>
                                        <p:cTn id="220" dur="1000"/>
                                        <p:tgtEl>
                                          <p:spTgt spid="121"/>
                                        </p:tgtEl>
                                      </p:cBhvr>
                                    </p:animEffect>
                                    <p:anim calcmode="lin" valueType="num">
                                      <p:cBhvr>
                                        <p:cTn id="221" dur="1000" fill="hold"/>
                                        <p:tgtEl>
                                          <p:spTgt spid="121"/>
                                        </p:tgtEl>
                                        <p:attrNameLst>
                                          <p:attrName>ppt_x</p:attrName>
                                        </p:attrNameLst>
                                      </p:cBhvr>
                                      <p:tavLst>
                                        <p:tav tm="0">
                                          <p:val>
                                            <p:strVal val="#ppt_x"/>
                                          </p:val>
                                        </p:tav>
                                        <p:tav tm="100000">
                                          <p:val>
                                            <p:strVal val="#ppt_x"/>
                                          </p:val>
                                        </p:tav>
                                      </p:tavLst>
                                    </p:anim>
                                    <p:anim calcmode="lin" valueType="num">
                                      <p:cBhvr>
                                        <p:cTn id="222" dur="1000" fill="hold"/>
                                        <p:tgtEl>
                                          <p:spTgt spid="121"/>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animEffect transition="in" filter="fade">
                                      <p:cBhvr>
                                        <p:cTn id="225" dur="1000"/>
                                        <p:tgtEl>
                                          <p:spTgt spid="122"/>
                                        </p:tgtEl>
                                      </p:cBhvr>
                                    </p:animEffect>
                                    <p:anim calcmode="lin" valueType="num">
                                      <p:cBhvr>
                                        <p:cTn id="226" dur="1000" fill="hold"/>
                                        <p:tgtEl>
                                          <p:spTgt spid="122"/>
                                        </p:tgtEl>
                                        <p:attrNameLst>
                                          <p:attrName>ppt_x</p:attrName>
                                        </p:attrNameLst>
                                      </p:cBhvr>
                                      <p:tavLst>
                                        <p:tav tm="0">
                                          <p:val>
                                            <p:strVal val="#ppt_x"/>
                                          </p:val>
                                        </p:tav>
                                        <p:tav tm="100000">
                                          <p:val>
                                            <p:strVal val="#ppt_x"/>
                                          </p:val>
                                        </p:tav>
                                      </p:tavLst>
                                    </p:anim>
                                    <p:anim calcmode="lin" valueType="num">
                                      <p:cBhvr>
                                        <p:cTn id="227" dur="1000" fill="hold"/>
                                        <p:tgtEl>
                                          <p:spTgt spid="122"/>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123"/>
                                        </p:tgtEl>
                                        <p:attrNameLst>
                                          <p:attrName>style.visibility</p:attrName>
                                        </p:attrNameLst>
                                      </p:cBhvr>
                                      <p:to>
                                        <p:strVal val="visible"/>
                                      </p:to>
                                    </p:set>
                                    <p:animEffect transition="in" filter="fade">
                                      <p:cBhvr>
                                        <p:cTn id="230" dur="1000"/>
                                        <p:tgtEl>
                                          <p:spTgt spid="123"/>
                                        </p:tgtEl>
                                      </p:cBhvr>
                                    </p:animEffect>
                                    <p:anim calcmode="lin" valueType="num">
                                      <p:cBhvr>
                                        <p:cTn id="231" dur="1000" fill="hold"/>
                                        <p:tgtEl>
                                          <p:spTgt spid="123"/>
                                        </p:tgtEl>
                                        <p:attrNameLst>
                                          <p:attrName>ppt_x</p:attrName>
                                        </p:attrNameLst>
                                      </p:cBhvr>
                                      <p:tavLst>
                                        <p:tav tm="0">
                                          <p:val>
                                            <p:strVal val="#ppt_x"/>
                                          </p:val>
                                        </p:tav>
                                        <p:tav tm="100000">
                                          <p:val>
                                            <p:strVal val="#ppt_x"/>
                                          </p:val>
                                        </p:tav>
                                      </p:tavLst>
                                    </p:anim>
                                    <p:anim calcmode="lin" valueType="num">
                                      <p:cBhvr>
                                        <p:cTn id="232" dur="1000" fill="hold"/>
                                        <p:tgtEl>
                                          <p:spTgt spid="123"/>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25"/>
                                        </p:tgtEl>
                                        <p:attrNameLst>
                                          <p:attrName>style.visibility</p:attrName>
                                        </p:attrNameLst>
                                      </p:cBhvr>
                                      <p:to>
                                        <p:strVal val="visible"/>
                                      </p:to>
                                    </p:set>
                                    <p:animEffect transition="in" filter="fade">
                                      <p:cBhvr>
                                        <p:cTn id="235" dur="1000"/>
                                        <p:tgtEl>
                                          <p:spTgt spid="125"/>
                                        </p:tgtEl>
                                      </p:cBhvr>
                                    </p:animEffect>
                                    <p:anim calcmode="lin" valueType="num">
                                      <p:cBhvr>
                                        <p:cTn id="236" dur="1000" fill="hold"/>
                                        <p:tgtEl>
                                          <p:spTgt spid="125"/>
                                        </p:tgtEl>
                                        <p:attrNameLst>
                                          <p:attrName>ppt_x</p:attrName>
                                        </p:attrNameLst>
                                      </p:cBhvr>
                                      <p:tavLst>
                                        <p:tav tm="0">
                                          <p:val>
                                            <p:strVal val="#ppt_x"/>
                                          </p:val>
                                        </p:tav>
                                        <p:tav tm="100000">
                                          <p:val>
                                            <p:strVal val="#ppt_x"/>
                                          </p:val>
                                        </p:tav>
                                      </p:tavLst>
                                    </p:anim>
                                    <p:anim calcmode="lin" valueType="num">
                                      <p:cBhvr>
                                        <p:cTn id="237" dur="1000" fill="hold"/>
                                        <p:tgtEl>
                                          <p:spTgt spid="125"/>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26"/>
                                        </p:tgtEl>
                                        <p:attrNameLst>
                                          <p:attrName>style.visibility</p:attrName>
                                        </p:attrNameLst>
                                      </p:cBhvr>
                                      <p:to>
                                        <p:strVal val="visible"/>
                                      </p:to>
                                    </p:set>
                                    <p:animEffect transition="in" filter="fade">
                                      <p:cBhvr>
                                        <p:cTn id="240" dur="1000"/>
                                        <p:tgtEl>
                                          <p:spTgt spid="126"/>
                                        </p:tgtEl>
                                      </p:cBhvr>
                                    </p:animEffect>
                                    <p:anim calcmode="lin" valueType="num">
                                      <p:cBhvr>
                                        <p:cTn id="241" dur="1000" fill="hold"/>
                                        <p:tgtEl>
                                          <p:spTgt spid="126"/>
                                        </p:tgtEl>
                                        <p:attrNameLst>
                                          <p:attrName>ppt_x</p:attrName>
                                        </p:attrNameLst>
                                      </p:cBhvr>
                                      <p:tavLst>
                                        <p:tav tm="0">
                                          <p:val>
                                            <p:strVal val="#ppt_x"/>
                                          </p:val>
                                        </p:tav>
                                        <p:tav tm="100000">
                                          <p:val>
                                            <p:strVal val="#ppt_x"/>
                                          </p:val>
                                        </p:tav>
                                      </p:tavLst>
                                    </p:anim>
                                    <p:anim calcmode="lin" valueType="num">
                                      <p:cBhvr>
                                        <p:cTn id="242" dur="1000" fill="hold"/>
                                        <p:tgtEl>
                                          <p:spTgt spid="126"/>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27"/>
                                        </p:tgtEl>
                                        <p:attrNameLst>
                                          <p:attrName>style.visibility</p:attrName>
                                        </p:attrNameLst>
                                      </p:cBhvr>
                                      <p:to>
                                        <p:strVal val="visible"/>
                                      </p:to>
                                    </p:set>
                                    <p:animEffect transition="in" filter="fade">
                                      <p:cBhvr>
                                        <p:cTn id="245" dur="1000"/>
                                        <p:tgtEl>
                                          <p:spTgt spid="127"/>
                                        </p:tgtEl>
                                      </p:cBhvr>
                                    </p:animEffect>
                                    <p:anim calcmode="lin" valueType="num">
                                      <p:cBhvr>
                                        <p:cTn id="246" dur="1000" fill="hold"/>
                                        <p:tgtEl>
                                          <p:spTgt spid="127"/>
                                        </p:tgtEl>
                                        <p:attrNameLst>
                                          <p:attrName>ppt_x</p:attrName>
                                        </p:attrNameLst>
                                      </p:cBhvr>
                                      <p:tavLst>
                                        <p:tav tm="0">
                                          <p:val>
                                            <p:strVal val="#ppt_x"/>
                                          </p:val>
                                        </p:tav>
                                        <p:tav tm="100000">
                                          <p:val>
                                            <p:strVal val="#ppt_x"/>
                                          </p:val>
                                        </p:tav>
                                      </p:tavLst>
                                    </p:anim>
                                    <p:anim calcmode="lin" valueType="num">
                                      <p:cBhvr>
                                        <p:cTn id="247" dur="1000" fill="hold"/>
                                        <p:tgtEl>
                                          <p:spTgt spid="127"/>
                                        </p:tgtEl>
                                        <p:attrNameLst>
                                          <p:attrName>ppt_y</p:attrName>
                                        </p:attrNameLst>
                                      </p:cBhvr>
                                      <p:tavLst>
                                        <p:tav tm="0">
                                          <p:val>
                                            <p:strVal val="#ppt_y+.1"/>
                                          </p:val>
                                        </p:tav>
                                        <p:tav tm="100000">
                                          <p:val>
                                            <p:strVal val="#ppt_y"/>
                                          </p:val>
                                        </p:tav>
                                      </p:tavLst>
                                    </p:anim>
                                  </p:childTnLst>
                                </p:cTn>
                              </p:par>
                              <p:par>
                                <p:cTn id="248" presetID="42" presetClass="entr" presetSubtype="0" fill="hold" grpId="0" nodeType="withEffect">
                                  <p:stCondLst>
                                    <p:cond delay="0"/>
                                  </p:stCondLst>
                                  <p:childTnLst>
                                    <p:set>
                                      <p:cBhvr>
                                        <p:cTn id="249" dur="1" fill="hold">
                                          <p:stCondLst>
                                            <p:cond delay="0"/>
                                          </p:stCondLst>
                                        </p:cTn>
                                        <p:tgtEl>
                                          <p:spTgt spid="128"/>
                                        </p:tgtEl>
                                        <p:attrNameLst>
                                          <p:attrName>style.visibility</p:attrName>
                                        </p:attrNameLst>
                                      </p:cBhvr>
                                      <p:to>
                                        <p:strVal val="visible"/>
                                      </p:to>
                                    </p:set>
                                    <p:animEffect transition="in" filter="fade">
                                      <p:cBhvr>
                                        <p:cTn id="250" dur="1000"/>
                                        <p:tgtEl>
                                          <p:spTgt spid="128"/>
                                        </p:tgtEl>
                                      </p:cBhvr>
                                    </p:animEffect>
                                    <p:anim calcmode="lin" valueType="num">
                                      <p:cBhvr>
                                        <p:cTn id="251" dur="1000" fill="hold"/>
                                        <p:tgtEl>
                                          <p:spTgt spid="128"/>
                                        </p:tgtEl>
                                        <p:attrNameLst>
                                          <p:attrName>ppt_x</p:attrName>
                                        </p:attrNameLst>
                                      </p:cBhvr>
                                      <p:tavLst>
                                        <p:tav tm="0">
                                          <p:val>
                                            <p:strVal val="#ppt_x"/>
                                          </p:val>
                                        </p:tav>
                                        <p:tav tm="100000">
                                          <p:val>
                                            <p:strVal val="#ppt_x"/>
                                          </p:val>
                                        </p:tav>
                                      </p:tavLst>
                                    </p:anim>
                                    <p:anim calcmode="lin" valueType="num">
                                      <p:cBhvr>
                                        <p:cTn id="252" dur="1000" fill="hold"/>
                                        <p:tgtEl>
                                          <p:spTgt spid="128"/>
                                        </p:tgtEl>
                                        <p:attrNameLst>
                                          <p:attrName>ppt_y</p:attrName>
                                        </p:attrNameLst>
                                      </p:cBhvr>
                                      <p:tavLst>
                                        <p:tav tm="0">
                                          <p:val>
                                            <p:strVal val="#ppt_y+.1"/>
                                          </p:val>
                                        </p:tav>
                                        <p:tav tm="100000">
                                          <p:val>
                                            <p:strVal val="#ppt_y"/>
                                          </p:val>
                                        </p:tav>
                                      </p:tavLst>
                                    </p:anim>
                                  </p:childTnLst>
                                </p:cTn>
                              </p:par>
                              <p:par>
                                <p:cTn id="253" presetID="42" presetClass="entr" presetSubtype="0" fill="hold" nodeType="withEffect">
                                  <p:stCondLst>
                                    <p:cond delay="0"/>
                                  </p:stCondLst>
                                  <p:childTnLst>
                                    <p:set>
                                      <p:cBhvr>
                                        <p:cTn id="254" dur="1" fill="hold">
                                          <p:stCondLst>
                                            <p:cond delay="0"/>
                                          </p:stCondLst>
                                        </p:cTn>
                                        <p:tgtEl>
                                          <p:spTgt spid="8"/>
                                        </p:tgtEl>
                                        <p:attrNameLst>
                                          <p:attrName>style.visibility</p:attrName>
                                        </p:attrNameLst>
                                      </p:cBhvr>
                                      <p:to>
                                        <p:strVal val="visible"/>
                                      </p:to>
                                    </p:set>
                                    <p:animEffect transition="in" filter="fade">
                                      <p:cBhvr>
                                        <p:cTn id="255" dur="1000"/>
                                        <p:tgtEl>
                                          <p:spTgt spid="8"/>
                                        </p:tgtEl>
                                      </p:cBhvr>
                                    </p:animEffect>
                                    <p:anim calcmode="lin" valueType="num">
                                      <p:cBhvr>
                                        <p:cTn id="256" dur="1000" fill="hold"/>
                                        <p:tgtEl>
                                          <p:spTgt spid="8"/>
                                        </p:tgtEl>
                                        <p:attrNameLst>
                                          <p:attrName>ppt_x</p:attrName>
                                        </p:attrNameLst>
                                      </p:cBhvr>
                                      <p:tavLst>
                                        <p:tav tm="0">
                                          <p:val>
                                            <p:strVal val="#ppt_x"/>
                                          </p:val>
                                        </p:tav>
                                        <p:tav tm="100000">
                                          <p:val>
                                            <p:strVal val="#ppt_x"/>
                                          </p:val>
                                        </p:tav>
                                      </p:tavLst>
                                    </p:anim>
                                    <p:anim calcmode="lin" valueType="num">
                                      <p:cBhvr>
                                        <p:cTn id="2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5" grpId="0" animBg="1"/>
      <p:bldP spid="86" grpId="0" animBg="1"/>
      <p:bldP spid="87" grpId="0" animBg="1"/>
      <p:bldP spid="88" grpId="0" animBg="1"/>
      <p:bldP spid="89" grpId="0" animBg="1"/>
      <p:bldP spid="90" grpId="0" animBg="1"/>
      <p:bldP spid="93" grpId="0"/>
      <p:bldP spid="94" grpId="0"/>
      <p:bldP spid="95" grpId="0"/>
      <p:bldP spid="96" grpId="0"/>
      <p:bldP spid="101" grpId="0" animBg="1"/>
      <p:bldP spid="102" grpId="0" animBg="1"/>
      <p:bldP spid="103" grpId="0" animBg="1"/>
      <p:bldP spid="104" grpId="0" animBg="1"/>
      <p:bldP spid="105" grpId="0" animBg="1"/>
      <p:bldP spid="106" grpId="0" animBg="1"/>
      <p:bldP spid="109" grpId="0"/>
      <p:bldP spid="110" grpId="0"/>
      <p:bldP spid="111" grpId="0"/>
      <p:bldP spid="112" grpId="0"/>
      <p:bldP spid="117" grpId="0" animBg="1"/>
      <p:bldP spid="118" grpId="0" animBg="1"/>
      <p:bldP spid="119" grpId="0" animBg="1"/>
      <p:bldP spid="120" grpId="0" animBg="1"/>
      <p:bldP spid="121" grpId="0" animBg="1"/>
      <p:bldP spid="122" grpId="0" animBg="1"/>
      <p:bldP spid="125" grpId="0"/>
      <p:bldP spid="126" grpId="0"/>
      <p:bldP spid="127" grpId="0"/>
      <p:bldP spid="128" grpId="0"/>
      <p:bldP spid="56" grpId="0" animBg="1"/>
      <p:bldP spid="57" grpId="0" animBg="1"/>
      <p:bldP spid="58" grpId="0" animBg="1"/>
      <p:bldP spid="59" grpId="0" animBg="1"/>
      <p:bldP spid="60" grpId="0" animBg="1"/>
      <p:bldP spid="61" grpId="0" animBg="1"/>
      <p:bldP spid="68" grpId="0"/>
      <p:bldP spid="75" grpId="0"/>
      <p:bldP spid="76"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岗位职责</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90" name="文本框 3"/>
          <p:cNvSpPr txBox="1"/>
          <p:nvPr/>
        </p:nvSpPr>
        <p:spPr>
          <a:xfrm>
            <a:off x="7441997" y="2927737"/>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91" name="文本框 4"/>
          <p:cNvSpPr txBox="1"/>
          <p:nvPr/>
        </p:nvSpPr>
        <p:spPr>
          <a:xfrm>
            <a:off x="7543501" y="2560574"/>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8" name="文本框 5"/>
          <p:cNvSpPr txBox="1"/>
          <p:nvPr/>
        </p:nvSpPr>
        <p:spPr>
          <a:xfrm>
            <a:off x="7441997" y="4043500"/>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9" name="文本框 6"/>
          <p:cNvSpPr txBox="1"/>
          <p:nvPr/>
        </p:nvSpPr>
        <p:spPr>
          <a:xfrm>
            <a:off x="7543501" y="3676337"/>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6" name="文本框 7"/>
          <p:cNvSpPr txBox="1"/>
          <p:nvPr/>
        </p:nvSpPr>
        <p:spPr>
          <a:xfrm>
            <a:off x="7441997" y="5159263"/>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7" name="文本框 8"/>
          <p:cNvSpPr txBox="1"/>
          <p:nvPr/>
        </p:nvSpPr>
        <p:spPr>
          <a:xfrm>
            <a:off x="7543501" y="4792100"/>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3" name="TextBox 41"/>
          <p:cNvSpPr txBox="1"/>
          <p:nvPr/>
        </p:nvSpPr>
        <p:spPr>
          <a:xfrm>
            <a:off x="6580796" y="245041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01</a:t>
            </a:r>
            <a:endParaRPr lang="zh-CN" altLang="en-US" sz="5400" dirty="0">
              <a:solidFill>
                <a:schemeClr val="bg1">
                  <a:lumMod val="85000"/>
                </a:schemeClr>
              </a:solidFill>
              <a:cs typeface="+mn-ea"/>
              <a:sym typeface="+mn-lt"/>
            </a:endParaRPr>
          </a:p>
        </p:txBody>
      </p:sp>
      <p:sp>
        <p:nvSpPr>
          <p:cNvPr id="84" name="TextBox 41"/>
          <p:cNvSpPr txBox="1"/>
          <p:nvPr/>
        </p:nvSpPr>
        <p:spPr>
          <a:xfrm>
            <a:off x="6580796" y="356279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02</a:t>
            </a:r>
            <a:endParaRPr lang="zh-CN" altLang="en-US" sz="5400" dirty="0">
              <a:solidFill>
                <a:schemeClr val="bg1">
                  <a:lumMod val="85000"/>
                </a:schemeClr>
              </a:solidFill>
              <a:cs typeface="+mn-ea"/>
              <a:sym typeface="+mn-lt"/>
            </a:endParaRPr>
          </a:p>
        </p:txBody>
      </p:sp>
      <p:sp>
        <p:nvSpPr>
          <p:cNvPr id="85" name="TextBox 41"/>
          <p:cNvSpPr txBox="1"/>
          <p:nvPr/>
        </p:nvSpPr>
        <p:spPr>
          <a:xfrm>
            <a:off x="6580796" y="467517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03</a:t>
            </a:r>
            <a:endParaRPr lang="zh-CN" altLang="en-US" sz="5400" dirty="0">
              <a:solidFill>
                <a:schemeClr val="bg1">
                  <a:lumMod val="85000"/>
                </a:schemeClr>
              </a:solidFill>
              <a:cs typeface="+mn-ea"/>
              <a:sym typeface="+mn-lt"/>
            </a:endParaRPr>
          </a:p>
        </p:txBody>
      </p:sp>
      <p:grpSp>
        <p:nvGrpSpPr>
          <p:cNvPr id="4" name="组合 3"/>
          <p:cNvGrpSpPr/>
          <p:nvPr/>
        </p:nvGrpSpPr>
        <p:grpSpPr>
          <a:xfrm>
            <a:off x="578497" y="2032999"/>
            <a:ext cx="6309724" cy="3905556"/>
            <a:chOff x="-4" y="2168687"/>
            <a:chExt cx="6309724" cy="3905556"/>
          </a:xfrm>
        </p:grpSpPr>
        <p:pic>
          <p:nvPicPr>
            <p:cNvPr id="94" name="图片 93"/>
            <p:cNvPicPr/>
            <p:nvPr/>
          </p:nvPicPr>
          <p:blipFill>
            <a:blip r:embed="rId6" cstate="screen">
              <a:extLst>
                <a:ext uri="{28A0092B-C50C-407E-A947-70E740481C1C}">
                  <a14:useLocalDpi xmlns:a14="http://schemas.microsoft.com/office/drawing/2010/main"/>
                </a:ext>
              </a:extLst>
            </a:blip>
            <a:stretch>
              <a:fillRect/>
            </a:stretch>
          </p:blipFill>
          <p:spPr>
            <a:xfrm>
              <a:off x="-4" y="2168687"/>
              <a:ext cx="6309724" cy="3905556"/>
            </a:xfrm>
            <a:prstGeom prst="rect">
              <a:avLst/>
            </a:prstGeom>
          </p:spPr>
        </p:pic>
        <p:pic>
          <p:nvPicPr>
            <p:cNvPr id="96" name="图片 9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076" y="2602376"/>
              <a:ext cx="4767934" cy="3009769"/>
            </a:xfrm>
            <a:prstGeom prst="rect">
              <a:avLst/>
            </a:prstGeom>
          </p:spPr>
        </p:pic>
      </p:grpSp>
      <p:grpSp>
        <p:nvGrpSpPr>
          <p:cNvPr id="98" name="组合 97"/>
          <p:cNvGrpSpPr/>
          <p:nvPr/>
        </p:nvGrpSpPr>
        <p:grpSpPr>
          <a:xfrm>
            <a:off x="474682" y="441939"/>
            <a:ext cx="839909" cy="840241"/>
            <a:chOff x="1677608" y="2996952"/>
            <a:chExt cx="1395643" cy="1395643"/>
          </a:xfrm>
        </p:grpSpPr>
        <p:sp>
          <p:nvSpPr>
            <p:cNvPr id="9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0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02" name="组合 101"/>
          <p:cNvGrpSpPr/>
          <p:nvPr/>
        </p:nvGrpSpPr>
        <p:grpSpPr>
          <a:xfrm>
            <a:off x="1374528" y="487940"/>
            <a:ext cx="1824544" cy="744426"/>
            <a:chOff x="1366472" y="540574"/>
            <a:chExt cx="1824544" cy="744426"/>
          </a:xfrm>
        </p:grpSpPr>
        <p:sp>
          <p:nvSpPr>
            <p:cNvPr id="103" name="文本框 10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0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5" name="图形 10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1000"/>
                                        <p:tgtEl>
                                          <p:spTgt spid="90"/>
                                        </p:tgtEl>
                                      </p:cBhvr>
                                    </p:animEffect>
                                    <p:anim calcmode="lin" valueType="num">
                                      <p:cBhvr>
                                        <p:cTn id="34" dur="1000" fill="hold"/>
                                        <p:tgtEl>
                                          <p:spTgt spid="90"/>
                                        </p:tgtEl>
                                        <p:attrNameLst>
                                          <p:attrName>ppt_x</p:attrName>
                                        </p:attrNameLst>
                                      </p:cBhvr>
                                      <p:tavLst>
                                        <p:tav tm="0">
                                          <p:val>
                                            <p:strVal val="#ppt_x"/>
                                          </p:val>
                                        </p:tav>
                                        <p:tav tm="100000">
                                          <p:val>
                                            <p:strVal val="#ppt_x"/>
                                          </p:val>
                                        </p:tav>
                                      </p:tavLst>
                                    </p:anim>
                                    <p:anim calcmode="lin" valueType="num">
                                      <p:cBhvr>
                                        <p:cTn id="35" dur="1000" fill="hold"/>
                                        <p:tgtEl>
                                          <p:spTgt spid="9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1000"/>
                                        <p:tgtEl>
                                          <p:spTgt spid="88"/>
                                        </p:tgtEl>
                                      </p:cBhvr>
                                    </p:animEffect>
                                    <p:anim calcmode="lin" valueType="num">
                                      <p:cBhvr>
                                        <p:cTn id="51" dur="1000" fill="hold"/>
                                        <p:tgtEl>
                                          <p:spTgt spid="88"/>
                                        </p:tgtEl>
                                        <p:attrNameLst>
                                          <p:attrName>ppt_x</p:attrName>
                                        </p:attrNameLst>
                                      </p:cBhvr>
                                      <p:tavLst>
                                        <p:tav tm="0">
                                          <p:val>
                                            <p:strVal val="#ppt_x"/>
                                          </p:val>
                                        </p:tav>
                                        <p:tav tm="100000">
                                          <p:val>
                                            <p:strVal val="#ppt_x"/>
                                          </p:val>
                                        </p:tav>
                                      </p:tavLst>
                                    </p:anim>
                                    <p:anim calcmode="lin" valueType="num">
                                      <p:cBhvr>
                                        <p:cTn id="52" dur="1000" fill="hold"/>
                                        <p:tgtEl>
                                          <p:spTgt spid="8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1000"/>
                                        <p:tgtEl>
                                          <p:spTgt spid="89"/>
                                        </p:tgtEl>
                                      </p:cBhvr>
                                    </p:animEffect>
                                    <p:anim calcmode="lin" valueType="num">
                                      <p:cBhvr>
                                        <p:cTn id="56" dur="1000" fill="hold"/>
                                        <p:tgtEl>
                                          <p:spTgt spid="89"/>
                                        </p:tgtEl>
                                        <p:attrNameLst>
                                          <p:attrName>ppt_x</p:attrName>
                                        </p:attrNameLst>
                                      </p:cBhvr>
                                      <p:tavLst>
                                        <p:tav tm="0">
                                          <p:val>
                                            <p:strVal val="#ppt_x"/>
                                          </p:val>
                                        </p:tav>
                                        <p:tav tm="100000">
                                          <p:val>
                                            <p:strVal val="#ppt_x"/>
                                          </p:val>
                                        </p:tav>
                                      </p:tavLst>
                                    </p:anim>
                                    <p:anim calcmode="lin" valueType="num">
                                      <p:cBhvr>
                                        <p:cTn id="57" dur="1000" fill="hold"/>
                                        <p:tgtEl>
                                          <p:spTgt spid="8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1000"/>
                                        <p:tgtEl>
                                          <p:spTgt spid="84"/>
                                        </p:tgtEl>
                                      </p:cBhvr>
                                    </p:animEffect>
                                    <p:anim calcmode="lin" valueType="num">
                                      <p:cBhvr>
                                        <p:cTn id="61" dur="1000" fill="hold"/>
                                        <p:tgtEl>
                                          <p:spTgt spid="84"/>
                                        </p:tgtEl>
                                        <p:attrNameLst>
                                          <p:attrName>ppt_x</p:attrName>
                                        </p:attrNameLst>
                                      </p:cBhvr>
                                      <p:tavLst>
                                        <p:tav tm="0">
                                          <p:val>
                                            <p:strVal val="#ppt_x"/>
                                          </p:val>
                                        </p:tav>
                                        <p:tav tm="100000">
                                          <p:val>
                                            <p:strVal val="#ppt_x"/>
                                          </p:val>
                                        </p:tav>
                                      </p:tavLst>
                                    </p:anim>
                                    <p:anim calcmode="lin" valueType="num">
                                      <p:cBhvr>
                                        <p:cTn id="62"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fade">
                                      <p:cBhvr>
                                        <p:cTn id="67" dur="1000"/>
                                        <p:tgtEl>
                                          <p:spTgt spid="86"/>
                                        </p:tgtEl>
                                      </p:cBhvr>
                                    </p:animEffect>
                                    <p:anim calcmode="lin" valueType="num">
                                      <p:cBhvr>
                                        <p:cTn id="68" dur="1000" fill="hold"/>
                                        <p:tgtEl>
                                          <p:spTgt spid="86"/>
                                        </p:tgtEl>
                                        <p:attrNameLst>
                                          <p:attrName>ppt_x</p:attrName>
                                        </p:attrNameLst>
                                      </p:cBhvr>
                                      <p:tavLst>
                                        <p:tav tm="0">
                                          <p:val>
                                            <p:strVal val="#ppt_x"/>
                                          </p:val>
                                        </p:tav>
                                        <p:tav tm="100000">
                                          <p:val>
                                            <p:strVal val="#ppt_x"/>
                                          </p:val>
                                        </p:tav>
                                      </p:tavLst>
                                    </p:anim>
                                    <p:anim calcmode="lin" valueType="num">
                                      <p:cBhvr>
                                        <p:cTn id="69" dur="1000" fill="hold"/>
                                        <p:tgtEl>
                                          <p:spTgt spid="8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1000"/>
                                        <p:tgtEl>
                                          <p:spTgt spid="87"/>
                                        </p:tgtEl>
                                      </p:cBhvr>
                                    </p:animEffect>
                                    <p:anim calcmode="lin" valueType="num">
                                      <p:cBhvr>
                                        <p:cTn id="73" dur="1000" fill="hold"/>
                                        <p:tgtEl>
                                          <p:spTgt spid="87"/>
                                        </p:tgtEl>
                                        <p:attrNameLst>
                                          <p:attrName>ppt_x</p:attrName>
                                        </p:attrNameLst>
                                      </p:cBhvr>
                                      <p:tavLst>
                                        <p:tav tm="0">
                                          <p:val>
                                            <p:strVal val="#ppt_x"/>
                                          </p:val>
                                        </p:tav>
                                        <p:tav tm="100000">
                                          <p:val>
                                            <p:strVal val="#ppt_x"/>
                                          </p:val>
                                        </p:tav>
                                      </p:tavLst>
                                    </p:anim>
                                    <p:anim calcmode="lin" valueType="num">
                                      <p:cBhvr>
                                        <p:cTn id="74" dur="1000" fill="hold"/>
                                        <p:tgtEl>
                                          <p:spTgt spid="8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1000"/>
                                        <p:tgtEl>
                                          <p:spTgt spid="85"/>
                                        </p:tgtEl>
                                      </p:cBhvr>
                                    </p:animEffect>
                                    <p:anim calcmode="lin" valueType="num">
                                      <p:cBhvr>
                                        <p:cTn id="78" dur="1000" fill="hold"/>
                                        <p:tgtEl>
                                          <p:spTgt spid="85"/>
                                        </p:tgtEl>
                                        <p:attrNameLst>
                                          <p:attrName>ppt_x</p:attrName>
                                        </p:attrNameLst>
                                      </p:cBhvr>
                                      <p:tavLst>
                                        <p:tav tm="0">
                                          <p:val>
                                            <p:strVal val="#ppt_x"/>
                                          </p:val>
                                        </p:tav>
                                        <p:tav tm="100000">
                                          <p:val>
                                            <p:strVal val="#ppt_x"/>
                                          </p:val>
                                        </p:tav>
                                      </p:tavLst>
                                    </p:anim>
                                    <p:anim calcmode="lin" valueType="num">
                                      <p:cBhvr>
                                        <p:cTn id="7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animBg="1"/>
      <p:bldP spid="88" grpId="0"/>
      <p:bldP spid="89" grpId="0" animBg="1"/>
      <p:bldP spid="86" grpId="0"/>
      <p:bldP spid="87" grpId="0" animBg="1"/>
      <p:bldP spid="83" grpId="0"/>
      <p:bldP spid="84"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工作内容</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工作日周一至周五常规工作内容</a:t>
            </a:r>
          </a:p>
        </p:txBody>
      </p:sp>
      <p:grpSp>
        <p:nvGrpSpPr>
          <p:cNvPr id="2" name="组合 1"/>
          <p:cNvGrpSpPr/>
          <p:nvPr/>
        </p:nvGrpSpPr>
        <p:grpSpPr>
          <a:xfrm>
            <a:off x="1531648" y="2311353"/>
            <a:ext cx="9157277" cy="3316912"/>
            <a:chOff x="681329" y="1939091"/>
            <a:chExt cx="10829342" cy="3922560"/>
          </a:xfrm>
        </p:grpSpPr>
        <p:cxnSp>
          <p:nvCxnSpPr>
            <p:cNvPr id="30" name="Google Shape;1224;p37"/>
            <p:cNvCxnSpPr/>
            <p:nvPr/>
          </p:nvCxnSpPr>
          <p:spPr>
            <a:xfrm rot="10800000">
              <a:off x="1786054" y="4140207"/>
              <a:ext cx="0" cy="592651"/>
            </a:xfrm>
            <a:prstGeom prst="straightConnector1">
              <a:avLst/>
            </a:prstGeom>
            <a:noFill/>
            <a:ln w="28575" cap="flat" cmpd="sng">
              <a:solidFill>
                <a:srgbClr val="6A70E9"/>
              </a:solidFill>
              <a:prstDash val="dot"/>
              <a:round/>
              <a:headEnd type="none" w="med" len="med"/>
              <a:tailEnd type="none" w="med" len="med"/>
            </a:ln>
          </p:spPr>
        </p:cxnSp>
        <p:cxnSp>
          <p:nvCxnSpPr>
            <p:cNvPr id="31" name="Google Shape;1226;p37"/>
            <p:cNvCxnSpPr/>
            <p:nvPr/>
          </p:nvCxnSpPr>
          <p:spPr>
            <a:xfrm rot="10800000">
              <a:off x="5234125" y="4128875"/>
              <a:ext cx="0" cy="603983"/>
            </a:xfrm>
            <a:prstGeom prst="straightConnector1">
              <a:avLst/>
            </a:prstGeom>
            <a:noFill/>
            <a:ln w="28575" cap="flat" cmpd="sng">
              <a:solidFill>
                <a:srgbClr val="7CC2A5"/>
              </a:solidFill>
              <a:prstDash val="dot"/>
              <a:round/>
              <a:headEnd type="none" w="med" len="med"/>
              <a:tailEnd type="none" w="med" len="med"/>
            </a:ln>
          </p:spPr>
        </p:cxnSp>
        <p:cxnSp>
          <p:nvCxnSpPr>
            <p:cNvPr id="32" name="Google Shape;1228;p37"/>
            <p:cNvCxnSpPr/>
            <p:nvPr/>
          </p:nvCxnSpPr>
          <p:spPr>
            <a:xfrm rot="10800000">
              <a:off x="8681932" y="4128875"/>
              <a:ext cx="0" cy="603983"/>
            </a:xfrm>
            <a:prstGeom prst="straightConnector1">
              <a:avLst/>
            </a:prstGeom>
            <a:noFill/>
            <a:ln w="28575" cap="flat" cmpd="sng">
              <a:solidFill>
                <a:srgbClr val="5B9BD5"/>
              </a:solidFill>
              <a:prstDash val="dot"/>
              <a:round/>
              <a:headEnd type="none" w="med" len="med"/>
              <a:tailEnd type="none" w="med" len="med"/>
            </a:ln>
          </p:spPr>
        </p:cxnSp>
        <p:cxnSp>
          <p:nvCxnSpPr>
            <p:cNvPr id="33" name="Google Shape;1230;p37"/>
            <p:cNvCxnSpPr/>
            <p:nvPr/>
          </p:nvCxnSpPr>
          <p:spPr>
            <a:xfrm>
              <a:off x="3509945" y="2894753"/>
              <a:ext cx="0" cy="601339"/>
            </a:xfrm>
            <a:prstGeom prst="straightConnector1">
              <a:avLst/>
            </a:prstGeom>
            <a:noFill/>
            <a:ln w="28575" cap="flat" cmpd="sng">
              <a:solidFill>
                <a:srgbClr val="4149E3"/>
              </a:solidFill>
              <a:prstDash val="dot"/>
              <a:round/>
              <a:headEnd type="none" w="med" len="med"/>
              <a:tailEnd type="none" w="med" len="med"/>
            </a:ln>
          </p:spPr>
        </p:cxnSp>
        <p:cxnSp>
          <p:nvCxnSpPr>
            <p:cNvPr id="34" name="Google Shape;1232;p37"/>
            <p:cNvCxnSpPr/>
            <p:nvPr/>
          </p:nvCxnSpPr>
          <p:spPr>
            <a:xfrm>
              <a:off x="6957876" y="2894753"/>
              <a:ext cx="0" cy="612293"/>
            </a:xfrm>
            <a:prstGeom prst="straightConnector1">
              <a:avLst/>
            </a:prstGeom>
            <a:noFill/>
            <a:ln w="28575" cap="flat" cmpd="sng">
              <a:solidFill>
                <a:srgbClr val="41AA80"/>
              </a:solidFill>
              <a:prstDash val="dot"/>
              <a:round/>
              <a:headEnd type="none" w="med" len="med"/>
              <a:tailEnd type="none" w="med" len="med"/>
            </a:ln>
          </p:spPr>
        </p:cxnSp>
        <p:cxnSp>
          <p:nvCxnSpPr>
            <p:cNvPr id="35" name="Google Shape;1234;p37"/>
            <p:cNvCxnSpPr/>
            <p:nvPr/>
          </p:nvCxnSpPr>
          <p:spPr>
            <a:xfrm>
              <a:off x="10405822" y="2894753"/>
              <a:ext cx="0" cy="590385"/>
            </a:xfrm>
            <a:prstGeom prst="straightConnector1">
              <a:avLst/>
            </a:prstGeom>
            <a:noFill/>
            <a:ln w="28575" cap="flat" cmpd="sng">
              <a:solidFill>
                <a:srgbClr val="70AD47"/>
              </a:solidFill>
              <a:prstDash val="dot"/>
              <a:round/>
              <a:headEnd type="none" w="med" len="med"/>
              <a:tailEnd type="none" w="med" len="med"/>
            </a:ln>
          </p:spPr>
        </p:cxnSp>
        <p:sp>
          <p:nvSpPr>
            <p:cNvPr id="36" name="Google Shape;1236;p37"/>
            <p:cNvSpPr/>
            <p:nvPr/>
          </p:nvSpPr>
          <p:spPr>
            <a:xfrm>
              <a:off x="1032546" y="2706313"/>
              <a:ext cx="10126502" cy="2215608"/>
            </a:xfrm>
            <a:custGeom>
              <a:avLst/>
              <a:gdLst/>
              <a:ahLst/>
              <a:cxnLst/>
              <a:rect l="l" t="t" r="r" b="b"/>
              <a:pathLst>
                <a:path w="117554" h="25720" extrusionOk="0">
                  <a:moveTo>
                    <a:pt x="88798" y="0"/>
                  </a:moveTo>
                  <a:cubicBezTo>
                    <a:pt x="84177" y="0"/>
                    <a:pt x="80418" y="3758"/>
                    <a:pt x="80418" y="8380"/>
                  </a:cubicBezTo>
                  <a:lnTo>
                    <a:pt x="80418" y="8400"/>
                  </a:lnTo>
                  <a:cubicBezTo>
                    <a:pt x="80419" y="9729"/>
                    <a:pt x="79638" y="10936"/>
                    <a:pt x="78425" y="11479"/>
                  </a:cubicBezTo>
                  <a:lnTo>
                    <a:pt x="77979" y="11679"/>
                  </a:lnTo>
                  <a:cubicBezTo>
                    <a:pt x="77537" y="11877"/>
                    <a:pt x="77064" y="11975"/>
                    <a:pt x="76594" y="11975"/>
                  </a:cubicBezTo>
                  <a:cubicBezTo>
                    <a:pt x="75807" y="11975"/>
                    <a:pt x="75031" y="11698"/>
                    <a:pt x="74431" y="11150"/>
                  </a:cubicBezTo>
                  <a:cubicBezTo>
                    <a:pt x="73804" y="10576"/>
                    <a:pt x="73092" y="10099"/>
                    <a:pt x="72315" y="9737"/>
                  </a:cubicBezTo>
                  <a:cubicBezTo>
                    <a:pt x="72307" y="9733"/>
                    <a:pt x="72300" y="9729"/>
                    <a:pt x="72289" y="9726"/>
                  </a:cubicBezTo>
                  <a:cubicBezTo>
                    <a:pt x="72203" y="9684"/>
                    <a:pt x="72117" y="9649"/>
                    <a:pt x="72028" y="9610"/>
                  </a:cubicBezTo>
                  <a:cubicBezTo>
                    <a:pt x="71995" y="9597"/>
                    <a:pt x="71963" y="9581"/>
                    <a:pt x="71928" y="9567"/>
                  </a:cubicBezTo>
                  <a:lnTo>
                    <a:pt x="71720" y="9487"/>
                  </a:lnTo>
                  <a:cubicBezTo>
                    <a:pt x="71666" y="9466"/>
                    <a:pt x="71612" y="9446"/>
                    <a:pt x="71557" y="9427"/>
                  </a:cubicBezTo>
                  <a:cubicBezTo>
                    <a:pt x="71503" y="9407"/>
                    <a:pt x="71449" y="9391"/>
                    <a:pt x="71394" y="9374"/>
                  </a:cubicBezTo>
                  <a:cubicBezTo>
                    <a:pt x="71323" y="9351"/>
                    <a:pt x="71251" y="9327"/>
                    <a:pt x="71179" y="9304"/>
                  </a:cubicBezTo>
                  <a:cubicBezTo>
                    <a:pt x="71136" y="9291"/>
                    <a:pt x="71094" y="9280"/>
                    <a:pt x="71051" y="9268"/>
                  </a:cubicBezTo>
                  <a:cubicBezTo>
                    <a:pt x="70967" y="9243"/>
                    <a:pt x="70880" y="9221"/>
                    <a:pt x="70796" y="9198"/>
                  </a:cubicBezTo>
                  <a:cubicBezTo>
                    <a:pt x="70762" y="9191"/>
                    <a:pt x="70728" y="9183"/>
                    <a:pt x="70694" y="9174"/>
                  </a:cubicBezTo>
                  <a:cubicBezTo>
                    <a:pt x="70601" y="9151"/>
                    <a:pt x="70505" y="9131"/>
                    <a:pt x="70411" y="9112"/>
                  </a:cubicBezTo>
                  <a:cubicBezTo>
                    <a:pt x="70381" y="9106"/>
                    <a:pt x="70351" y="9100"/>
                    <a:pt x="70321" y="9095"/>
                  </a:cubicBezTo>
                  <a:cubicBezTo>
                    <a:pt x="70224" y="9077"/>
                    <a:pt x="70127" y="9060"/>
                    <a:pt x="70030" y="9045"/>
                  </a:cubicBezTo>
                  <a:cubicBezTo>
                    <a:pt x="69996" y="9040"/>
                    <a:pt x="69965" y="9035"/>
                    <a:pt x="69933" y="9031"/>
                  </a:cubicBezTo>
                  <a:cubicBezTo>
                    <a:pt x="69839" y="9017"/>
                    <a:pt x="69744" y="9006"/>
                    <a:pt x="69650" y="8997"/>
                  </a:cubicBezTo>
                  <a:cubicBezTo>
                    <a:pt x="69610" y="8992"/>
                    <a:pt x="69570" y="8989"/>
                    <a:pt x="69527" y="8985"/>
                  </a:cubicBezTo>
                  <a:lnTo>
                    <a:pt x="69412" y="8974"/>
                  </a:lnTo>
                  <a:cubicBezTo>
                    <a:pt x="69372" y="8969"/>
                    <a:pt x="69333" y="8969"/>
                    <a:pt x="69293" y="8968"/>
                  </a:cubicBezTo>
                  <a:cubicBezTo>
                    <a:pt x="69223" y="8963"/>
                    <a:pt x="69153" y="8960"/>
                    <a:pt x="69081" y="8958"/>
                  </a:cubicBezTo>
                  <a:cubicBezTo>
                    <a:pt x="69015" y="8957"/>
                    <a:pt x="68949" y="8954"/>
                    <a:pt x="68884" y="8954"/>
                  </a:cubicBezTo>
                  <a:cubicBezTo>
                    <a:pt x="68850" y="8954"/>
                    <a:pt x="68817" y="8952"/>
                    <a:pt x="68784" y="8952"/>
                  </a:cubicBezTo>
                  <a:cubicBezTo>
                    <a:pt x="68740" y="8952"/>
                    <a:pt x="68694" y="8954"/>
                    <a:pt x="68649" y="8957"/>
                  </a:cubicBezTo>
                  <a:cubicBezTo>
                    <a:pt x="68592" y="8957"/>
                    <a:pt x="68534" y="8958"/>
                    <a:pt x="68477" y="8960"/>
                  </a:cubicBezTo>
                  <a:cubicBezTo>
                    <a:pt x="68392" y="8965"/>
                    <a:pt x="68308" y="8968"/>
                    <a:pt x="68223" y="8974"/>
                  </a:cubicBezTo>
                  <a:cubicBezTo>
                    <a:pt x="68172" y="8977"/>
                    <a:pt x="68123" y="8980"/>
                    <a:pt x="68072" y="8983"/>
                  </a:cubicBezTo>
                  <a:cubicBezTo>
                    <a:pt x="67977" y="8991"/>
                    <a:pt x="67882" y="9003"/>
                    <a:pt x="67788" y="9012"/>
                  </a:cubicBezTo>
                  <a:cubicBezTo>
                    <a:pt x="67749" y="9015"/>
                    <a:pt x="67709" y="9020"/>
                    <a:pt x="67671" y="9026"/>
                  </a:cubicBezTo>
                  <a:cubicBezTo>
                    <a:pt x="67556" y="9041"/>
                    <a:pt x="67440" y="9060"/>
                    <a:pt x="67325" y="9080"/>
                  </a:cubicBezTo>
                  <a:cubicBezTo>
                    <a:pt x="67308" y="9083"/>
                    <a:pt x="67293" y="9085"/>
                    <a:pt x="67274" y="9088"/>
                  </a:cubicBezTo>
                  <a:cubicBezTo>
                    <a:pt x="66865" y="9161"/>
                    <a:pt x="66467" y="9266"/>
                    <a:pt x="66082" y="9398"/>
                  </a:cubicBezTo>
                  <a:cubicBezTo>
                    <a:pt x="66081" y="9398"/>
                    <a:pt x="66081" y="9400"/>
                    <a:pt x="66079" y="9400"/>
                  </a:cubicBezTo>
                  <a:cubicBezTo>
                    <a:pt x="65955" y="9443"/>
                    <a:pt x="65829" y="9489"/>
                    <a:pt x="65706" y="9538"/>
                  </a:cubicBezTo>
                  <a:lnTo>
                    <a:pt x="65678" y="9550"/>
                  </a:lnTo>
                  <a:cubicBezTo>
                    <a:pt x="65563" y="9597"/>
                    <a:pt x="65450" y="9644"/>
                    <a:pt x="65337" y="9695"/>
                  </a:cubicBezTo>
                  <a:cubicBezTo>
                    <a:pt x="65324" y="9700"/>
                    <a:pt x="65312" y="9706"/>
                    <a:pt x="65298" y="9712"/>
                  </a:cubicBezTo>
                  <a:cubicBezTo>
                    <a:pt x="65189" y="9761"/>
                    <a:pt x="65080" y="9815"/>
                    <a:pt x="64974" y="9869"/>
                  </a:cubicBezTo>
                  <a:lnTo>
                    <a:pt x="64940" y="9887"/>
                  </a:lnTo>
                  <a:cubicBezTo>
                    <a:pt x="64829" y="9943"/>
                    <a:pt x="64721" y="10003"/>
                    <a:pt x="64617" y="10064"/>
                  </a:cubicBezTo>
                  <a:cubicBezTo>
                    <a:pt x="64609" y="10067"/>
                    <a:pt x="64600" y="10073"/>
                    <a:pt x="64594" y="10076"/>
                  </a:cubicBezTo>
                  <a:cubicBezTo>
                    <a:pt x="64482" y="10143"/>
                    <a:pt x="64372" y="10210"/>
                    <a:pt x="64263" y="10279"/>
                  </a:cubicBezTo>
                  <a:cubicBezTo>
                    <a:pt x="64260" y="10281"/>
                    <a:pt x="64259" y="10281"/>
                    <a:pt x="64257" y="10282"/>
                  </a:cubicBezTo>
                  <a:cubicBezTo>
                    <a:pt x="63909" y="10507"/>
                    <a:pt x="63576" y="10756"/>
                    <a:pt x="63265" y="11028"/>
                  </a:cubicBezTo>
                  <a:cubicBezTo>
                    <a:pt x="63222" y="11065"/>
                    <a:pt x="63179" y="11099"/>
                    <a:pt x="63134" y="11134"/>
                  </a:cubicBezTo>
                  <a:cubicBezTo>
                    <a:pt x="62483" y="11638"/>
                    <a:pt x="61691" y="11897"/>
                    <a:pt x="60889" y="11897"/>
                  </a:cubicBezTo>
                  <a:cubicBezTo>
                    <a:pt x="60370" y="11897"/>
                    <a:pt x="59848" y="11788"/>
                    <a:pt x="59358" y="11568"/>
                  </a:cubicBezTo>
                  <a:cubicBezTo>
                    <a:pt x="58021" y="10971"/>
                    <a:pt x="57183" y="9649"/>
                    <a:pt x="57151" y="8185"/>
                  </a:cubicBezTo>
                  <a:cubicBezTo>
                    <a:pt x="57146" y="8030"/>
                    <a:pt x="57138" y="7874"/>
                    <a:pt x="57128" y="7716"/>
                  </a:cubicBezTo>
                  <a:cubicBezTo>
                    <a:pt x="56971" y="5691"/>
                    <a:pt x="56076" y="3856"/>
                    <a:pt x="54715" y="2486"/>
                  </a:cubicBezTo>
                  <a:lnTo>
                    <a:pt x="54710" y="2483"/>
                  </a:lnTo>
                  <a:cubicBezTo>
                    <a:pt x="54632" y="2403"/>
                    <a:pt x="54553" y="2326"/>
                    <a:pt x="54470" y="2252"/>
                  </a:cubicBezTo>
                  <a:cubicBezTo>
                    <a:pt x="54461" y="2241"/>
                    <a:pt x="54449" y="2232"/>
                    <a:pt x="54440" y="2223"/>
                  </a:cubicBezTo>
                  <a:cubicBezTo>
                    <a:pt x="54367" y="2155"/>
                    <a:pt x="54292" y="2091"/>
                    <a:pt x="54217" y="2024"/>
                  </a:cubicBezTo>
                  <a:cubicBezTo>
                    <a:pt x="54198" y="2007"/>
                    <a:pt x="54178" y="1991"/>
                    <a:pt x="54160" y="1975"/>
                  </a:cubicBezTo>
                  <a:cubicBezTo>
                    <a:pt x="54092" y="1917"/>
                    <a:pt x="54023" y="1861"/>
                    <a:pt x="53954" y="1808"/>
                  </a:cubicBezTo>
                  <a:cubicBezTo>
                    <a:pt x="53924" y="1785"/>
                    <a:pt x="53895" y="1761"/>
                    <a:pt x="53867" y="1740"/>
                  </a:cubicBezTo>
                  <a:cubicBezTo>
                    <a:pt x="53806" y="1692"/>
                    <a:pt x="53741" y="1646"/>
                    <a:pt x="53677" y="1600"/>
                  </a:cubicBezTo>
                  <a:cubicBezTo>
                    <a:pt x="53640" y="1572"/>
                    <a:pt x="53601" y="1546"/>
                    <a:pt x="53565" y="1518"/>
                  </a:cubicBezTo>
                  <a:cubicBezTo>
                    <a:pt x="53508" y="1478"/>
                    <a:pt x="53449" y="1440"/>
                    <a:pt x="53392" y="1402"/>
                  </a:cubicBezTo>
                  <a:cubicBezTo>
                    <a:pt x="53346" y="1371"/>
                    <a:pt x="53302" y="1340"/>
                    <a:pt x="53255" y="1311"/>
                  </a:cubicBezTo>
                  <a:cubicBezTo>
                    <a:pt x="53202" y="1277"/>
                    <a:pt x="53148" y="1245"/>
                    <a:pt x="53094" y="1211"/>
                  </a:cubicBezTo>
                  <a:cubicBezTo>
                    <a:pt x="53042" y="1179"/>
                    <a:pt x="52988" y="1148"/>
                    <a:pt x="52934" y="1117"/>
                  </a:cubicBezTo>
                  <a:cubicBezTo>
                    <a:pt x="52885" y="1088"/>
                    <a:pt x="52834" y="1062"/>
                    <a:pt x="52785" y="1033"/>
                  </a:cubicBezTo>
                  <a:cubicBezTo>
                    <a:pt x="52725" y="1000"/>
                    <a:pt x="52668" y="968"/>
                    <a:pt x="52608" y="937"/>
                  </a:cubicBezTo>
                  <a:cubicBezTo>
                    <a:pt x="52560" y="911"/>
                    <a:pt x="52514" y="888"/>
                    <a:pt x="52465" y="865"/>
                  </a:cubicBezTo>
                  <a:cubicBezTo>
                    <a:pt x="52402" y="834"/>
                    <a:pt x="52339" y="802"/>
                    <a:pt x="52273" y="773"/>
                  </a:cubicBezTo>
                  <a:cubicBezTo>
                    <a:pt x="52227" y="753"/>
                    <a:pt x="52180" y="733"/>
                    <a:pt x="52134" y="711"/>
                  </a:cubicBezTo>
                  <a:cubicBezTo>
                    <a:pt x="52068" y="680"/>
                    <a:pt x="52001" y="653"/>
                    <a:pt x="51931" y="623"/>
                  </a:cubicBezTo>
                  <a:cubicBezTo>
                    <a:pt x="51885" y="603"/>
                    <a:pt x="51841" y="587"/>
                    <a:pt x="51795" y="570"/>
                  </a:cubicBezTo>
                  <a:cubicBezTo>
                    <a:pt x="51725" y="542"/>
                    <a:pt x="51655" y="516"/>
                    <a:pt x="51584" y="488"/>
                  </a:cubicBezTo>
                  <a:cubicBezTo>
                    <a:pt x="51538" y="471"/>
                    <a:pt x="51488" y="456"/>
                    <a:pt x="51442" y="440"/>
                  </a:cubicBezTo>
                  <a:cubicBezTo>
                    <a:pt x="51372" y="416"/>
                    <a:pt x="51301" y="393"/>
                    <a:pt x="51230" y="371"/>
                  </a:cubicBezTo>
                  <a:cubicBezTo>
                    <a:pt x="51181" y="356"/>
                    <a:pt x="51132" y="342"/>
                    <a:pt x="51084" y="330"/>
                  </a:cubicBezTo>
                  <a:cubicBezTo>
                    <a:pt x="51012" y="308"/>
                    <a:pt x="50943" y="288"/>
                    <a:pt x="50870" y="270"/>
                  </a:cubicBezTo>
                  <a:cubicBezTo>
                    <a:pt x="50818" y="256"/>
                    <a:pt x="50766" y="245"/>
                    <a:pt x="50715" y="231"/>
                  </a:cubicBezTo>
                  <a:cubicBezTo>
                    <a:pt x="50646" y="214"/>
                    <a:pt x="50577" y="199"/>
                    <a:pt x="50507" y="184"/>
                  </a:cubicBezTo>
                  <a:cubicBezTo>
                    <a:pt x="50450" y="171"/>
                    <a:pt x="50394" y="161"/>
                    <a:pt x="50338" y="150"/>
                  </a:cubicBezTo>
                  <a:cubicBezTo>
                    <a:pt x="50271" y="138"/>
                    <a:pt x="50204" y="125"/>
                    <a:pt x="50138" y="114"/>
                  </a:cubicBezTo>
                  <a:cubicBezTo>
                    <a:pt x="50077" y="104"/>
                    <a:pt x="50015" y="94"/>
                    <a:pt x="49954" y="87"/>
                  </a:cubicBezTo>
                  <a:cubicBezTo>
                    <a:pt x="49889" y="78"/>
                    <a:pt x="49828" y="70"/>
                    <a:pt x="49765" y="62"/>
                  </a:cubicBezTo>
                  <a:cubicBezTo>
                    <a:pt x="49697" y="54"/>
                    <a:pt x="49631" y="48"/>
                    <a:pt x="49565" y="41"/>
                  </a:cubicBezTo>
                  <a:cubicBezTo>
                    <a:pt x="49525" y="38"/>
                    <a:pt x="49486" y="31"/>
                    <a:pt x="49446" y="30"/>
                  </a:cubicBezTo>
                  <a:cubicBezTo>
                    <a:pt x="49428" y="27"/>
                    <a:pt x="49411" y="27"/>
                    <a:pt x="49394" y="27"/>
                  </a:cubicBezTo>
                  <a:cubicBezTo>
                    <a:pt x="49366" y="25"/>
                    <a:pt x="49342" y="22"/>
                    <a:pt x="49316" y="19"/>
                  </a:cubicBezTo>
                  <a:cubicBezTo>
                    <a:pt x="49246" y="16"/>
                    <a:pt x="49179" y="14"/>
                    <a:pt x="49111" y="11"/>
                  </a:cubicBezTo>
                  <a:cubicBezTo>
                    <a:pt x="49046" y="10"/>
                    <a:pt x="48980" y="7"/>
                    <a:pt x="48916" y="4"/>
                  </a:cubicBezTo>
                  <a:cubicBezTo>
                    <a:pt x="48892" y="3"/>
                    <a:pt x="48868" y="3"/>
                    <a:pt x="48845" y="3"/>
                  </a:cubicBezTo>
                  <a:cubicBezTo>
                    <a:pt x="48780" y="3"/>
                    <a:pt x="48717" y="5"/>
                    <a:pt x="48654" y="7"/>
                  </a:cubicBezTo>
                  <a:cubicBezTo>
                    <a:pt x="48587" y="7"/>
                    <a:pt x="48517" y="7"/>
                    <a:pt x="48450" y="10"/>
                  </a:cubicBezTo>
                  <a:cubicBezTo>
                    <a:pt x="48370" y="14"/>
                    <a:pt x="48288" y="19"/>
                    <a:pt x="48208" y="25"/>
                  </a:cubicBezTo>
                  <a:cubicBezTo>
                    <a:pt x="48134" y="31"/>
                    <a:pt x="48062" y="33"/>
                    <a:pt x="47990" y="41"/>
                  </a:cubicBezTo>
                  <a:cubicBezTo>
                    <a:pt x="47921" y="47"/>
                    <a:pt x="47855" y="56"/>
                    <a:pt x="47785" y="64"/>
                  </a:cubicBezTo>
                  <a:cubicBezTo>
                    <a:pt x="47702" y="73"/>
                    <a:pt x="47619" y="81"/>
                    <a:pt x="47539" y="94"/>
                  </a:cubicBezTo>
                  <a:lnTo>
                    <a:pt x="47441" y="111"/>
                  </a:lnTo>
                  <a:cubicBezTo>
                    <a:pt x="47055" y="173"/>
                    <a:pt x="46678" y="262"/>
                    <a:pt x="46311" y="373"/>
                  </a:cubicBezTo>
                  <a:cubicBezTo>
                    <a:pt x="46297" y="377"/>
                    <a:pt x="46283" y="380"/>
                    <a:pt x="46268" y="385"/>
                  </a:cubicBezTo>
                  <a:cubicBezTo>
                    <a:pt x="46155" y="419"/>
                    <a:pt x="46045" y="460"/>
                    <a:pt x="45934" y="499"/>
                  </a:cubicBezTo>
                  <a:cubicBezTo>
                    <a:pt x="45909" y="508"/>
                    <a:pt x="45882" y="516"/>
                    <a:pt x="45857" y="525"/>
                  </a:cubicBezTo>
                  <a:cubicBezTo>
                    <a:pt x="45751" y="565"/>
                    <a:pt x="45645" y="608"/>
                    <a:pt x="45542" y="653"/>
                  </a:cubicBezTo>
                  <a:cubicBezTo>
                    <a:pt x="45513" y="663"/>
                    <a:pt x="45483" y="676"/>
                    <a:pt x="45457" y="687"/>
                  </a:cubicBezTo>
                  <a:cubicBezTo>
                    <a:pt x="45353" y="731"/>
                    <a:pt x="45253" y="779"/>
                    <a:pt x="45151" y="826"/>
                  </a:cubicBezTo>
                  <a:cubicBezTo>
                    <a:pt x="45125" y="840"/>
                    <a:pt x="45096" y="853"/>
                    <a:pt x="45068" y="868"/>
                  </a:cubicBezTo>
                  <a:cubicBezTo>
                    <a:pt x="44968" y="917"/>
                    <a:pt x="44868" y="969"/>
                    <a:pt x="44771" y="1023"/>
                  </a:cubicBezTo>
                  <a:cubicBezTo>
                    <a:pt x="44744" y="1039"/>
                    <a:pt x="44717" y="1053"/>
                    <a:pt x="44690" y="1068"/>
                  </a:cubicBezTo>
                  <a:cubicBezTo>
                    <a:pt x="44591" y="1123"/>
                    <a:pt x="44496" y="1179"/>
                    <a:pt x="44399" y="1239"/>
                  </a:cubicBezTo>
                  <a:lnTo>
                    <a:pt x="44325" y="1285"/>
                  </a:lnTo>
                  <a:cubicBezTo>
                    <a:pt x="44228" y="1345"/>
                    <a:pt x="44135" y="1408"/>
                    <a:pt x="44041" y="1471"/>
                  </a:cubicBezTo>
                  <a:cubicBezTo>
                    <a:pt x="44018" y="1486"/>
                    <a:pt x="43996" y="1502"/>
                    <a:pt x="43973" y="1517"/>
                  </a:cubicBezTo>
                  <a:cubicBezTo>
                    <a:pt x="43879" y="1583"/>
                    <a:pt x="43784" y="1652"/>
                    <a:pt x="43695" y="1721"/>
                  </a:cubicBezTo>
                  <a:cubicBezTo>
                    <a:pt x="43675" y="1737"/>
                    <a:pt x="43656" y="1749"/>
                    <a:pt x="43636" y="1765"/>
                  </a:cubicBezTo>
                  <a:cubicBezTo>
                    <a:pt x="43543" y="1838"/>
                    <a:pt x="43452" y="1911"/>
                    <a:pt x="43361" y="1988"/>
                  </a:cubicBezTo>
                  <a:cubicBezTo>
                    <a:pt x="43346" y="2001"/>
                    <a:pt x="43330" y="2015"/>
                    <a:pt x="43313" y="2029"/>
                  </a:cubicBezTo>
                  <a:cubicBezTo>
                    <a:pt x="43221" y="2107"/>
                    <a:pt x="43130" y="2190"/>
                    <a:pt x="43041" y="2272"/>
                  </a:cubicBezTo>
                  <a:cubicBezTo>
                    <a:pt x="43029" y="2284"/>
                    <a:pt x="43018" y="2294"/>
                    <a:pt x="43006" y="2306"/>
                  </a:cubicBezTo>
                  <a:cubicBezTo>
                    <a:pt x="42914" y="2392"/>
                    <a:pt x="42823" y="2483"/>
                    <a:pt x="42737" y="2572"/>
                  </a:cubicBezTo>
                  <a:cubicBezTo>
                    <a:pt x="42731" y="2580"/>
                    <a:pt x="42723" y="2586"/>
                    <a:pt x="42718" y="2593"/>
                  </a:cubicBezTo>
                  <a:cubicBezTo>
                    <a:pt x="42624" y="2690"/>
                    <a:pt x="42535" y="2787"/>
                    <a:pt x="42449" y="2887"/>
                  </a:cubicBezTo>
                  <a:cubicBezTo>
                    <a:pt x="42449" y="2887"/>
                    <a:pt x="42446" y="2890"/>
                    <a:pt x="42446" y="2892"/>
                  </a:cubicBezTo>
                  <a:cubicBezTo>
                    <a:pt x="41160" y="4370"/>
                    <a:pt x="40384" y="6300"/>
                    <a:pt x="40390" y="8411"/>
                  </a:cubicBezTo>
                  <a:cubicBezTo>
                    <a:pt x="40390" y="9738"/>
                    <a:pt x="39609" y="10942"/>
                    <a:pt x="38399" y="11484"/>
                  </a:cubicBezTo>
                  <a:lnTo>
                    <a:pt x="37953" y="11683"/>
                  </a:lnTo>
                  <a:cubicBezTo>
                    <a:pt x="37510" y="11882"/>
                    <a:pt x="37037" y="11980"/>
                    <a:pt x="36567" y="11980"/>
                  </a:cubicBezTo>
                  <a:cubicBezTo>
                    <a:pt x="35780" y="11980"/>
                    <a:pt x="35004" y="11703"/>
                    <a:pt x="34403" y="11156"/>
                  </a:cubicBezTo>
                  <a:cubicBezTo>
                    <a:pt x="32915" y="9792"/>
                    <a:pt x="30931" y="8960"/>
                    <a:pt x="28756" y="8960"/>
                  </a:cubicBezTo>
                  <a:cubicBezTo>
                    <a:pt x="26645" y="8960"/>
                    <a:pt x="24713" y="9746"/>
                    <a:pt x="23239" y="11041"/>
                  </a:cubicBezTo>
                  <a:cubicBezTo>
                    <a:pt x="22573" y="11625"/>
                    <a:pt x="21728" y="11929"/>
                    <a:pt x="20874" y="11929"/>
                  </a:cubicBezTo>
                  <a:cubicBezTo>
                    <a:pt x="20375" y="11929"/>
                    <a:pt x="19873" y="11826"/>
                    <a:pt x="19400" y="11614"/>
                  </a:cubicBezTo>
                  <a:lnTo>
                    <a:pt x="19339" y="11588"/>
                  </a:lnTo>
                  <a:cubicBezTo>
                    <a:pt x="17992" y="10984"/>
                    <a:pt x="17154" y="9661"/>
                    <a:pt x="17121" y="8199"/>
                  </a:cubicBezTo>
                  <a:cubicBezTo>
                    <a:pt x="17117" y="8060"/>
                    <a:pt x="17111" y="7920"/>
                    <a:pt x="17101" y="7780"/>
                  </a:cubicBezTo>
                  <a:cubicBezTo>
                    <a:pt x="16811" y="3690"/>
                    <a:pt x="13510" y="357"/>
                    <a:pt x="9424" y="34"/>
                  </a:cubicBezTo>
                  <a:cubicBezTo>
                    <a:pt x="9197" y="16"/>
                    <a:pt x="8970" y="8"/>
                    <a:pt x="8746" y="8"/>
                  </a:cubicBezTo>
                  <a:cubicBezTo>
                    <a:pt x="3899" y="8"/>
                    <a:pt x="0" y="4142"/>
                    <a:pt x="393" y="9069"/>
                  </a:cubicBezTo>
                  <a:cubicBezTo>
                    <a:pt x="717" y="13149"/>
                    <a:pt x="4036" y="16443"/>
                    <a:pt x="8117" y="16743"/>
                  </a:cubicBezTo>
                  <a:cubicBezTo>
                    <a:pt x="8329" y="16758"/>
                    <a:pt x="8539" y="16766"/>
                    <a:pt x="8747" y="16766"/>
                  </a:cubicBezTo>
                  <a:cubicBezTo>
                    <a:pt x="10845" y="16766"/>
                    <a:pt x="12766" y="15990"/>
                    <a:pt x="14238" y="14710"/>
                  </a:cubicBezTo>
                  <a:cubicBezTo>
                    <a:pt x="14915" y="14120"/>
                    <a:pt x="15772" y="13817"/>
                    <a:pt x="16639" y="13817"/>
                  </a:cubicBezTo>
                  <a:cubicBezTo>
                    <a:pt x="17159" y="13817"/>
                    <a:pt x="17683" y="13926"/>
                    <a:pt x="18175" y="14147"/>
                  </a:cubicBezTo>
                  <a:cubicBezTo>
                    <a:pt x="19510" y="14744"/>
                    <a:pt x="20348" y="16066"/>
                    <a:pt x="20381" y="17530"/>
                  </a:cubicBezTo>
                  <a:cubicBezTo>
                    <a:pt x="20386" y="17819"/>
                    <a:pt x="20408" y="18115"/>
                    <a:pt x="20446" y="18410"/>
                  </a:cubicBezTo>
                  <a:cubicBezTo>
                    <a:pt x="20920" y="22207"/>
                    <a:pt x="23992" y="25239"/>
                    <a:pt x="27795" y="25665"/>
                  </a:cubicBezTo>
                  <a:cubicBezTo>
                    <a:pt x="28119" y="25701"/>
                    <a:pt x="28439" y="25719"/>
                    <a:pt x="28756" y="25719"/>
                  </a:cubicBezTo>
                  <a:cubicBezTo>
                    <a:pt x="33378" y="25719"/>
                    <a:pt x="37138" y="21961"/>
                    <a:pt x="37138" y="17340"/>
                  </a:cubicBezTo>
                  <a:lnTo>
                    <a:pt x="37138" y="17318"/>
                  </a:lnTo>
                  <a:cubicBezTo>
                    <a:pt x="37136" y="15989"/>
                    <a:pt x="37916" y="14782"/>
                    <a:pt x="39129" y="14241"/>
                  </a:cubicBezTo>
                  <a:lnTo>
                    <a:pt x="39575" y="14041"/>
                  </a:lnTo>
                  <a:cubicBezTo>
                    <a:pt x="40017" y="13843"/>
                    <a:pt x="40490" y="13744"/>
                    <a:pt x="40960" y="13744"/>
                  </a:cubicBezTo>
                  <a:cubicBezTo>
                    <a:pt x="41747" y="13744"/>
                    <a:pt x="42523" y="14022"/>
                    <a:pt x="43123" y="14570"/>
                  </a:cubicBezTo>
                  <a:cubicBezTo>
                    <a:pt x="43749" y="15142"/>
                    <a:pt x="44461" y="15619"/>
                    <a:pt x="45237" y="15980"/>
                  </a:cubicBezTo>
                  <a:cubicBezTo>
                    <a:pt x="45245" y="15985"/>
                    <a:pt x="45256" y="15988"/>
                    <a:pt x="45263" y="15992"/>
                  </a:cubicBezTo>
                  <a:cubicBezTo>
                    <a:pt x="45350" y="16032"/>
                    <a:pt x="45437" y="16071"/>
                    <a:pt x="45526" y="16108"/>
                  </a:cubicBezTo>
                  <a:cubicBezTo>
                    <a:pt x="45559" y="16120"/>
                    <a:pt x="45591" y="16135"/>
                    <a:pt x="45623" y="16149"/>
                  </a:cubicBezTo>
                  <a:cubicBezTo>
                    <a:pt x="45694" y="16178"/>
                    <a:pt x="45762" y="16203"/>
                    <a:pt x="45834" y="16231"/>
                  </a:cubicBezTo>
                  <a:cubicBezTo>
                    <a:pt x="45888" y="16251"/>
                    <a:pt x="45942" y="16271"/>
                    <a:pt x="45995" y="16289"/>
                  </a:cubicBezTo>
                  <a:cubicBezTo>
                    <a:pt x="46049" y="16309"/>
                    <a:pt x="46105" y="16326"/>
                    <a:pt x="46158" y="16346"/>
                  </a:cubicBezTo>
                  <a:cubicBezTo>
                    <a:pt x="46229" y="16369"/>
                    <a:pt x="46301" y="16392"/>
                    <a:pt x="46372" y="16412"/>
                  </a:cubicBezTo>
                  <a:cubicBezTo>
                    <a:pt x="46414" y="16426"/>
                    <a:pt x="46457" y="16438"/>
                    <a:pt x="46501" y="16449"/>
                  </a:cubicBezTo>
                  <a:cubicBezTo>
                    <a:pt x="46586" y="16472"/>
                    <a:pt x="46670" y="16495"/>
                    <a:pt x="46757" y="16517"/>
                  </a:cubicBezTo>
                  <a:cubicBezTo>
                    <a:pt x="46790" y="16524"/>
                    <a:pt x="46826" y="16534"/>
                    <a:pt x="46858" y="16541"/>
                  </a:cubicBezTo>
                  <a:cubicBezTo>
                    <a:pt x="46952" y="16563"/>
                    <a:pt x="47047" y="16584"/>
                    <a:pt x="47141" y="16603"/>
                  </a:cubicBezTo>
                  <a:lnTo>
                    <a:pt x="47233" y="16620"/>
                  </a:lnTo>
                  <a:cubicBezTo>
                    <a:pt x="47329" y="16638"/>
                    <a:pt x="47427" y="16655"/>
                    <a:pt x="47526" y="16671"/>
                  </a:cubicBezTo>
                  <a:cubicBezTo>
                    <a:pt x="47558" y="16674"/>
                    <a:pt x="47589" y="16680"/>
                    <a:pt x="47621" y="16684"/>
                  </a:cubicBezTo>
                  <a:cubicBezTo>
                    <a:pt x="47716" y="16697"/>
                    <a:pt x="47810" y="16709"/>
                    <a:pt x="47904" y="16718"/>
                  </a:cubicBezTo>
                  <a:cubicBezTo>
                    <a:pt x="47944" y="16723"/>
                    <a:pt x="47987" y="16726"/>
                    <a:pt x="48027" y="16731"/>
                  </a:cubicBezTo>
                  <a:lnTo>
                    <a:pt x="48142" y="16741"/>
                  </a:lnTo>
                  <a:cubicBezTo>
                    <a:pt x="48182" y="16746"/>
                    <a:pt x="48221" y="16746"/>
                    <a:pt x="48261" y="16747"/>
                  </a:cubicBezTo>
                  <a:cubicBezTo>
                    <a:pt x="48333" y="16751"/>
                    <a:pt x="48404" y="16755"/>
                    <a:pt x="48474" y="16757"/>
                  </a:cubicBezTo>
                  <a:cubicBezTo>
                    <a:pt x="48540" y="16758"/>
                    <a:pt x="48607" y="16761"/>
                    <a:pt x="48673" y="16761"/>
                  </a:cubicBezTo>
                  <a:cubicBezTo>
                    <a:pt x="48708" y="16761"/>
                    <a:pt x="48740" y="16763"/>
                    <a:pt x="48774" y="16763"/>
                  </a:cubicBezTo>
                  <a:cubicBezTo>
                    <a:pt x="48820" y="16763"/>
                    <a:pt x="48865" y="16761"/>
                    <a:pt x="48911" y="16758"/>
                  </a:cubicBezTo>
                  <a:cubicBezTo>
                    <a:pt x="48966" y="16758"/>
                    <a:pt x="49023" y="16757"/>
                    <a:pt x="49079" y="16755"/>
                  </a:cubicBezTo>
                  <a:cubicBezTo>
                    <a:pt x="49165" y="16751"/>
                    <a:pt x="49251" y="16747"/>
                    <a:pt x="49337" y="16741"/>
                  </a:cubicBezTo>
                  <a:cubicBezTo>
                    <a:pt x="49386" y="16738"/>
                    <a:pt x="49434" y="16735"/>
                    <a:pt x="49482" y="16732"/>
                  </a:cubicBezTo>
                  <a:cubicBezTo>
                    <a:pt x="49582" y="16724"/>
                    <a:pt x="49680" y="16712"/>
                    <a:pt x="49778" y="16701"/>
                  </a:cubicBezTo>
                  <a:cubicBezTo>
                    <a:pt x="49812" y="16697"/>
                    <a:pt x="49848" y="16694"/>
                    <a:pt x="49880" y="16689"/>
                  </a:cubicBezTo>
                  <a:cubicBezTo>
                    <a:pt x="50289" y="16635"/>
                    <a:pt x="50689" y="16551"/>
                    <a:pt x="51079" y="16440"/>
                  </a:cubicBezTo>
                  <a:cubicBezTo>
                    <a:pt x="51086" y="16438"/>
                    <a:pt x="51093" y="16435"/>
                    <a:pt x="51099" y="16434"/>
                  </a:cubicBezTo>
                  <a:cubicBezTo>
                    <a:pt x="51222" y="16400"/>
                    <a:pt x="51342" y="16361"/>
                    <a:pt x="51462" y="16320"/>
                  </a:cubicBezTo>
                  <a:lnTo>
                    <a:pt x="51508" y="16303"/>
                  </a:lnTo>
                  <a:cubicBezTo>
                    <a:pt x="51619" y="16265"/>
                    <a:pt x="51730" y="16225"/>
                    <a:pt x="51839" y="16180"/>
                  </a:cubicBezTo>
                  <a:cubicBezTo>
                    <a:pt x="51856" y="16172"/>
                    <a:pt x="51873" y="16166"/>
                    <a:pt x="51891" y="16158"/>
                  </a:cubicBezTo>
                  <a:cubicBezTo>
                    <a:pt x="51999" y="16115"/>
                    <a:pt x="52105" y="16071"/>
                    <a:pt x="52210" y="16023"/>
                  </a:cubicBezTo>
                  <a:cubicBezTo>
                    <a:pt x="52225" y="16015"/>
                    <a:pt x="52240" y="16009"/>
                    <a:pt x="52257" y="16002"/>
                  </a:cubicBezTo>
                  <a:cubicBezTo>
                    <a:pt x="52367" y="15951"/>
                    <a:pt x="52476" y="15900"/>
                    <a:pt x="52580" y="15846"/>
                  </a:cubicBezTo>
                  <a:cubicBezTo>
                    <a:pt x="52591" y="15840"/>
                    <a:pt x="52602" y="15834"/>
                    <a:pt x="52611" y="15831"/>
                  </a:cubicBezTo>
                  <a:cubicBezTo>
                    <a:pt x="52726" y="15771"/>
                    <a:pt x="52840" y="15709"/>
                    <a:pt x="52951" y="15643"/>
                  </a:cubicBezTo>
                  <a:cubicBezTo>
                    <a:pt x="52951" y="15643"/>
                    <a:pt x="52954" y="15643"/>
                    <a:pt x="52954" y="15642"/>
                  </a:cubicBezTo>
                  <a:cubicBezTo>
                    <a:pt x="53408" y="15380"/>
                    <a:pt x="53835" y="15077"/>
                    <a:pt x="54230" y="14739"/>
                  </a:cubicBezTo>
                  <a:cubicBezTo>
                    <a:pt x="54928" y="14138"/>
                    <a:pt x="55802" y="13823"/>
                    <a:pt x="56687" y="13823"/>
                  </a:cubicBezTo>
                  <a:cubicBezTo>
                    <a:pt x="56997" y="13823"/>
                    <a:pt x="57309" y="13862"/>
                    <a:pt x="57615" y="13941"/>
                  </a:cubicBezTo>
                  <a:cubicBezTo>
                    <a:pt x="57814" y="13993"/>
                    <a:pt x="58009" y="14059"/>
                    <a:pt x="58200" y="14144"/>
                  </a:cubicBezTo>
                  <a:cubicBezTo>
                    <a:pt x="59536" y="14742"/>
                    <a:pt x="60374" y="16065"/>
                    <a:pt x="60406" y="17527"/>
                  </a:cubicBezTo>
                  <a:cubicBezTo>
                    <a:pt x="60412" y="17818"/>
                    <a:pt x="60434" y="18111"/>
                    <a:pt x="60472" y="18408"/>
                  </a:cubicBezTo>
                  <a:cubicBezTo>
                    <a:pt x="60482" y="18479"/>
                    <a:pt x="60497" y="18550"/>
                    <a:pt x="60508" y="18622"/>
                  </a:cubicBezTo>
                  <a:cubicBezTo>
                    <a:pt x="60522" y="18702"/>
                    <a:pt x="60535" y="18785"/>
                    <a:pt x="60549" y="18865"/>
                  </a:cubicBezTo>
                  <a:cubicBezTo>
                    <a:pt x="60585" y="19062"/>
                    <a:pt x="60628" y="19256"/>
                    <a:pt x="60677" y="19448"/>
                  </a:cubicBezTo>
                  <a:cubicBezTo>
                    <a:pt x="60683" y="19468"/>
                    <a:pt x="60688" y="19486"/>
                    <a:pt x="60692" y="19508"/>
                  </a:cubicBezTo>
                  <a:cubicBezTo>
                    <a:pt x="61361" y="22016"/>
                    <a:pt x="63184" y="24069"/>
                    <a:pt x="65544" y="25065"/>
                  </a:cubicBezTo>
                  <a:cubicBezTo>
                    <a:pt x="65556" y="25069"/>
                    <a:pt x="65567" y="25075"/>
                    <a:pt x="65580" y="25081"/>
                  </a:cubicBezTo>
                  <a:cubicBezTo>
                    <a:pt x="65706" y="25132"/>
                    <a:pt x="65833" y="25182"/>
                    <a:pt x="65962" y="25229"/>
                  </a:cubicBezTo>
                  <a:cubicBezTo>
                    <a:pt x="66072" y="25268"/>
                    <a:pt x="66181" y="25305"/>
                    <a:pt x="66293" y="25339"/>
                  </a:cubicBezTo>
                  <a:cubicBezTo>
                    <a:pt x="66382" y="25368"/>
                    <a:pt x="66475" y="25396"/>
                    <a:pt x="66567" y="25421"/>
                  </a:cubicBezTo>
                  <a:cubicBezTo>
                    <a:pt x="66719" y="25462"/>
                    <a:pt x="66873" y="25501"/>
                    <a:pt x="67027" y="25535"/>
                  </a:cubicBezTo>
                  <a:cubicBezTo>
                    <a:pt x="67093" y="25547"/>
                    <a:pt x="67159" y="25561"/>
                    <a:pt x="67225" y="25573"/>
                  </a:cubicBezTo>
                  <a:cubicBezTo>
                    <a:pt x="67408" y="25607"/>
                    <a:pt x="67589" y="25636"/>
                    <a:pt x="67777" y="25659"/>
                  </a:cubicBezTo>
                  <a:cubicBezTo>
                    <a:pt x="67792" y="25661"/>
                    <a:pt x="67805" y="25665"/>
                    <a:pt x="67819" y="25667"/>
                  </a:cubicBezTo>
                  <a:cubicBezTo>
                    <a:pt x="67862" y="25670"/>
                    <a:pt x="67905" y="25673"/>
                    <a:pt x="67948" y="25678"/>
                  </a:cubicBezTo>
                  <a:cubicBezTo>
                    <a:pt x="68000" y="25684"/>
                    <a:pt x="68051" y="25690"/>
                    <a:pt x="68105" y="25693"/>
                  </a:cubicBezTo>
                  <a:cubicBezTo>
                    <a:pt x="68134" y="25696"/>
                    <a:pt x="68162" y="25696"/>
                    <a:pt x="68189" y="25698"/>
                  </a:cubicBezTo>
                  <a:cubicBezTo>
                    <a:pt x="68277" y="25704"/>
                    <a:pt x="68363" y="25707"/>
                    <a:pt x="68449" y="25711"/>
                  </a:cubicBezTo>
                  <a:cubicBezTo>
                    <a:pt x="68523" y="25713"/>
                    <a:pt x="68595" y="25716"/>
                    <a:pt x="68669" y="25716"/>
                  </a:cubicBezTo>
                  <a:cubicBezTo>
                    <a:pt x="68694" y="25717"/>
                    <a:pt x="68719" y="25717"/>
                    <a:pt x="68744" y="25717"/>
                  </a:cubicBezTo>
                  <a:cubicBezTo>
                    <a:pt x="68800" y="25717"/>
                    <a:pt x="68857" y="25716"/>
                    <a:pt x="68912" y="25714"/>
                  </a:cubicBezTo>
                  <a:cubicBezTo>
                    <a:pt x="68989" y="25713"/>
                    <a:pt x="69066" y="25713"/>
                    <a:pt x="69141" y="25708"/>
                  </a:cubicBezTo>
                  <a:cubicBezTo>
                    <a:pt x="69216" y="25705"/>
                    <a:pt x="69292" y="25701"/>
                    <a:pt x="69366" y="25696"/>
                  </a:cubicBezTo>
                  <a:cubicBezTo>
                    <a:pt x="69447" y="25690"/>
                    <a:pt x="69527" y="25684"/>
                    <a:pt x="69607" y="25676"/>
                  </a:cubicBezTo>
                  <a:cubicBezTo>
                    <a:pt x="69675" y="25668"/>
                    <a:pt x="69742" y="25661"/>
                    <a:pt x="69812" y="25653"/>
                  </a:cubicBezTo>
                  <a:cubicBezTo>
                    <a:pt x="69896" y="25644"/>
                    <a:pt x="69981" y="25631"/>
                    <a:pt x="70065" y="25619"/>
                  </a:cubicBezTo>
                  <a:cubicBezTo>
                    <a:pt x="70127" y="25608"/>
                    <a:pt x="70188" y="25598"/>
                    <a:pt x="70248" y="25585"/>
                  </a:cubicBezTo>
                  <a:cubicBezTo>
                    <a:pt x="70336" y="25570"/>
                    <a:pt x="70427" y="25555"/>
                    <a:pt x="70516" y="25536"/>
                  </a:cubicBezTo>
                  <a:cubicBezTo>
                    <a:pt x="70570" y="25524"/>
                    <a:pt x="70620" y="25511"/>
                    <a:pt x="70674" y="25499"/>
                  </a:cubicBezTo>
                  <a:cubicBezTo>
                    <a:pt x="70770" y="25478"/>
                    <a:pt x="70863" y="25455"/>
                    <a:pt x="70957" y="25430"/>
                  </a:cubicBezTo>
                  <a:cubicBezTo>
                    <a:pt x="71002" y="25419"/>
                    <a:pt x="71046" y="25405"/>
                    <a:pt x="71090" y="25392"/>
                  </a:cubicBezTo>
                  <a:cubicBezTo>
                    <a:pt x="71189" y="25362"/>
                    <a:pt x="71289" y="25335"/>
                    <a:pt x="71388" y="25301"/>
                  </a:cubicBezTo>
                  <a:cubicBezTo>
                    <a:pt x="71423" y="25290"/>
                    <a:pt x="71456" y="25278"/>
                    <a:pt x="71491" y="25265"/>
                  </a:cubicBezTo>
                  <a:cubicBezTo>
                    <a:pt x="71597" y="25229"/>
                    <a:pt x="71703" y="25190"/>
                    <a:pt x="71809" y="25150"/>
                  </a:cubicBezTo>
                  <a:cubicBezTo>
                    <a:pt x="71831" y="25142"/>
                    <a:pt x="71851" y="25132"/>
                    <a:pt x="71875" y="25122"/>
                  </a:cubicBezTo>
                  <a:cubicBezTo>
                    <a:pt x="71992" y="25076"/>
                    <a:pt x="72108" y="25029"/>
                    <a:pt x="72221" y="24976"/>
                  </a:cubicBezTo>
                  <a:cubicBezTo>
                    <a:pt x="72226" y="24975"/>
                    <a:pt x="72234" y="24970"/>
                    <a:pt x="72240" y="24967"/>
                  </a:cubicBezTo>
                  <a:cubicBezTo>
                    <a:pt x="75148" y="23645"/>
                    <a:pt x="77172" y="20709"/>
                    <a:pt x="77161" y="17309"/>
                  </a:cubicBezTo>
                  <a:cubicBezTo>
                    <a:pt x="77161" y="15980"/>
                    <a:pt x="77941" y="14778"/>
                    <a:pt x="79152" y="14235"/>
                  </a:cubicBezTo>
                  <a:lnTo>
                    <a:pt x="79598" y="14035"/>
                  </a:lnTo>
                  <a:cubicBezTo>
                    <a:pt x="80040" y="13837"/>
                    <a:pt x="80514" y="13738"/>
                    <a:pt x="80983" y="13738"/>
                  </a:cubicBezTo>
                  <a:cubicBezTo>
                    <a:pt x="81771" y="13738"/>
                    <a:pt x="82547" y="14015"/>
                    <a:pt x="83148" y="14564"/>
                  </a:cubicBezTo>
                  <a:cubicBezTo>
                    <a:pt x="84636" y="15926"/>
                    <a:pt x="86620" y="16758"/>
                    <a:pt x="88794" y="16758"/>
                  </a:cubicBezTo>
                  <a:cubicBezTo>
                    <a:pt x="90877" y="16758"/>
                    <a:pt x="92784" y="15995"/>
                    <a:pt x="94252" y="14733"/>
                  </a:cubicBezTo>
                  <a:cubicBezTo>
                    <a:pt x="94950" y="14132"/>
                    <a:pt x="95826" y="13816"/>
                    <a:pt x="96712" y="13816"/>
                  </a:cubicBezTo>
                  <a:cubicBezTo>
                    <a:pt x="97224" y="13816"/>
                    <a:pt x="97739" y="13921"/>
                    <a:pt x="98226" y="14139"/>
                  </a:cubicBezTo>
                  <a:cubicBezTo>
                    <a:pt x="99561" y="14736"/>
                    <a:pt x="100399" y="16059"/>
                    <a:pt x="100433" y="17523"/>
                  </a:cubicBezTo>
                  <a:cubicBezTo>
                    <a:pt x="100436" y="17678"/>
                    <a:pt x="100443" y="17835"/>
                    <a:pt x="100456" y="17993"/>
                  </a:cubicBezTo>
                  <a:cubicBezTo>
                    <a:pt x="100768" y="22061"/>
                    <a:pt x="104062" y="25361"/>
                    <a:pt x="108128" y="25684"/>
                  </a:cubicBezTo>
                  <a:cubicBezTo>
                    <a:pt x="108358" y="25702"/>
                    <a:pt x="108586" y="25711"/>
                    <a:pt x="108813" y="25711"/>
                  </a:cubicBezTo>
                  <a:cubicBezTo>
                    <a:pt x="113656" y="25711"/>
                    <a:pt x="117553" y="21575"/>
                    <a:pt x="117160" y="16649"/>
                  </a:cubicBezTo>
                  <a:cubicBezTo>
                    <a:pt x="116835" y="12571"/>
                    <a:pt x="113515" y="9275"/>
                    <a:pt x="109437" y="8977"/>
                  </a:cubicBezTo>
                  <a:cubicBezTo>
                    <a:pt x="109227" y="8962"/>
                    <a:pt x="109018" y="8954"/>
                    <a:pt x="108811" y="8954"/>
                  </a:cubicBezTo>
                  <a:cubicBezTo>
                    <a:pt x="106710" y="8954"/>
                    <a:pt x="104789" y="9730"/>
                    <a:pt x="103318" y="11011"/>
                  </a:cubicBezTo>
                  <a:cubicBezTo>
                    <a:pt x="102640" y="11602"/>
                    <a:pt x="101783" y="11904"/>
                    <a:pt x="100916" y="11904"/>
                  </a:cubicBezTo>
                  <a:cubicBezTo>
                    <a:pt x="100396" y="11904"/>
                    <a:pt x="99872" y="11795"/>
                    <a:pt x="99381" y="11574"/>
                  </a:cubicBezTo>
                  <a:cubicBezTo>
                    <a:pt x="98044" y="10976"/>
                    <a:pt x="97206" y="9654"/>
                    <a:pt x="97174" y="8191"/>
                  </a:cubicBezTo>
                  <a:cubicBezTo>
                    <a:pt x="97169" y="8036"/>
                    <a:pt x="97162" y="7880"/>
                    <a:pt x="97151" y="7722"/>
                  </a:cubicBezTo>
                  <a:cubicBezTo>
                    <a:pt x="96834" y="3602"/>
                    <a:pt x="93466" y="281"/>
                    <a:pt x="89342" y="18"/>
                  </a:cubicBezTo>
                  <a:cubicBezTo>
                    <a:pt x="89159" y="6"/>
                    <a:pt x="88978" y="0"/>
                    <a:pt x="88798" y="0"/>
                  </a:cubicBezTo>
                  <a:close/>
                </a:path>
              </a:pathLst>
            </a:custGeom>
            <a:solidFill>
              <a:srgbClr val="E7E6E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7" name="Google Shape;1237;p37"/>
            <p:cNvSpPr/>
            <p:nvPr/>
          </p:nvSpPr>
          <p:spPr>
            <a:xfrm>
              <a:off x="1252642" y="2894795"/>
              <a:ext cx="1066714" cy="1066714"/>
            </a:xfrm>
            <a:custGeom>
              <a:avLst/>
              <a:gdLst/>
              <a:ahLst/>
              <a:cxnLst/>
              <a:rect l="l" t="t" r="r" b="b"/>
              <a:pathLst>
                <a:path w="12383" h="12383" extrusionOk="0">
                  <a:moveTo>
                    <a:pt x="6191" y="0"/>
                  </a:moveTo>
                  <a:cubicBezTo>
                    <a:pt x="4549" y="0"/>
                    <a:pt x="2974" y="652"/>
                    <a:pt x="1813" y="1814"/>
                  </a:cubicBezTo>
                  <a:cubicBezTo>
                    <a:pt x="652" y="2975"/>
                    <a:pt x="0" y="4549"/>
                    <a:pt x="0" y="6192"/>
                  </a:cubicBezTo>
                  <a:cubicBezTo>
                    <a:pt x="0" y="7834"/>
                    <a:pt x="652" y="9409"/>
                    <a:pt x="1813" y="10570"/>
                  </a:cubicBezTo>
                  <a:cubicBezTo>
                    <a:pt x="2974" y="11731"/>
                    <a:pt x="4549" y="12383"/>
                    <a:pt x="6191" y="12383"/>
                  </a:cubicBezTo>
                  <a:cubicBezTo>
                    <a:pt x="7834" y="12383"/>
                    <a:pt x="9408" y="11731"/>
                    <a:pt x="10569" y="10570"/>
                  </a:cubicBezTo>
                  <a:cubicBezTo>
                    <a:pt x="11731" y="9409"/>
                    <a:pt x="12383" y="7834"/>
                    <a:pt x="12383" y="6192"/>
                  </a:cubicBezTo>
                  <a:cubicBezTo>
                    <a:pt x="12383" y="4549"/>
                    <a:pt x="11731" y="2975"/>
                    <a:pt x="10569" y="1814"/>
                  </a:cubicBezTo>
                  <a:cubicBezTo>
                    <a:pt x="9408" y="652"/>
                    <a:pt x="7834" y="0"/>
                    <a:pt x="6191" y="0"/>
                  </a:cubicBezTo>
                  <a:close/>
                </a:path>
              </a:pathLst>
            </a:custGeom>
            <a:solidFill>
              <a:srgbClr val="216BB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8" name="Google Shape;1238;p37"/>
            <p:cNvSpPr/>
            <p:nvPr/>
          </p:nvSpPr>
          <p:spPr>
            <a:xfrm>
              <a:off x="2976639" y="3666127"/>
              <a:ext cx="1066886" cy="1066714"/>
            </a:xfrm>
            <a:custGeom>
              <a:avLst/>
              <a:gdLst/>
              <a:ahLst/>
              <a:cxnLst/>
              <a:rect l="l" t="t" r="r" b="b"/>
              <a:pathLst>
                <a:path w="12385" h="12383" extrusionOk="0">
                  <a:moveTo>
                    <a:pt x="6192" y="0"/>
                  </a:moveTo>
                  <a:cubicBezTo>
                    <a:pt x="2773" y="0"/>
                    <a:pt x="0" y="2771"/>
                    <a:pt x="0" y="6191"/>
                  </a:cubicBezTo>
                  <a:cubicBezTo>
                    <a:pt x="0" y="9611"/>
                    <a:pt x="2773" y="12383"/>
                    <a:pt x="6192" y="12383"/>
                  </a:cubicBezTo>
                  <a:cubicBezTo>
                    <a:pt x="9612" y="12383"/>
                    <a:pt x="12384" y="9611"/>
                    <a:pt x="12384" y="6191"/>
                  </a:cubicBezTo>
                  <a:cubicBezTo>
                    <a:pt x="12384" y="2771"/>
                    <a:pt x="9612" y="0"/>
                    <a:pt x="6192" y="0"/>
                  </a:cubicBezTo>
                  <a:close/>
                </a:path>
              </a:pathLst>
            </a:custGeom>
            <a:solidFill>
              <a:srgbClr val="1CA1D0"/>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39" name="Google Shape;1239;p37"/>
            <p:cNvSpPr/>
            <p:nvPr/>
          </p:nvSpPr>
          <p:spPr>
            <a:xfrm>
              <a:off x="4700462" y="2894709"/>
              <a:ext cx="1066799" cy="1066886"/>
            </a:xfrm>
            <a:custGeom>
              <a:avLst/>
              <a:gdLst/>
              <a:ahLst/>
              <a:cxnLst/>
              <a:rect l="l" t="t" r="r" b="b"/>
              <a:pathLst>
                <a:path w="12384" h="12385" extrusionOk="0">
                  <a:moveTo>
                    <a:pt x="6192" y="0"/>
                  </a:moveTo>
                  <a:cubicBezTo>
                    <a:pt x="4550" y="0"/>
                    <a:pt x="2975" y="652"/>
                    <a:pt x="1814" y="1815"/>
                  </a:cubicBezTo>
                  <a:cubicBezTo>
                    <a:pt x="653" y="2976"/>
                    <a:pt x="1" y="4551"/>
                    <a:pt x="1" y="6192"/>
                  </a:cubicBezTo>
                  <a:cubicBezTo>
                    <a:pt x="1" y="7834"/>
                    <a:pt x="653" y="9409"/>
                    <a:pt x="1814" y="10570"/>
                  </a:cubicBezTo>
                  <a:cubicBezTo>
                    <a:pt x="2975" y="11731"/>
                    <a:pt x="4550" y="12384"/>
                    <a:pt x="6192" y="12384"/>
                  </a:cubicBezTo>
                  <a:cubicBezTo>
                    <a:pt x="7835" y="12384"/>
                    <a:pt x="9409" y="11731"/>
                    <a:pt x="10570" y="10570"/>
                  </a:cubicBezTo>
                  <a:cubicBezTo>
                    <a:pt x="11731" y="9409"/>
                    <a:pt x="12383" y="7834"/>
                    <a:pt x="12383" y="6192"/>
                  </a:cubicBezTo>
                  <a:cubicBezTo>
                    <a:pt x="12383" y="4551"/>
                    <a:pt x="11731" y="2976"/>
                    <a:pt x="10570" y="1815"/>
                  </a:cubicBezTo>
                  <a:cubicBezTo>
                    <a:pt x="9409" y="652"/>
                    <a:pt x="7835" y="0"/>
                    <a:pt x="6192" y="0"/>
                  </a:cubicBezTo>
                  <a:close/>
                </a:path>
              </a:pathLst>
            </a:custGeom>
            <a:solidFill>
              <a:srgbClr val="90BCD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0" name="Google Shape;1240;p37"/>
            <p:cNvSpPr/>
            <p:nvPr/>
          </p:nvSpPr>
          <p:spPr>
            <a:xfrm>
              <a:off x="8148283" y="2894759"/>
              <a:ext cx="1066886" cy="1066799"/>
            </a:xfrm>
            <a:custGeom>
              <a:avLst/>
              <a:gdLst/>
              <a:ahLst/>
              <a:cxnLst/>
              <a:rect l="l" t="t" r="r" b="b"/>
              <a:pathLst>
                <a:path w="12385" h="12384" extrusionOk="0">
                  <a:moveTo>
                    <a:pt x="6191" y="1"/>
                  </a:moveTo>
                  <a:cubicBezTo>
                    <a:pt x="4551" y="1"/>
                    <a:pt x="2974" y="653"/>
                    <a:pt x="1813" y="1814"/>
                  </a:cubicBezTo>
                  <a:cubicBezTo>
                    <a:pt x="652" y="2975"/>
                    <a:pt x="0" y="4550"/>
                    <a:pt x="0" y="6192"/>
                  </a:cubicBezTo>
                  <a:cubicBezTo>
                    <a:pt x="0" y="7835"/>
                    <a:pt x="652" y="9409"/>
                    <a:pt x="1813" y="10570"/>
                  </a:cubicBezTo>
                  <a:cubicBezTo>
                    <a:pt x="2974" y="11731"/>
                    <a:pt x="4551" y="12383"/>
                    <a:pt x="6191" y="12383"/>
                  </a:cubicBezTo>
                  <a:cubicBezTo>
                    <a:pt x="7834" y="12383"/>
                    <a:pt x="9409" y="11731"/>
                    <a:pt x="10570" y="10570"/>
                  </a:cubicBezTo>
                  <a:cubicBezTo>
                    <a:pt x="11731" y="9409"/>
                    <a:pt x="12384" y="7835"/>
                    <a:pt x="12384" y="6192"/>
                  </a:cubicBezTo>
                  <a:cubicBezTo>
                    <a:pt x="12384" y="4550"/>
                    <a:pt x="11731" y="2975"/>
                    <a:pt x="10570" y="1814"/>
                  </a:cubicBezTo>
                  <a:cubicBezTo>
                    <a:pt x="9409" y="653"/>
                    <a:pt x="7834" y="1"/>
                    <a:pt x="6191" y="1"/>
                  </a:cubicBezTo>
                  <a:close/>
                </a:path>
              </a:pathLst>
            </a:custGeom>
            <a:solidFill>
              <a:srgbClr val="1F79BB"/>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1" name="Google Shape;1241;p37"/>
            <p:cNvSpPr/>
            <p:nvPr/>
          </p:nvSpPr>
          <p:spPr>
            <a:xfrm>
              <a:off x="6424631"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0" y="12383"/>
                    <a:pt x="12383" y="9611"/>
                    <a:pt x="12383" y="6191"/>
                  </a:cubicBezTo>
                  <a:cubicBezTo>
                    <a:pt x="12383" y="2771"/>
                    <a:pt x="9610" y="0"/>
                    <a:pt x="6192" y="0"/>
                  </a:cubicBezTo>
                  <a:close/>
                </a:path>
              </a:pathLst>
            </a:custGeom>
            <a:solidFill>
              <a:srgbClr val="2657A7"/>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2" name="Google Shape;1242;p37"/>
            <p:cNvSpPr/>
            <p:nvPr/>
          </p:nvSpPr>
          <p:spPr>
            <a:xfrm>
              <a:off x="9872364"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2" y="12383"/>
                    <a:pt x="12383" y="9611"/>
                    <a:pt x="12383" y="6191"/>
                  </a:cubicBezTo>
                  <a:cubicBezTo>
                    <a:pt x="12383" y="2771"/>
                    <a:pt x="9612" y="0"/>
                    <a:pt x="6192" y="0"/>
                  </a:cubicBezTo>
                  <a:close/>
                </a:path>
              </a:pathLst>
            </a:custGeom>
            <a:solidFill>
              <a:srgbClr val="21AED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3" name="Google Shape;1249;p37"/>
            <p:cNvSpPr/>
            <p:nvPr/>
          </p:nvSpPr>
          <p:spPr>
            <a:xfrm>
              <a:off x="10185767" y="3979511"/>
              <a:ext cx="439996" cy="439958"/>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4" name="Google Shape;1250;p37"/>
            <p:cNvSpPr/>
            <p:nvPr/>
          </p:nvSpPr>
          <p:spPr>
            <a:xfrm>
              <a:off x="3290679" y="3980664"/>
              <a:ext cx="438807" cy="437656"/>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5" name="Google Shape;1251;p37"/>
            <p:cNvSpPr/>
            <p:nvPr/>
          </p:nvSpPr>
          <p:spPr>
            <a:xfrm>
              <a:off x="5014440" y="3210501"/>
              <a:ext cx="438844" cy="435316"/>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46" name="Google Shape;1252;p37"/>
            <p:cNvGrpSpPr/>
            <p:nvPr/>
          </p:nvGrpSpPr>
          <p:grpSpPr>
            <a:xfrm>
              <a:off x="6736863" y="3978489"/>
              <a:ext cx="442335" cy="442002"/>
              <a:chOff x="1413250" y="2680675"/>
              <a:chExt cx="297750" cy="297525"/>
            </a:xfrm>
          </p:grpSpPr>
          <p:sp>
            <p:nvSpPr>
              <p:cNvPr id="77" name="Google Shape;1253;p37"/>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8" name="Google Shape;1254;p37"/>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9" name="Google Shape;1255;p37"/>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80" name="Google Shape;1256;p37"/>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48" name="Google Shape;1257;p37"/>
            <p:cNvGrpSpPr/>
            <p:nvPr/>
          </p:nvGrpSpPr>
          <p:grpSpPr>
            <a:xfrm>
              <a:off x="8475190" y="3208186"/>
              <a:ext cx="413069" cy="439959"/>
              <a:chOff x="5421475" y="1945825"/>
              <a:chExt cx="278050" cy="296150"/>
            </a:xfrm>
          </p:grpSpPr>
          <p:sp>
            <p:nvSpPr>
              <p:cNvPr id="69" name="Google Shape;1258;p37"/>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0" name="Google Shape;1259;p37"/>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1" name="Google Shape;1260;p37"/>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2" name="Google Shape;1261;p37"/>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3" name="Google Shape;1262;p37"/>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4" name="Google Shape;1263;p37"/>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5" name="Google Shape;1264;p37"/>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6" name="Google Shape;1265;p37"/>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50" name="Google Shape;1266;p37"/>
            <p:cNvGrpSpPr/>
            <p:nvPr/>
          </p:nvGrpSpPr>
          <p:grpSpPr>
            <a:xfrm>
              <a:off x="1557236" y="3208580"/>
              <a:ext cx="457526" cy="439140"/>
              <a:chOff x="2140225" y="2318650"/>
              <a:chExt cx="307975" cy="295600"/>
            </a:xfrm>
          </p:grpSpPr>
          <p:sp>
            <p:nvSpPr>
              <p:cNvPr id="67" name="Google Shape;1267;p37"/>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68" name="Google Shape;1268;p37"/>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51" name="textcount"/>
            <p:cNvSpPr txBox="1"/>
            <p:nvPr/>
          </p:nvSpPr>
          <p:spPr>
            <a:xfrm>
              <a:off x="2405081"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2" name="textcount"/>
            <p:cNvSpPr txBox="1"/>
            <p:nvPr/>
          </p:nvSpPr>
          <p:spPr>
            <a:xfrm>
              <a:off x="2590660"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6" name="textcount"/>
            <p:cNvSpPr txBox="1"/>
            <p:nvPr/>
          </p:nvSpPr>
          <p:spPr>
            <a:xfrm>
              <a:off x="5839120"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7" name="textcount"/>
            <p:cNvSpPr txBox="1"/>
            <p:nvPr/>
          </p:nvSpPr>
          <p:spPr>
            <a:xfrm>
              <a:off x="602469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8" name="textcount"/>
            <p:cNvSpPr txBox="1"/>
            <p:nvPr/>
          </p:nvSpPr>
          <p:spPr>
            <a:xfrm>
              <a:off x="9273159"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9" name="textcount"/>
            <p:cNvSpPr txBox="1"/>
            <p:nvPr/>
          </p:nvSpPr>
          <p:spPr>
            <a:xfrm>
              <a:off x="945873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0" name="textcount"/>
            <p:cNvSpPr txBox="1"/>
            <p:nvPr/>
          </p:nvSpPr>
          <p:spPr>
            <a:xfrm>
              <a:off x="681329"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2" name="textcount"/>
            <p:cNvSpPr txBox="1"/>
            <p:nvPr/>
          </p:nvSpPr>
          <p:spPr>
            <a:xfrm>
              <a:off x="866908"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3" name="textcount"/>
            <p:cNvSpPr txBox="1"/>
            <p:nvPr/>
          </p:nvSpPr>
          <p:spPr>
            <a:xfrm>
              <a:off x="411536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4" name="textcount"/>
            <p:cNvSpPr txBox="1"/>
            <p:nvPr/>
          </p:nvSpPr>
          <p:spPr>
            <a:xfrm>
              <a:off x="4300947"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5" name="textcount"/>
            <p:cNvSpPr txBox="1"/>
            <p:nvPr/>
          </p:nvSpPr>
          <p:spPr>
            <a:xfrm>
              <a:off x="754940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6" name="textcount"/>
            <p:cNvSpPr txBox="1"/>
            <p:nvPr/>
          </p:nvSpPr>
          <p:spPr>
            <a:xfrm>
              <a:off x="7734986"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grpSp>
      <p:grpSp>
        <p:nvGrpSpPr>
          <p:cNvPr id="82" name="组合 81"/>
          <p:cNvGrpSpPr/>
          <p:nvPr/>
        </p:nvGrpSpPr>
        <p:grpSpPr>
          <a:xfrm>
            <a:off x="474682" y="441939"/>
            <a:ext cx="839909" cy="840241"/>
            <a:chOff x="1677608" y="2996952"/>
            <a:chExt cx="1395643" cy="1395643"/>
          </a:xfrm>
        </p:grpSpPr>
        <p:sp>
          <p:nvSpPr>
            <p:cNvPr id="92"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93"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97" name="组合 96"/>
          <p:cNvGrpSpPr/>
          <p:nvPr/>
        </p:nvGrpSpPr>
        <p:grpSpPr>
          <a:xfrm>
            <a:off x="1374528" y="487940"/>
            <a:ext cx="1824544" cy="744426"/>
            <a:chOff x="1366472" y="540574"/>
            <a:chExt cx="1824544" cy="744426"/>
          </a:xfrm>
        </p:grpSpPr>
        <p:sp>
          <p:nvSpPr>
            <p:cNvPr id="98" name="文本框 97"/>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99"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0" name="图形 99" descr="雇员徽章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Future Planning</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FOUR</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未来规划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未来规划</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100" b="1" dirty="0">
                  <a:solidFill>
                    <a:prstClr val="white">
                      <a:lumMod val="65000"/>
                    </a:prstClr>
                  </a:solidFill>
                  <a:cs typeface="+mn-ea"/>
                  <a:sym typeface="+mn-lt"/>
                </a:rPr>
                <a:t>Future</a:t>
              </a: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 Planning</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来达内的目的</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当然是搞钱了</a:t>
            </a:r>
          </a:p>
        </p:txBody>
      </p:sp>
      <p:grpSp>
        <p:nvGrpSpPr>
          <p:cNvPr id="81" name="组合 80"/>
          <p:cNvGrpSpPr/>
          <p:nvPr/>
        </p:nvGrpSpPr>
        <p:grpSpPr>
          <a:xfrm>
            <a:off x="4953114" y="2545153"/>
            <a:ext cx="2283460" cy="2261870"/>
            <a:chOff x="4953114" y="2545153"/>
            <a:chExt cx="2283460" cy="2261870"/>
          </a:xfrm>
        </p:grpSpPr>
        <p:grpSp>
          <p:nvGrpSpPr>
            <p:cNvPr id="82" name="组合 81"/>
            <p:cNvGrpSpPr/>
            <p:nvPr/>
          </p:nvGrpSpPr>
          <p:grpSpPr>
            <a:xfrm>
              <a:off x="4953114" y="2545153"/>
              <a:ext cx="2283460" cy="2261870"/>
              <a:chOff x="6320" y="3379"/>
              <a:chExt cx="5547" cy="5547"/>
            </a:xfrm>
            <a:gradFill flip="none" rotWithShape="1">
              <a:gsLst>
                <a:gs pos="0">
                  <a:srgbClr val="F4C1C0"/>
                </a:gs>
                <a:gs pos="50000">
                  <a:srgbClr val="DFDFF7"/>
                </a:gs>
                <a:gs pos="100000">
                  <a:srgbClr val="9ACFEF"/>
                </a:gs>
              </a:gsLst>
              <a:path path="circle">
                <a:fillToRect l="50000" t="50000" r="50000" b="50000"/>
              </a:path>
              <a:tileRect/>
            </a:gradFill>
          </p:grpSpPr>
          <p:sp>
            <p:nvSpPr>
              <p:cNvPr id="85" name="同心圆 2"/>
              <p:cNvSpPr/>
              <p:nvPr/>
            </p:nvSpPr>
            <p:spPr>
              <a:xfrm>
                <a:off x="6320" y="3379"/>
                <a:ext cx="5547" cy="5547"/>
              </a:xfrm>
              <a:prstGeom prst="donut">
                <a:avLst>
                  <a:gd name="adj" fmla="val 8288"/>
                </a:avLst>
              </a:prstGeom>
              <a:solidFill>
                <a:srgbClr val="1F7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6" name="同心圆 3"/>
              <p:cNvSpPr/>
              <p:nvPr/>
            </p:nvSpPr>
            <p:spPr>
              <a:xfrm>
                <a:off x="6976" y="4035"/>
                <a:ext cx="4235" cy="4235"/>
              </a:xfrm>
              <a:prstGeom prst="donut">
                <a:avLst>
                  <a:gd name="adj" fmla="val 8288"/>
                </a:avLst>
              </a:prstGeom>
              <a:solidFill>
                <a:srgbClr val="29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7" name="同心圆 4"/>
              <p:cNvSpPr/>
              <p:nvPr/>
            </p:nvSpPr>
            <p:spPr>
              <a:xfrm>
                <a:off x="7582" y="4641"/>
                <a:ext cx="3024" cy="3024"/>
              </a:xfrm>
              <a:prstGeom prst="donut">
                <a:avLst>
                  <a:gd name="adj" fmla="val 8288"/>
                </a:avLst>
              </a:prstGeom>
              <a:solidFill>
                <a:srgbClr val="4B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8" name="同心圆 5"/>
              <p:cNvSpPr/>
              <p:nvPr/>
            </p:nvSpPr>
            <p:spPr>
              <a:xfrm>
                <a:off x="8051" y="5110"/>
                <a:ext cx="2086" cy="2086"/>
              </a:xfrm>
              <a:prstGeom prst="donut">
                <a:avLst>
                  <a:gd name="adj" fmla="val 8288"/>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9" name="椭圆 88"/>
              <p:cNvSpPr/>
              <p:nvPr/>
            </p:nvSpPr>
            <p:spPr>
              <a:xfrm>
                <a:off x="8547" y="5606"/>
                <a:ext cx="1093" cy="1093"/>
              </a:xfrm>
              <a:prstGeom prst="ellipse">
                <a:avLst/>
              </a:prstGeom>
              <a:solidFill>
                <a:srgbClr val="8FC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cxnSp>
          <p:nvCxnSpPr>
            <p:cNvPr id="83" name="直接连接符 82"/>
            <p:cNvCxnSpPr>
              <a:endCxn id="86" idx="5"/>
            </p:cNvCxnSpPr>
            <p:nvPr/>
          </p:nvCxnSpPr>
          <p:spPr>
            <a:xfrm>
              <a:off x="6108179" y="3693233"/>
              <a:ext cx="602615" cy="593090"/>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燕尾形 11"/>
            <p:cNvSpPr/>
            <p:nvPr/>
          </p:nvSpPr>
          <p:spPr>
            <a:xfrm rot="13260000">
              <a:off x="6566014" y="4254573"/>
              <a:ext cx="574675" cy="287020"/>
            </a:xfrm>
            <a:prstGeom prst="chevron">
              <a:avLst/>
            </a:prstGeom>
            <a:solidFill>
              <a:srgbClr val="21A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sp>
        <p:nvSpPr>
          <p:cNvPr id="90" name="标题 1"/>
          <p:cNvSpPr>
            <a:spLocks noGrp="1"/>
          </p:cNvSpPr>
          <p:nvPr/>
        </p:nvSpPr>
        <p:spPr>
          <a:xfrm>
            <a:off x="7429641"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lvl="0" algn="l">
              <a:defRPr/>
            </a:pPr>
            <a:r>
              <a:rPr lang="zh-CN" altLang="en-US" sz="1600" b="1" dirty="0">
                <a:solidFill>
                  <a:srgbClr val="2357A6"/>
                </a:solidFill>
                <a:sym typeface="+mn-lt"/>
              </a:rPr>
              <a:t>搞钱</a:t>
            </a:r>
            <a:endParaRPr lang="en-US" altLang="zh-CN" sz="1600" b="1" dirty="0">
              <a:solidFill>
                <a:srgbClr val="2357A6"/>
              </a:solidFill>
              <a:sym typeface="+mn-lt"/>
            </a:endParaRPr>
          </a:p>
        </p:txBody>
      </p:sp>
      <p:sp>
        <p:nvSpPr>
          <p:cNvPr id="91" name="文本框 7"/>
          <p:cNvSpPr txBox="1"/>
          <p:nvPr/>
        </p:nvSpPr>
        <p:spPr>
          <a:xfrm>
            <a:off x="7429641" y="2583869"/>
            <a:ext cx="2788055"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sp>
        <p:nvSpPr>
          <p:cNvPr id="92" name="标题 1"/>
          <p:cNvSpPr>
            <a:spLocks noGrp="1"/>
          </p:cNvSpPr>
          <p:nvPr/>
        </p:nvSpPr>
        <p:spPr>
          <a:xfrm>
            <a:off x="7429641"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lvl="0" algn="l">
              <a:defRPr/>
            </a:pPr>
            <a:r>
              <a:rPr lang="zh-CN" altLang="en-US" sz="1600" b="1" dirty="0">
                <a:solidFill>
                  <a:srgbClr val="2357A6"/>
                </a:solidFill>
                <a:sym typeface="+mn-lt"/>
              </a:rPr>
              <a:t>搞钱</a:t>
            </a:r>
            <a:endParaRPr lang="en-US" altLang="zh-CN" sz="1600" b="1" dirty="0">
              <a:solidFill>
                <a:srgbClr val="2357A6"/>
              </a:solidFill>
              <a:sym typeface="+mn-lt"/>
            </a:endParaRPr>
          </a:p>
        </p:txBody>
      </p:sp>
      <p:sp>
        <p:nvSpPr>
          <p:cNvPr id="93" name="文本框 7"/>
          <p:cNvSpPr txBox="1"/>
          <p:nvPr/>
        </p:nvSpPr>
        <p:spPr>
          <a:xfrm>
            <a:off x="7429641" y="3617772"/>
            <a:ext cx="2788055"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sp>
        <p:nvSpPr>
          <p:cNvPr id="94" name="标题 1"/>
          <p:cNvSpPr>
            <a:spLocks noGrp="1"/>
          </p:cNvSpPr>
          <p:nvPr/>
        </p:nvSpPr>
        <p:spPr>
          <a:xfrm>
            <a:off x="7429641"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lvl="0" algn="l">
              <a:defRPr/>
            </a:pPr>
            <a:r>
              <a:rPr lang="zh-CN" altLang="en-US" sz="1600" b="1" dirty="0">
                <a:solidFill>
                  <a:srgbClr val="2357A6"/>
                </a:solidFill>
                <a:sym typeface="+mn-lt"/>
              </a:rPr>
              <a:t>搞钱</a:t>
            </a:r>
            <a:endParaRPr lang="en-US" altLang="zh-CN" sz="1600" b="1" dirty="0">
              <a:solidFill>
                <a:srgbClr val="2357A6"/>
              </a:solidFill>
              <a:sym typeface="+mn-lt"/>
            </a:endParaRPr>
          </a:p>
        </p:txBody>
      </p:sp>
      <p:sp>
        <p:nvSpPr>
          <p:cNvPr id="95" name="文本框 7"/>
          <p:cNvSpPr txBox="1"/>
          <p:nvPr/>
        </p:nvSpPr>
        <p:spPr>
          <a:xfrm>
            <a:off x="7429641" y="4673208"/>
            <a:ext cx="2788055"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sp>
        <p:nvSpPr>
          <p:cNvPr id="96" name="标题 1"/>
          <p:cNvSpPr>
            <a:spLocks noGrp="1"/>
          </p:cNvSpPr>
          <p:nvPr/>
        </p:nvSpPr>
        <p:spPr>
          <a:xfrm>
            <a:off x="2106544"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搞钱</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7" name="文本框 7"/>
          <p:cNvSpPr txBox="1"/>
          <p:nvPr/>
        </p:nvSpPr>
        <p:spPr>
          <a:xfrm>
            <a:off x="2106545" y="2583869"/>
            <a:ext cx="2719744"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sp>
        <p:nvSpPr>
          <p:cNvPr id="98" name="标题 1"/>
          <p:cNvSpPr>
            <a:spLocks noGrp="1"/>
          </p:cNvSpPr>
          <p:nvPr/>
        </p:nvSpPr>
        <p:spPr>
          <a:xfrm>
            <a:off x="2106544"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lvl="0" algn="r">
              <a:defRPr/>
            </a:pPr>
            <a:r>
              <a:rPr lang="zh-CN" altLang="en-US" sz="1600" b="1" dirty="0">
                <a:solidFill>
                  <a:srgbClr val="2357A6"/>
                </a:solidFill>
                <a:sym typeface="+mn-lt"/>
              </a:rPr>
              <a:t>搞钱</a:t>
            </a:r>
            <a:endParaRPr lang="en-US" altLang="zh-CN" sz="1600" b="1" dirty="0">
              <a:solidFill>
                <a:srgbClr val="2357A6"/>
              </a:solidFill>
              <a:sym typeface="+mn-lt"/>
            </a:endParaRPr>
          </a:p>
        </p:txBody>
      </p:sp>
      <p:sp>
        <p:nvSpPr>
          <p:cNvPr id="99" name="文本框 7"/>
          <p:cNvSpPr txBox="1"/>
          <p:nvPr/>
        </p:nvSpPr>
        <p:spPr>
          <a:xfrm>
            <a:off x="2106544" y="3617772"/>
            <a:ext cx="2719745"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sp>
        <p:nvSpPr>
          <p:cNvPr id="100" name="标题 1"/>
          <p:cNvSpPr>
            <a:spLocks noGrp="1"/>
          </p:cNvSpPr>
          <p:nvPr/>
        </p:nvSpPr>
        <p:spPr>
          <a:xfrm>
            <a:off x="2106544"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lvl="0" algn="r">
              <a:defRPr/>
            </a:pPr>
            <a:r>
              <a:rPr lang="zh-CN" altLang="en-US" sz="1600" b="1" dirty="0">
                <a:solidFill>
                  <a:srgbClr val="2357A6"/>
                </a:solidFill>
                <a:sym typeface="+mn-lt"/>
              </a:rPr>
              <a:t>搞钱</a:t>
            </a:r>
            <a:endParaRPr lang="en-US" altLang="zh-CN" sz="1600" b="1" dirty="0">
              <a:solidFill>
                <a:srgbClr val="2357A6"/>
              </a:solidFill>
              <a:sym typeface="+mn-lt"/>
            </a:endParaRPr>
          </a:p>
        </p:txBody>
      </p:sp>
      <p:sp>
        <p:nvSpPr>
          <p:cNvPr id="101" name="文本框 7"/>
          <p:cNvSpPr txBox="1"/>
          <p:nvPr/>
        </p:nvSpPr>
        <p:spPr>
          <a:xfrm>
            <a:off x="2106544" y="4673208"/>
            <a:ext cx="2719745" cy="2585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90000"/>
              </a:lnSpc>
              <a:spcBef>
                <a:spcPct val="0"/>
              </a:spcBef>
              <a:defRPr/>
            </a:pPr>
            <a:r>
              <a:rPr lang="zh-CN" altLang="en-US" sz="1200" b="1" dirty="0">
                <a:solidFill>
                  <a:srgbClr val="2357A6"/>
                </a:solidFill>
                <a:sym typeface="+mn-lt"/>
              </a:rPr>
              <a:t>搞钱</a:t>
            </a:r>
            <a:endParaRPr lang="en-US" altLang="zh-CN" sz="1200" b="1" dirty="0">
              <a:solidFill>
                <a:srgbClr val="2357A6"/>
              </a:solidFill>
              <a:sym typeface="+mn-lt"/>
            </a:endParaRPr>
          </a:p>
        </p:txBody>
      </p:sp>
      <p:pic>
        <p:nvPicPr>
          <p:cNvPr id="102" name="图形 101"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1000"/>
                                        <p:tgtEl>
                                          <p:spTgt spid="96"/>
                                        </p:tgtEl>
                                      </p:cBhvr>
                                    </p:animEffect>
                                    <p:anim calcmode="lin" valueType="num">
                                      <p:cBhvr>
                                        <p:cTn id="27" dur="1000" fill="hold"/>
                                        <p:tgtEl>
                                          <p:spTgt spid="96"/>
                                        </p:tgtEl>
                                        <p:attrNameLst>
                                          <p:attrName>ppt_x</p:attrName>
                                        </p:attrNameLst>
                                      </p:cBhvr>
                                      <p:tavLst>
                                        <p:tav tm="0">
                                          <p:val>
                                            <p:strVal val="#ppt_x"/>
                                          </p:val>
                                        </p:tav>
                                        <p:tav tm="100000">
                                          <p:val>
                                            <p:strVal val="#ppt_x"/>
                                          </p:val>
                                        </p:tav>
                                      </p:tavLst>
                                    </p:anim>
                                    <p:anim calcmode="lin" valueType="num">
                                      <p:cBhvr>
                                        <p:cTn id="28" dur="1000" fill="hold"/>
                                        <p:tgtEl>
                                          <p:spTgt spid="9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1000"/>
                                        <p:tgtEl>
                                          <p:spTgt spid="97"/>
                                        </p:tgtEl>
                                      </p:cBhvr>
                                    </p:animEffect>
                                    <p:anim calcmode="lin" valueType="num">
                                      <p:cBhvr>
                                        <p:cTn id="32" dur="1000" fill="hold"/>
                                        <p:tgtEl>
                                          <p:spTgt spid="97"/>
                                        </p:tgtEl>
                                        <p:attrNameLst>
                                          <p:attrName>ppt_x</p:attrName>
                                        </p:attrNameLst>
                                      </p:cBhvr>
                                      <p:tavLst>
                                        <p:tav tm="0">
                                          <p:val>
                                            <p:strVal val="#ppt_x"/>
                                          </p:val>
                                        </p:tav>
                                        <p:tav tm="100000">
                                          <p:val>
                                            <p:strVal val="#ppt_x"/>
                                          </p:val>
                                        </p:tav>
                                      </p:tavLst>
                                    </p:anim>
                                    <p:anim calcmode="lin" valueType="num">
                                      <p:cBhvr>
                                        <p:cTn id="3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1000"/>
                                        <p:tgtEl>
                                          <p:spTgt spid="99"/>
                                        </p:tgtEl>
                                      </p:cBhvr>
                                    </p:animEffect>
                                    <p:anim calcmode="lin" valueType="num">
                                      <p:cBhvr>
                                        <p:cTn id="44" dur="1000" fill="hold"/>
                                        <p:tgtEl>
                                          <p:spTgt spid="99"/>
                                        </p:tgtEl>
                                        <p:attrNameLst>
                                          <p:attrName>ppt_x</p:attrName>
                                        </p:attrNameLst>
                                      </p:cBhvr>
                                      <p:tavLst>
                                        <p:tav tm="0">
                                          <p:val>
                                            <p:strVal val="#ppt_x"/>
                                          </p:val>
                                        </p:tav>
                                        <p:tav tm="100000">
                                          <p:val>
                                            <p:strVal val="#ppt_x"/>
                                          </p:val>
                                        </p:tav>
                                      </p:tavLst>
                                    </p:anim>
                                    <p:anim calcmode="lin" valueType="num">
                                      <p:cBhvr>
                                        <p:cTn id="45"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1000"/>
                                        <p:tgtEl>
                                          <p:spTgt spid="100"/>
                                        </p:tgtEl>
                                      </p:cBhvr>
                                    </p:animEffect>
                                    <p:anim calcmode="lin" valueType="num">
                                      <p:cBhvr>
                                        <p:cTn id="51" dur="1000" fill="hold"/>
                                        <p:tgtEl>
                                          <p:spTgt spid="100"/>
                                        </p:tgtEl>
                                        <p:attrNameLst>
                                          <p:attrName>ppt_x</p:attrName>
                                        </p:attrNameLst>
                                      </p:cBhvr>
                                      <p:tavLst>
                                        <p:tav tm="0">
                                          <p:val>
                                            <p:strVal val="#ppt_x"/>
                                          </p:val>
                                        </p:tav>
                                        <p:tav tm="100000">
                                          <p:val>
                                            <p:strVal val="#ppt_x"/>
                                          </p:val>
                                        </p:tav>
                                      </p:tavLst>
                                    </p:anim>
                                    <p:anim calcmode="lin" valueType="num">
                                      <p:cBhvr>
                                        <p:cTn id="52" dur="1000" fill="hold"/>
                                        <p:tgtEl>
                                          <p:spTgt spid="10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fade">
                                      <p:cBhvr>
                                        <p:cTn id="79" dur="1000"/>
                                        <p:tgtEl>
                                          <p:spTgt spid="93"/>
                                        </p:tgtEl>
                                      </p:cBhvr>
                                    </p:animEffect>
                                    <p:anim calcmode="lin" valueType="num">
                                      <p:cBhvr>
                                        <p:cTn id="80" dur="1000" fill="hold"/>
                                        <p:tgtEl>
                                          <p:spTgt spid="93"/>
                                        </p:tgtEl>
                                        <p:attrNameLst>
                                          <p:attrName>ppt_x</p:attrName>
                                        </p:attrNameLst>
                                      </p:cBhvr>
                                      <p:tavLst>
                                        <p:tav tm="0">
                                          <p:val>
                                            <p:strVal val="#ppt_x"/>
                                          </p:val>
                                        </p:tav>
                                        <p:tav tm="100000">
                                          <p:val>
                                            <p:strVal val="#ppt_x"/>
                                          </p:val>
                                        </p:tav>
                                      </p:tavLst>
                                    </p:anim>
                                    <p:anim calcmode="lin" valueType="num">
                                      <p:cBhvr>
                                        <p:cTn id="81"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fade">
                                      <p:cBhvr>
                                        <p:cTn id="86" dur="1000"/>
                                        <p:tgtEl>
                                          <p:spTgt spid="94"/>
                                        </p:tgtEl>
                                      </p:cBhvr>
                                    </p:animEffect>
                                    <p:anim calcmode="lin" valueType="num">
                                      <p:cBhvr>
                                        <p:cTn id="87" dur="1000" fill="hold"/>
                                        <p:tgtEl>
                                          <p:spTgt spid="94"/>
                                        </p:tgtEl>
                                        <p:attrNameLst>
                                          <p:attrName>ppt_x</p:attrName>
                                        </p:attrNameLst>
                                      </p:cBhvr>
                                      <p:tavLst>
                                        <p:tav tm="0">
                                          <p:val>
                                            <p:strVal val="#ppt_x"/>
                                          </p:val>
                                        </p:tav>
                                        <p:tav tm="100000">
                                          <p:val>
                                            <p:strVal val="#ppt_x"/>
                                          </p:val>
                                        </p:tav>
                                      </p:tavLst>
                                    </p:anim>
                                    <p:anim calcmode="lin" valueType="num">
                                      <p:cBhvr>
                                        <p:cTn id="88" dur="1000" fill="hold"/>
                                        <p:tgtEl>
                                          <p:spTgt spid="9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fade">
                                      <p:cBhvr>
                                        <p:cTn id="91" dur="1000"/>
                                        <p:tgtEl>
                                          <p:spTgt spid="95"/>
                                        </p:tgtEl>
                                      </p:cBhvr>
                                    </p:animEffect>
                                    <p:anim calcmode="lin" valueType="num">
                                      <p:cBhvr>
                                        <p:cTn id="92" dur="1000" fill="hold"/>
                                        <p:tgtEl>
                                          <p:spTgt spid="95"/>
                                        </p:tgtEl>
                                        <p:attrNameLst>
                                          <p:attrName>ppt_x</p:attrName>
                                        </p:attrNameLst>
                                      </p:cBhvr>
                                      <p:tavLst>
                                        <p:tav tm="0">
                                          <p:val>
                                            <p:strVal val="#ppt_x"/>
                                          </p:val>
                                        </p:tav>
                                        <p:tav tm="100000">
                                          <p:val>
                                            <p:strVal val="#ppt_x"/>
                                          </p:val>
                                        </p:tav>
                                      </p:tavLst>
                                    </p:anim>
                                    <p:anim calcmode="lin" valueType="num">
                                      <p:cBhvr>
                                        <p:cTn id="93"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p:bldP spid="92" grpId="0"/>
      <p:bldP spid="93" grpId="0"/>
      <p:bldP spid="94" grpId="0"/>
      <p:bldP spid="95" grpId="0"/>
      <p:bldP spid="96" grpId="0"/>
      <p:bldP spid="97" grpId="0"/>
      <p:bldP spid="98" grpId="0"/>
      <p:bldP spid="99" grpId="0"/>
      <p:bldP spid="100" grpId="0"/>
      <p:bldP spid="1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五年计划</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cxnSp>
        <p:nvCxnSpPr>
          <p:cNvPr id="38" name="直接连接符 37"/>
          <p:cNvCxnSpPr/>
          <p:nvPr/>
        </p:nvCxnSpPr>
        <p:spPr>
          <a:xfrm flipH="1">
            <a:off x="4013174" y="2747794"/>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文本框 56"/>
          <p:cNvSpPr txBox="1"/>
          <p:nvPr/>
        </p:nvSpPr>
        <p:spPr>
          <a:xfrm>
            <a:off x="3013178" y="3022099"/>
            <a:ext cx="1306461" cy="120032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b="1" dirty="0">
                <a:solidFill>
                  <a:srgbClr val="216BB3"/>
                </a:solidFill>
                <a:effectLst>
                  <a:reflection blurRad="6350" stA="55000" endA="300" endPos="45500" dir="5400000" sy="-100000" algn="bl" rotWithShape="0"/>
                </a:effectLst>
                <a:cs typeface="+mn-ea"/>
                <a:sym typeface="+mn-lt"/>
              </a:rPr>
              <a:t>5</a:t>
            </a:r>
            <a:r>
              <a:rPr lang="zh-CN" altLang="en-US" sz="2800" b="1" dirty="0">
                <a:solidFill>
                  <a:srgbClr val="216BB3"/>
                </a:solidFill>
                <a:effectLst>
                  <a:reflection blurRad="6350" stA="55000" endA="300" endPos="45500" dir="5400000" sy="-100000" algn="bl" rotWithShape="0"/>
                </a:effectLst>
                <a:cs typeface="+mn-ea"/>
                <a:sym typeface="+mn-lt"/>
              </a:rPr>
              <a:t>年</a:t>
            </a:r>
          </a:p>
        </p:txBody>
      </p:sp>
      <p:cxnSp>
        <p:nvCxnSpPr>
          <p:cNvPr id="40" name="直接连接符 39"/>
          <p:cNvCxnSpPr/>
          <p:nvPr/>
        </p:nvCxnSpPr>
        <p:spPr>
          <a:xfrm flipH="1">
            <a:off x="4749094" y="454927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79833" y="3449033"/>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6857099" y="4582427"/>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310570" y="345138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601332" y="2822158"/>
            <a:ext cx="6383641" cy="1983006"/>
            <a:chOff x="3514" y="4255"/>
            <a:chExt cx="11383" cy="3536"/>
          </a:xfrm>
        </p:grpSpPr>
        <p:sp>
          <p:nvSpPr>
            <p:cNvPr id="45" name="同心圆 18"/>
            <p:cNvSpPr/>
            <p:nvPr/>
          </p:nvSpPr>
          <p:spPr>
            <a:xfrm>
              <a:off x="3514" y="4255"/>
              <a:ext cx="3536" cy="3536"/>
            </a:xfrm>
            <a:prstGeom prst="donut">
              <a:avLst>
                <a:gd name="adj" fmla="val 13613"/>
              </a:avLst>
            </a:prstGeom>
            <a:gradFill>
              <a:gsLst>
                <a:gs pos="0">
                  <a:srgbClr val="216BB3"/>
                </a:gs>
                <a:gs pos="98000">
                  <a:srgbClr val="C0DCF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6" name="同心圆 19"/>
            <p:cNvSpPr/>
            <p:nvPr/>
          </p:nvSpPr>
          <p:spPr>
            <a:xfrm>
              <a:off x="7182" y="5875"/>
              <a:ext cx="1568" cy="1568"/>
            </a:xfrm>
            <a:prstGeom prst="donut">
              <a:avLst>
                <a:gd name="adj" fmla="val 23420"/>
              </a:avLst>
            </a:prstGeom>
            <a:solidFill>
              <a:srgbClr val="337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8" name="同心圆 20"/>
            <p:cNvSpPr/>
            <p:nvPr/>
          </p:nvSpPr>
          <p:spPr>
            <a:xfrm>
              <a:off x="8882" y="5875"/>
              <a:ext cx="1568" cy="1568"/>
            </a:xfrm>
            <a:prstGeom prst="donut">
              <a:avLst>
                <a:gd name="adj" fmla="val 23420"/>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0" name="同心圆 21"/>
            <p:cNvSpPr/>
            <p:nvPr/>
          </p:nvSpPr>
          <p:spPr>
            <a:xfrm>
              <a:off x="10582" y="5165"/>
              <a:ext cx="2504" cy="2504"/>
            </a:xfrm>
            <a:prstGeom prst="donut">
              <a:avLst>
                <a:gd name="adj" fmla="val 22313"/>
              </a:avLst>
            </a:prstGeom>
            <a:gradFill>
              <a:gsLst>
                <a:gs pos="0">
                  <a:srgbClr val="21AED6"/>
                </a:gs>
                <a:gs pos="100000">
                  <a:srgbClr val="216BB3"/>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1" name="同心圆 22"/>
            <p:cNvSpPr/>
            <p:nvPr/>
          </p:nvSpPr>
          <p:spPr>
            <a:xfrm>
              <a:off x="13329" y="5875"/>
              <a:ext cx="1568" cy="1568"/>
            </a:xfrm>
            <a:prstGeom prst="donut">
              <a:avLst>
                <a:gd name="adj" fmla="val 23420"/>
              </a:avLst>
            </a:prstGeom>
            <a:solidFill>
              <a:srgbClr val="C0D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grpSp>
      <p:sp>
        <p:nvSpPr>
          <p:cNvPr id="52" name="标题 1"/>
          <p:cNvSpPr>
            <a:spLocks noGrp="1"/>
          </p:cNvSpPr>
          <p:nvPr/>
        </p:nvSpPr>
        <p:spPr>
          <a:xfrm>
            <a:off x="4467074" y="259960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6" name="文本框 7"/>
          <p:cNvSpPr txBox="1"/>
          <p:nvPr/>
        </p:nvSpPr>
        <p:spPr>
          <a:xfrm>
            <a:off x="4467073" y="286111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7" name="标题 1"/>
          <p:cNvSpPr>
            <a:spLocks noGrp="1"/>
          </p:cNvSpPr>
          <p:nvPr/>
        </p:nvSpPr>
        <p:spPr>
          <a:xfrm>
            <a:off x="6406202" y="2593300"/>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406201" y="2854812"/>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9" name="标题 1"/>
          <p:cNvSpPr>
            <a:spLocks noGrp="1"/>
          </p:cNvSpPr>
          <p:nvPr/>
        </p:nvSpPr>
        <p:spPr>
          <a:xfrm>
            <a:off x="8439764" y="260069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8439763" y="286220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2" name="标题 1"/>
          <p:cNvSpPr>
            <a:spLocks noGrp="1"/>
          </p:cNvSpPr>
          <p:nvPr/>
        </p:nvSpPr>
        <p:spPr>
          <a:xfrm>
            <a:off x="2873029" y="4834730"/>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2873029" y="5128046"/>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4" name="标题 1"/>
          <p:cNvSpPr>
            <a:spLocks noGrp="1"/>
          </p:cNvSpPr>
          <p:nvPr/>
        </p:nvSpPr>
        <p:spPr>
          <a:xfrm>
            <a:off x="4970583"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5" name="文本框 7"/>
          <p:cNvSpPr txBox="1"/>
          <p:nvPr/>
        </p:nvSpPr>
        <p:spPr>
          <a:xfrm>
            <a:off x="4970583"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cxnSp>
        <p:nvCxnSpPr>
          <p:cNvPr id="66" name="直接连接符 65"/>
          <p:cNvCxnSpPr/>
          <p:nvPr/>
        </p:nvCxnSpPr>
        <p:spPr>
          <a:xfrm flipH="1">
            <a:off x="8492671" y="4435329"/>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标题 1"/>
          <p:cNvSpPr>
            <a:spLocks noGrp="1"/>
          </p:cNvSpPr>
          <p:nvPr/>
        </p:nvSpPr>
        <p:spPr>
          <a:xfrm>
            <a:off x="7023044"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7023044"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grpSp>
        <p:nvGrpSpPr>
          <p:cNvPr id="69" name="组合 68"/>
          <p:cNvGrpSpPr/>
          <p:nvPr/>
        </p:nvGrpSpPr>
        <p:grpSpPr>
          <a:xfrm>
            <a:off x="474682" y="441939"/>
            <a:ext cx="839909" cy="840241"/>
            <a:chOff x="1677608" y="2996952"/>
            <a:chExt cx="1395643" cy="1395643"/>
          </a:xfrm>
        </p:grpSpPr>
        <p:sp>
          <p:nvSpPr>
            <p:cNvPr id="7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7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73" name="组合 72"/>
          <p:cNvGrpSpPr/>
          <p:nvPr/>
        </p:nvGrpSpPr>
        <p:grpSpPr>
          <a:xfrm>
            <a:off x="1374528" y="487940"/>
            <a:ext cx="1824544" cy="744426"/>
            <a:chOff x="1366472" y="540574"/>
            <a:chExt cx="1824544" cy="744426"/>
          </a:xfrm>
        </p:grpSpPr>
        <p:sp>
          <p:nvSpPr>
            <p:cNvPr id="74" name="文本框 73"/>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未来</a:t>
              </a:r>
              <a:r>
                <a:rPr kumimoji="0" lang="zh-CN" altLang="en-US" sz="2800" b="0" i="0" u="none" strike="noStrike" kern="1200" cap="none" spc="0" normalizeH="0" baseline="0" noProof="0" dirty="0">
                  <a:ln>
                    <a:noFill/>
                  </a:ln>
                  <a:solidFill>
                    <a:srgbClr val="2357A6"/>
                  </a:solidFill>
                  <a:effectLst/>
                  <a:uLnTx/>
                  <a:uFillTx/>
                  <a:cs typeface="+mn-ea"/>
                  <a:sym typeface="+mn-lt"/>
                </a:rPr>
                <a:t>规划</a:t>
              </a:r>
            </a:p>
          </p:txBody>
        </p:sp>
        <p:sp>
          <p:nvSpPr>
            <p:cNvPr id="75"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Future Planning</a:t>
              </a:r>
            </a:p>
          </p:txBody>
        </p:sp>
      </p:grpSp>
      <p:pic>
        <p:nvPicPr>
          <p:cNvPr id="76" name="图形 75"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1000"/>
                                        <p:tgtEl>
                                          <p:spTgt spid="52"/>
                                        </p:tgtEl>
                                      </p:cBhvr>
                                    </p:animEffect>
                                    <p:anim calcmode="lin" valueType="num">
                                      <p:cBhvr>
                                        <p:cTn id="49" dur="1000" fill="hold"/>
                                        <p:tgtEl>
                                          <p:spTgt spid="52"/>
                                        </p:tgtEl>
                                        <p:attrNameLst>
                                          <p:attrName>ppt_x</p:attrName>
                                        </p:attrNameLst>
                                      </p:cBhvr>
                                      <p:tavLst>
                                        <p:tav tm="0">
                                          <p:val>
                                            <p:strVal val="#ppt_x"/>
                                          </p:val>
                                        </p:tav>
                                        <p:tav tm="100000">
                                          <p:val>
                                            <p:strVal val="#ppt_x"/>
                                          </p:val>
                                        </p:tav>
                                      </p:tavLst>
                                    </p:anim>
                                    <p:anim calcmode="lin" valueType="num">
                                      <p:cBhvr>
                                        <p:cTn id="5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ppt_x</p:attrName>
                                        </p:attrNameLst>
                                      </p:cBhvr>
                                      <p:tavLst>
                                        <p:tav tm="0">
                                          <p:val>
                                            <p:strVal val="#ppt_x"/>
                                          </p:val>
                                        </p:tav>
                                        <p:tav tm="100000">
                                          <p:val>
                                            <p:strVal val="#ppt_x"/>
                                          </p:val>
                                        </p:tav>
                                      </p:tavLst>
                                    </p:anim>
                                    <p:anim calcmode="lin" valueType="num">
                                      <p:cBhvr>
                                        <p:cTn id="57" dur="1000" fill="hold"/>
                                        <p:tgtEl>
                                          <p:spTgt spid="4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1000"/>
                                        <p:tgtEl>
                                          <p:spTgt spid="62"/>
                                        </p:tgtEl>
                                      </p:cBhvr>
                                    </p:animEffect>
                                    <p:anim calcmode="lin" valueType="num">
                                      <p:cBhvr>
                                        <p:cTn id="61" dur="1000" fill="hold"/>
                                        <p:tgtEl>
                                          <p:spTgt spid="62"/>
                                        </p:tgtEl>
                                        <p:attrNameLst>
                                          <p:attrName>ppt_x</p:attrName>
                                        </p:attrNameLst>
                                      </p:cBhvr>
                                      <p:tavLst>
                                        <p:tav tm="0">
                                          <p:val>
                                            <p:strVal val="#ppt_x"/>
                                          </p:val>
                                        </p:tav>
                                        <p:tav tm="100000">
                                          <p:val>
                                            <p:strVal val="#ppt_x"/>
                                          </p:val>
                                        </p:tav>
                                      </p:tavLst>
                                    </p:anim>
                                    <p:anim calcmode="lin" valueType="num">
                                      <p:cBhvr>
                                        <p:cTn id="62" dur="1000" fill="hold"/>
                                        <p:tgtEl>
                                          <p:spTgt spid="6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1000"/>
                                        <p:tgtEl>
                                          <p:spTgt spid="58"/>
                                        </p:tgtEl>
                                      </p:cBhvr>
                                    </p:animEffect>
                                    <p:anim calcmode="lin" valueType="num">
                                      <p:cBhvr>
                                        <p:cTn id="83" dur="1000" fill="hold"/>
                                        <p:tgtEl>
                                          <p:spTgt spid="58"/>
                                        </p:tgtEl>
                                        <p:attrNameLst>
                                          <p:attrName>ppt_x</p:attrName>
                                        </p:attrNameLst>
                                      </p:cBhvr>
                                      <p:tavLst>
                                        <p:tav tm="0">
                                          <p:val>
                                            <p:strVal val="#ppt_x"/>
                                          </p:val>
                                        </p:tav>
                                        <p:tav tm="100000">
                                          <p:val>
                                            <p:strVal val="#ppt_x"/>
                                          </p:val>
                                        </p:tav>
                                      </p:tavLst>
                                    </p:anim>
                                    <p:anim calcmode="lin" valueType="num">
                                      <p:cBhvr>
                                        <p:cTn id="8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1000"/>
                                        <p:tgtEl>
                                          <p:spTgt spid="42"/>
                                        </p:tgtEl>
                                      </p:cBhvr>
                                    </p:animEffect>
                                    <p:anim calcmode="lin" valueType="num">
                                      <p:cBhvr>
                                        <p:cTn id="90" dur="1000" fill="hold"/>
                                        <p:tgtEl>
                                          <p:spTgt spid="42"/>
                                        </p:tgtEl>
                                        <p:attrNameLst>
                                          <p:attrName>ppt_x</p:attrName>
                                        </p:attrNameLst>
                                      </p:cBhvr>
                                      <p:tavLst>
                                        <p:tav tm="0">
                                          <p:val>
                                            <p:strVal val="#ppt_x"/>
                                          </p:val>
                                        </p:tav>
                                        <p:tav tm="100000">
                                          <p:val>
                                            <p:strVal val="#ppt_x"/>
                                          </p:val>
                                        </p:tav>
                                      </p:tavLst>
                                    </p:anim>
                                    <p:anim calcmode="lin" valueType="num">
                                      <p:cBhvr>
                                        <p:cTn id="91" dur="1000" fill="hold"/>
                                        <p:tgtEl>
                                          <p:spTgt spid="4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1000"/>
                                        <p:tgtEl>
                                          <p:spTgt spid="64"/>
                                        </p:tgtEl>
                                      </p:cBhvr>
                                    </p:animEffect>
                                    <p:anim calcmode="lin" valueType="num">
                                      <p:cBhvr>
                                        <p:cTn id="95" dur="1000" fill="hold"/>
                                        <p:tgtEl>
                                          <p:spTgt spid="64"/>
                                        </p:tgtEl>
                                        <p:attrNameLst>
                                          <p:attrName>ppt_x</p:attrName>
                                        </p:attrNameLst>
                                      </p:cBhvr>
                                      <p:tavLst>
                                        <p:tav tm="0">
                                          <p:val>
                                            <p:strVal val="#ppt_x"/>
                                          </p:val>
                                        </p:tav>
                                        <p:tav tm="100000">
                                          <p:val>
                                            <p:strVal val="#ppt_x"/>
                                          </p:val>
                                        </p:tav>
                                      </p:tavLst>
                                    </p:anim>
                                    <p:anim calcmode="lin" valueType="num">
                                      <p:cBhvr>
                                        <p:cTn id="96" dur="1000" fill="hold"/>
                                        <p:tgtEl>
                                          <p:spTgt spid="6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1000"/>
                                        <p:tgtEl>
                                          <p:spTgt spid="65"/>
                                        </p:tgtEl>
                                      </p:cBhvr>
                                    </p:animEffect>
                                    <p:anim calcmode="lin" valueType="num">
                                      <p:cBhvr>
                                        <p:cTn id="100" dur="1000" fill="hold"/>
                                        <p:tgtEl>
                                          <p:spTgt spid="65"/>
                                        </p:tgtEl>
                                        <p:attrNameLst>
                                          <p:attrName>ppt_x</p:attrName>
                                        </p:attrNameLst>
                                      </p:cBhvr>
                                      <p:tavLst>
                                        <p:tav tm="0">
                                          <p:val>
                                            <p:strVal val="#ppt_x"/>
                                          </p:val>
                                        </p:tav>
                                        <p:tav tm="100000">
                                          <p:val>
                                            <p:strVal val="#ppt_x"/>
                                          </p:val>
                                        </p:tav>
                                      </p:tavLst>
                                    </p:anim>
                                    <p:anim calcmode="lin" valueType="num">
                                      <p:cBhvr>
                                        <p:cTn id="10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9"/>
                                        </p:tgtEl>
                                        <p:attrNameLst>
                                          <p:attrName>style.visibility</p:attrName>
                                        </p:attrNameLst>
                                      </p:cBhvr>
                                      <p:to>
                                        <p:strVal val="visible"/>
                                      </p:to>
                                    </p:set>
                                    <p:animEffect transition="in" filter="fade">
                                      <p:cBhvr>
                                        <p:cTn id="116" dur="1000"/>
                                        <p:tgtEl>
                                          <p:spTgt spid="59"/>
                                        </p:tgtEl>
                                      </p:cBhvr>
                                    </p:animEffect>
                                    <p:anim calcmode="lin" valueType="num">
                                      <p:cBhvr>
                                        <p:cTn id="117" dur="1000" fill="hold"/>
                                        <p:tgtEl>
                                          <p:spTgt spid="59"/>
                                        </p:tgtEl>
                                        <p:attrNameLst>
                                          <p:attrName>ppt_x</p:attrName>
                                        </p:attrNameLst>
                                      </p:cBhvr>
                                      <p:tavLst>
                                        <p:tav tm="0">
                                          <p:val>
                                            <p:strVal val="#ppt_x"/>
                                          </p:val>
                                        </p:tav>
                                        <p:tav tm="100000">
                                          <p:val>
                                            <p:strVal val="#ppt_x"/>
                                          </p:val>
                                        </p:tav>
                                      </p:tavLst>
                                    </p:anim>
                                    <p:anim calcmode="lin" valueType="num">
                                      <p:cBhvr>
                                        <p:cTn id="11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1000"/>
                                        <p:tgtEl>
                                          <p:spTgt spid="66"/>
                                        </p:tgtEl>
                                      </p:cBhvr>
                                    </p:animEffect>
                                    <p:anim calcmode="lin" valueType="num">
                                      <p:cBhvr>
                                        <p:cTn id="124" dur="1000" fill="hold"/>
                                        <p:tgtEl>
                                          <p:spTgt spid="66"/>
                                        </p:tgtEl>
                                        <p:attrNameLst>
                                          <p:attrName>ppt_x</p:attrName>
                                        </p:attrNameLst>
                                      </p:cBhvr>
                                      <p:tavLst>
                                        <p:tav tm="0">
                                          <p:val>
                                            <p:strVal val="#ppt_x"/>
                                          </p:val>
                                        </p:tav>
                                        <p:tav tm="100000">
                                          <p:val>
                                            <p:strVal val="#ppt_x"/>
                                          </p:val>
                                        </p:tav>
                                      </p:tavLst>
                                    </p:anim>
                                    <p:anim calcmode="lin" valueType="num">
                                      <p:cBhvr>
                                        <p:cTn id="125" dur="1000" fill="hold"/>
                                        <p:tgtEl>
                                          <p:spTgt spid="6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1000"/>
                                        <p:tgtEl>
                                          <p:spTgt spid="67"/>
                                        </p:tgtEl>
                                      </p:cBhvr>
                                    </p:animEffect>
                                    <p:anim calcmode="lin" valueType="num">
                                      <p:cBhvr>
                                        <p:cTn id="129" dur="1000" fill="hold"/>
                                        <p:tgtEl>
                                          <p:spTgt spid="67"/>
                                        </p:tgtEl>
                                        <p:attrNameLst>
                                          <p:attrName>ppt_x</p:attrName>
                                        </p:attrNameLst>
                                      </p:cBhvr>
                                      <p:tavLst>
                                        <p:tav tm="0">
                                          <p:val>
                                            <p:strVal val="#ppt_x"/>
                                          </p:val>
                                        </p:tav>
                                        <p:tav tm="100000">
                                          <p:val>
                                            <p:strVal val="#ppt_x"/>
                                          </p:val>
                                        </p:tav>
                                      </p:tavLst>
                                    </p:anim>
                                    <p:anim calcmode="lin" valueType="num">
                                      <p:cBhvr>
                                        <p:cTn id="130" dur="1000" fill="hold"/>
                                        <p:tgtEl>
                                          <p:spTgt spid="6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fade">
                                      <p:cBhvr>
                                        <p:cTn id="133" dur="1000"/>
                                        <p:tgtEl>
                                          <p:spTgt spid="68"/>
                                        </p:tgtEl>
                                      </p:cBhvr>
                                    </p:animEffect>
                                    <p:anim calcmode="lin" valueType="num">
                                      <p:cBhvr>
                                        <p:cTn id="134" dur="1000" fill="hold"/>
                                        <p:tgtEl>
                                          <p:spTgt spid="68"/>
                                        </p:tgtEl>
                                        <p:attrNameLst>
                                          <p:attrName>ppt_x</p:attrName>
                                        </p:attrNameLst>
                                      </p:cBhvr>
                                      <p:tavLst>
                                        <p:tav tm="0">
                                          <p:val>
                                            <p:strVal val="#ppt_x"/>
                                          </p:val>
                                        </p:tav>
                                        <p:tav tm="100000">
                                          <p:val>
                                            <p:strVal val="#ppt_x"/>
                                          </p:val>
                                        </p:tav>
                                      </p:tavLst>
                                    </p:anim>
                                    <p:anim calcmode="lin" valueType="num">
                                      <p:cBhvr>
                                        <p:cTn id="13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39" grpId="0"/>
      <p:bldP spid="52" grpId="0"/>
      <p:bldP spid="56" grpId="0"/>
      <p:bldP spid="57" grpId="0"/>
      <p:bldP spid="58" grpId="0"/>
      <p:bldP spid="59" grpId="0"/>
      <p:bldP spid="60" grpId="0"/>
      <p:bldP spid="62" grpId="0"/>
      <p:bldP spid="63" grpId="0"/>
      <p:bldP spid="64" grpId="0"/>
      <p:bldP spid="65" grpId="0"/>
      <p:bldP spid="67"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56" y="-7151"/>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达成路径</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104" name="Google Shape;1406;p41"/>
          <p:cNvSpPr/>
          <p:nvPr/>
        </p:nvSpPr>
        <p:spPr>
          <a:xfrm>
            <a:off x="1785987" y="3719185"/>
            <a:ext cx="520311" cy="25540"/>
          </a:xfrm>
          <a:custGeom>
            <a:avLst/>
            <a:gdLst/>
            <a:ahLst/>
            <a:cxnLst/>
            <a:rect l="l" t="t" r="r" b="b"/>
            <a:pathLst>
              <a:path w="3769" h="185" extrusionOk="0">
                <a:moveTo>
                  <a:pt x="80" y="0"/>
                </a:moveTo>
                <a:cubicBezTo>
                  <a:pt x="36" y="0"/>
                  <a:pt x="0" y="35"/>
                  <a:pt x="0" y="78"/>
                </a:cubicBezTo>
                <a:cubicBezTo>
                  <a:pt x="0" y="122"/>
                  <a:pt x="35" y="158"/>
                  <a:pt x="78" y="158"/>
                </a:cubicBezTo>
                <a:lnTo>
                  <a:pt x="3689" y="184"/>
                </a:lnTo>
                <a:cubicBezTo>
                  <a:pt x="3731" y="184"/>
                  <a:pt x="3766" y="150"/>
                  <a:pt x="3769" y="107"/>
                </a:cubicBezTo>
                <a:cubicBezTo>
                  <a:pt x="3769" y="63"/>
                  <a:pt x="3734" y="27"/>
                  <a:pt x="3690" y="27"/>
                </a:cubicBezTo>
                <a:lnTo>
                  <a:pt x="80" y="0"/>
                </a:lnTo>
                <a:close/>
              </a:path>
            </a:pathLst>
          </a:custGeom>
          <a:solidFill>
            <a:srgbClr val="1C36A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865" kern="0">
              <a:solidFill>
                <a:srgbClr val="000000"/>
              </a:solidFill>
              <a:cs typeface="+mn-ea"/>
              <a:sym typeface="+mn-lt"/>
            </a:endParaRPr>
          </a:p>
        </p:txBody>
      </p:sp>
      <p:sp>
        <p:nvSpPr>
          <p:cNvPr id="105" name="Google Shape;1407;p41"/>
          <p:cNvSpPr/>
          <p:nvPr/>
        </p:nvSpPr>
        <p:spPr>
          <a:xfrm>
            <a:off x="1739354" y="2927619"/>
            <a:ext cx="8971054" cy="2003384"/>
          </a:xfrm>
          <a:custGeom>
            <a:avLst/>
            <a:gdLst/>
            <a:ahLst/>
            <a:cxnLst/>
            <a:rect l="l" t="t" r="r" b="b"/>
            <a:pathLst>
              <a:path w="64984" h="14512" extrusionOk="0">
                <a:moveTo>
                  <a:pt x="9721" y="0"/>
                </a:moveTo>
                <a:cubicBezTo>
                  <a:pt x="6547" y="0"/>
                  <a:pt x="3961" y="2556"/>
                  <a:pt x="3907" y="5717"/>
                </a:cubicBezTo>
                <a:lnTo>
                  <a:pt x="812" y="5693"/>
                </a:lnTo>
                <a:cubicBezTo>
                  <a:pt x="763" y="5523"/>
                  <a:pt x="607" y="5398"/>
                  <a:pt x="422" y="5395"/>
                </a:cubicBezTo>
                <a:cubicBezTo>
                  <a:pt x="420" y="5395"/>
                  <a:pt x="418" y="5395"/>
                  <a:pt x="416" y="5395"/>
                </a:cubicBezTo>
                <a:cubicBezTo>
                  <a:pt x="190" y="5395"/>
                  <a:pt x="7" y="5577"/>
                  <a:pt x="2" y="5805"/>
                </a:cubicBezTo>
                <a:cubicBezTo>
                  <a:pt x="0" y="6034"/>
                  <a:pt x="183" y="6220"/>
                  <a:pt x="412" y="6223"/>
                </a:cubicBezTo>
                <a:cubicBezTo>
                  <a:pt x="413" y="6223"/>
                  <a:pt x="415" y="6223"/>
                  <a:pt x="416" y="6223"/>
                </a:cubicBezTo>
                <a:cubicBezTo>
                  <a:pt x="600" y="6223"/>
                  <a:pt x="754" y="6104"/>
                  <a:pt x="809" y="5938"/>
                </a:cubicBezTo>
                <a:lnTo>
                  <a:pt x="4027" y="5962"/>
                </a:lnTo>
                <a:lnTo>
                  <a:pt x="4028" y="5962"/>
                </a:lnTo>
                <a:cubicBezTo>
                  <a:pt x="4095" y="5962"/>
                  <a:pt x="4149" y="5908"/>
                  <a:pt x="4150" y="5841"/>
                </a:cubicBezTo>
                <a:cubicBezTo>
                  <a:pt x="4150" y="5835"/>
                  <a:pt x="4147" y="5831"/>
                  <a:pt x="4147" y="5827"/>
                </a:cubicBezTo>
                <a:cubicBezTo>
                  <a:pt x="4147" y="5824"/>
                  <a:pt x="4150" y="5820"/>
                  <a:pt x="4150" y="5815"/>
                </a:cubicBezTo>
                <a:cubicBezTo>
                  <a:pt x="4150" y="2742"/>
                  <a:pt x="6649" y="245"/>
                  <a:pt x="9721" y="245"/>
                </a:cubicBezTo>
                <a:cubicBezTo>
                  <a:pt x="12791" y="245"/>
                  <a:pt x="15291" y="2744"/>
                  <a:pt x="15291" y="5815"/>
                </a:cubicBezTo>
                <a:lnTo>
                  <a:pt x="15291" y="8695"/>
                </a:lnTo>
                <a:cubicBezTo>
                  <a:pt x="15291" y="11902"/>
                  <a:pt x="17900" y="14511"/>
                  <a:pt x="21106" y="14511"/>
                </a:cubicBezTo>
                <a:cubicBezTo>
                  <a:pt x="24312" y="14511"/>
                  <a:pt x="26922" y="11902"/>
                  <a:pt x="26922" y="8695"/>
                </a:cubicBezTo>
                <a:lnTo>
                  <a:pt x="26922" y="5815"/>
                </a:lnTo>
                <a:cubicBezTo>
                  <a:pt x="26922" y="2742"/>
                  <a:pt x="29421" y="245"/>
                  <a:pt x="32492" y="245"/>
                </a:cubicBezTo>
                <a:cubicBezTo>
                  <a:pt x="35563" y="245"/>
                  <a:pt x="38062" y="2744"/>
                  <a:pt x="38062" y="5815"/>
                </a:cubicBezTo>
                <a:lnTo>
                  <a:pt x="38062" y="8695"/>
                </a:lnTo>
                <a:cubicBezTo>
                  <a:pt x="38062" y="11902"/>
                  <a:pt x="40671" y="14511"/>
                  <a:pt x="43877" y="14511"/>
                </a:cubicBezTo>
                <a:cubicBezTo>
                  <a:pt x="47083" y="14511"/>
                  <a:pt x="49693" y="11902"/>
                  <a:pt x="49693" y="8695"/>
                </a:cubicBezTo>
                <a:lnTo>
                  <a:pt x="49693" y="5815"/>
                </a:lnTo>
                <a:cubicBezTo>
                  <a:pt x="49693" y="2742"/>
                  <a:pt x="52192" y="245"/>
                  <a:pt x="55263" y="245"/>
                </a:cubicBezTo>
                <a:cubicBezTo>
                  <a:pt x="58333" y="245"/>
                  <a:pt x="60833" y="2744"/>
                  <a:pt x="60833" y="5815"/>
                </a:cubicBezTo>
                <a:cubicBezTo>
                  <a:pt x="60833" y="5825"/>
                  <a:pt x="60836" y="5832"/>
                  <a:pt x="60838" y="5842"/>
                </a:cubicBezTo>
                <a:cubicBezTo>
                  <a:pt x="60835" y="5851"/>
                  <a:pt x="60833" y="5860"/>
                  <a:pt x="60833" y="5870"/>
                </a:cubicBezTo>
                <a:cubicBezTo>
                  <a:pt x="60833" y="5938"/>
                  <a:pt x="60887" y="5991"/>
                  <a:pt x="60956" y="5991"/>
                </a:cubicBezTo>
                <a:lnTo>
                  <a:pt x="60957" y="5991"/>
                </a:lnTo>
                <a:lnTo>
                  <a:pt x="64175" y="5967"/>
                </a:lnTo>
                <a:cubicBezTo>
                  <a:pt x="64229" y="6132"/>
                  <a:pt x="64382" y="6252"/>
                  <a:pt x="64564" y="6252"/>
                </a:cubicBezTo>
                <a:cubicBezTo>
                  <a:pt x="64566" y="6252"/>
                  <a:pt x="64568" y="6252"/>
                  <a:pt x="64571" y="6252"/>
                </a:cubicBezTo>
                <a:cubicBezTo>
                  <a:pt x="64800" y="6250"/>
                  <a:pt x="64983" y="6062"/>
                  <a:pt x="64980" y="5832"/>
                </a:cubicBezTo>
                <a:cubicBezTo>
                  <a:pt x="64977" y="5609"/>
                  <a:pt x="64793" y="5426"/>
                  <a:pt x="64567" y="5426"/>
                </a:cubicBezTo>
                <a:cubicBezTo>
                  <a:pt x="64564" y="5426"/>
                  <a:pt x="64562" y="5426"/>
                  <a:pt x="64559" y="5426"/>
                </a:cubicBezTo>
                <a:cubicBezTo>
                  <a:pt x="64373" y="5428"/>
                  <a:pt x="64220" y="5554"/>
                  <a:pt x="64170" y="5724"/>
                </a:cubicBezTo>
                <a:lnTo>
                  <a:pt x="61076" y="5746"/>
                </a:lnTo>
                <a:cubicBezTo>
                  <a:pt x="61039" y="2571"/>
                  <a:pt x="58446" y="0"/>
                  <a:pt x="55263" y="0"/>
                </a:cubicBezTo>
                <a:cubicBezTo>
                  <a:pt x="52056" y="0"/>
                  <a:pt x="49447" y="2609"/>
                  <a:pt x="49447" y="5816"/>
                </a:cubicBezTo>
                <a:lnTo>
                  <a:pt x="49447" y="8696"/>
                </a:lnTo>
                <a:cubicBezTo>
                  <a:pt x="49447" y="11767"/>
                  <a:pt x="46948" y="14267"/>
                  <a:pt x="43877" y="14267"/>
                </a:cubicBezTo>
                <a:cubicBezTo>
                  <a:pt x="40806" y="14267"/>
                  <a:pt x="38308" y="11767"/>
                  <a:pt x="38308" y="8696"/>
                </a:cubicBezTo>
                <a:lnTo>
                  <a:pt x="38308" y="5816"/>
                </a:lnTo>
                <a:cubicBezTo>
                  <a:pt x="38308" y="2609"/>
                  <a:pt x="35698" y="0"/>
                  <a:pt x="32492" y="0"/>
                </a:cubicBezTo>
                <a:cubicBezTo>
                  <a:pt x="29285" y="0"/>
                  <a:pt x="26676" y="2609"/>
                  <a:pt x="26676" y="5816"/>
                </a:cubicBezTo>
                <a:lnTo>
                  <a:pt x="26676" y="8696"/>
                </a:lnTo>
                <a:cubicBezTo>
                  <a:pt x="26676" y="11767"/>
                  <a:pt x="24176" y="14267"/>
                  <a:pt x="21106" y="14267"/>
                </a:cubicBezTo>
                <a:cubicBezTo>
                  <a:pt x="18035" y="14267"/>
                  <a:pt x="15536" y="11767"/>
                  <a:pt x="15536" y="8696"/>
                </a:cubicBezTo>
                <a:lnTo>
                  <a:pt x="15536" y="5816"/>
                </a:lnTo>
                <a:cubicBezTo>
                  <a:pt x="15536" y="2609"/>
                  <a:pt x="12926" y="0"/>
                  <a:pt x="9721" y="0"/>
                </a:cubicBezTo>
                <a:close/>
              </a:path>
            </a:pathLst>
          </a:custGeom>
          <a:gradFill>
            <a:gsLst>
              <a:gs pos="0">
                <a:srgbClr val="21AED6"/>
              </a:gs>
              <a:gs pos="24000">
                <a:srgbClr val="216BB3"/>
              </a:gs>
              <a:gs pos="50000">
                <a:srgbClr val="218DC5"/>
              </a:gs>
              <a:gs pos="77000">
                <a:srgbClr val="6DB3E7"/>
              </a:gs>
              <a:gs pos="100000">
                <a:srgbClr val="21AED6"/>
              </a:gs>
            </a:gsLst>
            <a:lin ang="0" scaled="0"/>
          </a:gra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106" name="Google Shape;1408;p41"/>
          <p:cNvSpPr/>
          <p:nvPr/>
        </p:nvSpPr>
        <p:spPr>
          <a:xfrm>
            <a:off x="5796748" y="3501175"/>
            <a:ext cx="856266" cy="856265"/>
          </a:xfrm>
          <a:prstGeom prst="ellipse">
            <a:avLst/>
          </a:prstGeom>
          <a:noFill/>
          <a:ln w="76200" cap="flat" cmpd="sng">
            <a:solidFill>
              <a:srgbClr val="2187C2"/>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07" name="Google Shape;1410;p41"/>
          <p:cNvGrpSpPr/>
          <p:nvPr/>
        </p:nvGrpSpPr>
        <p:grpSpPr>
          <a:xfrm>
            <a:off x="6032344" y="3739816"/>
            <a:ext cx="385038" cy="378960"/>
            <a:chOff x="4406709" y="2734642"/>
            <a:chExt cx="353173" cy="347598"/>
          </a:xfrm>
          <a:solidFill>
            <a:srgbClr val="2187C2"/>
          </a:solidFill>
        </p:grpSpPr>
        <p:sp>
          <p:nvSpPr>
            <p:cNvPr id="155" name="Google Shape;1411;p41"/>
            <p:cNvSpPr/>
            <p:nvPr/>
          </p:nvSpPr>
          <p:spPr>
            <a:xfrm>
              <a:off x="4635315" y="2775525"/>
              <a:ext cx="62299" cy="75307"/>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6" name="Google Shape;1412;p41"/>
            <p:cNvSpPr/>
            <p:nvPr/>
          </p:nvSpPr>
          <p:spPr>
            <a:xfrm>
              <a:off x="4406709" y="2856378"/>
              <a:ext cx="188666" cy="225862"/>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7" name="Google Shape;1413;p41"/>
            <p:cNvSpPr/>
            <p:nvPr/>
          </p:nvSpPr>
          <p:spPr>
            <a:xfrm>
              <a:off x="4573989" y="2734642"/>
              <a:ext cx="185893" cy="18403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08" name="Google Shape;1414;p41"/>
          <p:cNvSpPr/>
          <p:nvPr/>
        </p:nvSpPr>
        <p:spPr>
          <a:xfrm>
            <a:off x="6317224" y="3875385"/>
            <a:ext cx="22318" cy="23316"/>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2187C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09" name="Google Shape;1415;p41"/>
          <p:cNvSpPr/>
          <p:nvPr/>
        </p:nvSpPr>
        <p:spPr>
          <a:xfrm rot="10800000" flipH="1">
            <a:off x="7368941" y="3546160"/>
            <a:ext cx="856266" cy="856265"/>
          </a:xfrm>
          <a:prstGeom prst="ellipse">
            <a:avLst/>
          </a:prstGeom>
          <a:noFill/>
          <a:ln w="76200" cap="flat" cmpd="sng">
            <a:solidFill>
              <a:srgbClr val="5DABE0"/>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0" name="Google Shape;1417;p41"/>
          <p:cNvGrpSpPr/>
          <p:nvPr/>
        </p:nvGrpSpPr>
        <p:grpSpPr>
          <a:xfrm>
            <a:off x="7607081" y="3784295"/>
            <a:ext cx="379958" cy="379991"/>
            <a:chOff x="5839934" y="2734170"/>
            <a:chExt cx="348513" cy="348543"/>
          </a:xfrm>
          <a:solidFill>
            <a:srgbClr val="5DABE0"/>
          </a:solidFill>
        </p:grpSpPr>
        <p:sp>
          <p:nvSpPr>
            <p:cNvPr id="152" name="Google Shape;1418;p41"/>
            <p:cNvSpPr/>
            <p:nvPr/>
          </p:nvSpPr>
          <p:spPr>
            <a:xfrm>
              <a:off x="5942143" y="2734170"/>
              <a:ext cx="144066" cy="164537"/>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3" name="Google Shape;1419;p41"/>
            <p:cNvSpPr/>
            <p:nvPr/>
          </p:nvSpPr>
          <p:spPr>
            <a:xfrm>
              <a:off x="5879874" y="2960917"/>
              <a:ext cx="225862" cy="81826"/>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4" name="Google Shape;1420;p41"/>
            <p:cNvSpPr/>
            <p:nvPr/>
          </p:nvSpPr>
          <p:spPr>
            <a:xfrm>
              <a:off x="5839934" y="2920034"/>
              <a:ext cx="348513" cy="162679"/>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1" name="Google Shape;1421;p41"/>
          <p:cNvSpPr/>
          <p:nvPr/>
        </p:nvSpPr>
        <p:spPr>
          <a:xfrm>
            <a:off x="8941134" y="3565062"/>
            <a:ext cx="856266" cy="856265"/>
          </a:xfrm>
          <a:prstGeom prst="ellipse">
            <a:avLst/>
          </a:prstGeom>
          <a:noFill/>
          <a:ln w="76200" cap="flat" cmpd="sng">
            <a:solidFill>
              <a:srgbClr val="44B0DE"/>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2" name="Google Shape;1423;p41"/>
          <p:cNvGrpSpPr/>
          <p:nvPr/>
        </p:nvGrpSpPr>
        <p:grpSpPr>
          <a:xfrm>
            <a:off x="9202607" y="3802187"/>
            <a:ext cx="333361" cy="382017"/>
            <a:chOff x="7311283" y="2733241"/>
            <a:chExt cx="305771" cy="350401"/>
          </a:xfrm>
          <a:solidFill>
            <a:srgbClr val="44B0DE"/>
          </a:solidFill>
        </p:grpSpPr>
        <p:sp>
          <p:nvSpPr>
            <p:cNvPr id="150" name="Google Shape;1424;p41"/>
            <p:cNvSpPr/>
            <p:nvPr/>
          </p:nvSpPr>
          <p:spPr>
            <a:xfrm>
              <a:off x="7366119" y="2774154"/>
              <a:ext cx="189610" cy="18403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1" name="Google Shape;1425;p41"/>
            <p:cNvSpPr/>
            <p:nvPr/>
          </p:nvSpPr>
          <p:spPr>
            <a:xfrm>
              <a:off x="7311283" y="2733241"/>
              <a:ext cx="305771" cy="350401"/>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3" name="Google Shape;1426;p41"/>
          <p:cNvSpPr/>
          <p:nvPr/>
        </p:nvSpPr>
        <p:spPr>
          <a:xfrm rot="10800000" flipH="1">
            <a:off x="4224554" y="3546174"/>
            <a:ext cx="856266" cy="856265"/>
          </a:xfrm>
          <a:prstGeom prst="ellipse">
            <a:avLst/>
          </a:prstGeom>
          <a:noFill/>
          <a:ln w="76200" cap="flat" cmpd="sng">
            <a:solidFill>
              <a:srgbClr val="2262AD"/>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4" name="Google Shape;1428;p41"/>
          <p:cNvGrpSpPr/>
          <p:nvPr/>
        </p:nvGrpSpPr>
        <p:grpSpPr>
          <a:xfrm>
            <a:off x="4462194" y="3784310"/>
            <a:ext cx="380988" cy="379991"/>
            <a:chOff x="2964060" y="2734170"/>
            <a:chExt cx="349457" cy="348542"/>
          </a:xfrm>
        </p:grpSpPr>
        <p:sp>
          <p:nvSpPr>
            <p:cNvPr id="147" name="Google Shape;1429;p41"/>
            <p:cNvSpPr/>
            <p:nvPr/>
          </p:nvSpPr>
          <p:spPr>
            <a:xfrm>
              <a:off x="2964060" y="2734170"/>
              <a:ext cx="349457" cy="348542"/>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2262A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8" name="Google Shape;1430;p41"/>
            <p:cNvSpPr/>
            <p:nvPr/>
          </p:nvSpPr>
          <p:spPr>
            <a:xfrm>
              <a:off x="3230777" y="2877292"/>
              <a:ext cx="41827" cy="20471"/>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9" name="Google Shape;1431;p41"/>
            <p:cNvSpPr/>
            <p:nvPr/>
          </p:nvSpPr>
          <p:spPr>
            <a:xfrm>
              <a:off x="3004000" y="2877292"/>
              <a:ext cx="41857" cy="20471"/>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8" name="Google Shape;1432;p41"/>
          <p:cNvSpPr/>
          <p:nvPr/>
        </p:nvSpPr>
        <p:spPr>
          <a:xfrm>
            <a:off x="2941796" y="3875401"/>
            <a:ext cx="45633" cy="2331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218DC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19" name="Google Shape;1433;p41"/>
          <p:cNvSpPr/>
          <p:nvPr/>
        </p:nvSpPr>
        <p:spPr>
          <a:xfrm>
            <a:off x="2652362" y="3501175"/>
            <a:ext cx="856266" cy="856265"/>
          </a:xfrm>
          <a:prstGeom prst="ellipse">
            <a:avLst/>
          </a:prstGeom>
          <a:noFill/>
          <a:ln w="76200" cap="flat" cmpd="sng">
            <a:solidFill>
              <a:srgbClr val="218DC5"/>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grpSp>
        <p:nvGrpSpPr>
          <p:cNvPr id="120" name="Google Shape;1435;p41"/>
          <p:cNvGrpSpPr/>
          <p:nvPr/>
        </p:nvGrpSpPr>
        <p:grpSpPr>
          <a:xfrm>
            <a:off x="2890000" y="3738814"/>
            <a:ext cx="380988" cy="380988"/>
            <a:chOff x="1492316" y="2564597"/>
            <a:chExt cx="349457" cy="349457"/>
          </a:xfrm>
          <a:solidFill>
            <a:srgbClr val="218DC5"/>
          </a:solidFill>
        </p:grpSpPr>
        <p:grpSp>
          <p:nvGrpSpPr>
            <p:cNvPr id="131" name="Google Shape;1436;p41"/>
            <p:cNvGrpSpPr/>
            <p:nvPr/>
          </p:nvGrpSpPr>
          <p:grpSpPr>
            <a:xfrm>
              <a:off x="1492316" y="2564597"/>
              <a:ext cx="349457" cy="349457"/>
              <a:chOff x="1492316" y="2564597"/>
              <a:chExt cx="349457" cy="349457"/>
            </a:xfrm>
            <a:grpFill/>
          </p:grpSpPr>
          <p:sp>
            <p:nvSpPr>
              <p:cNvPr id="145" name="Google Shape;1437;p41"/>
              <p:cNvSpPr/>
              <p:nvPr/>
            </p:nvSpPr>
            <p:spPr>
              <a:xfrm>
                <a:off x="1492316" y="2564597"/>
                <a:ext cx="349457" cy="349457"/>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6" name="Google Shape;1438;p41"/>
              <p:cNvSpPr/>
              <p:nvPr/>
            </p:nvSpPr>
            <p:spPr>
              <a:xfrm>
                <a:off x="1759947" y="2810871"/>
                <a:ext cx="40943" cy="41827"/>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32" name="Google Shape;1439;p41"/>
            <p:cNvSpPr/>
            <p:nvPr/>
          </p:nvSpPr>
          <p:spPr>
            <a:xfrm>
              <a:off x="1594555" y="2687277"/>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3" name="Google Shape;1440;p41"/>
            <p:cNvSpPr/>
            <p:nvPr/>
          </p:nvSpPr>
          <p:spPr>
            <a:xfrm>
              <a:off x="1655880" y="2687277"/>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4" name="Google Shape;1441;p41"/>
            <p:cNvSpPr/>
            <p:nvPr/>
          </p:nvSpPr>
          <p:spPr>
            <a:xfrm>
              <a:off x="1719063" y="2687277"/>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5" name="Google Shape;1442;p41"/>
            <p:cNvSpPr/>
            <p:nvPr/>
          </p:nvSpPr>
          <p:spPr>
            <a:xfrm>
              <a:off x="1533200"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6" name="Google Shape;1443;p41"/>
            <p:cNvSpPr/>
            <p:nvPr/>
          </p:nvSpPr>
          <p:spPr>
            <a:xfrm>
              <a:off x="1594555" y="2729075"/>
              <a:ext cx="41827" cy="21415"/>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7" name="Google Shape;1444;p41"/>
            <p:cNvSpPr/>
            <p:nvPr/>
          </p:nvSpPr>
          <p:spPr>
            <a:xfrm>
              <a:off x="1655880" y="2729075"/>
              <a:ext cx="41857" cy="21415"/>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8" name="Google Shape;1445;p41"/>
            <p:cNvSpPr/>
            <p:nvPr/>
          </p:nvSpPr>
          <p:spPr>
            <a:xfrm>
              <a:off x="1719063"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9" name="Google Shape;1446;p41"/>
            <p:cNvSpPr/>
            <p:nvPr/>
          </p:nvSpPr>
          <p:spPr>
            <a:xfrm>
              <a:off x="1533200" y="2769988"/>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0" name="Google Shape;1447;p41"/>
            <p:cNvSpPr/>
            <p:nvPr/>
          </p:nvSpPr>
          <p:spPr>
            <a:xfrm>
              <a:off x="1594555" y="2769988"/>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1" name="Google Shape;1448;p41"/>
            <p:cNvSpPr/>
            <p:nvPr/>
          </p:nvSpPr>
          <p:spPr>
            <a:xfrm>
              <a:off x="1655880" y="2769988"/>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2" name="Google Shape;1449;p41"/>
            <p:cNvSpPr/>
            <p:nvPr/>
          </p:nvSpPr>
          <p:spPr>
            <a:xfrm>
              <a:off x="1533200" y="2810871"/>
              <a:ext cx="41857" cy="21386"/>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3" name="Google Shape;1450;p41"/>
            <p:cNvSpPr/>
            <p:nvPr/>
          </p:nvSpPr>
          <p:spPr>
            <a:xfrm>
              <a:off x="1594555" y="2810871"/>
              <a:ext cx="41827" cy="21386"/>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4" name="Google Shape;1451;p41"/>
            <p:cNvSpPr/>
            <p:nvPr/>
          </p:nvSpPr>
          <p:spPr>
            <a:xfrm>
              <a:off x="1655880" y="2810871"/>
              <a:ext cx="41857" cy="21386"/>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21" name="文本框 52"/>
          <p:cNvSpPr txBox="1"/>
          <p:nvPr/>
        </p:nvSpPr>
        <p:spPr>
          <a:xfrm>
            <a:off x="3880797"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2" name="文本框 53"/>
          <p:cNvSpPr txBox="1"/>
          <p:nvPr/>
        </p:nvSpPr>
        <p:spPr>
          <a:xfrm>
            <a:off x="3826837"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3" name="文本框 54"/>
          <p:cNvSpPr txBox="1"/>
          <p:nvPr/>
        </p:nvSpPr>
        <p:spPr>
          <a:xfrm>
            <a:off x="7035941"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55"/>
          <p:cNvSpPr txBox="1"/>
          <p:nvPr/>
        </p:nvSpPr>
        <p:spPr>
          <a:xfrm>
            <a:off x="6981981"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5" name="文本框 56"/>
          <p:cNvSpPr txBox="1"/>
          <p:nvPr/>
        </p:nvSpPr>
        <p:spPr>
          <a:xfrm>
            <a:off x="2293817"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6" name="文本框 57"/>
          <p:cNvSpPr txBox="1"/>
          <p:nvPr/>
        </p:nvSpPr>
        <p:spPr>
          <a:xfrm>
            <a:off x="2239856"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7" name="文本框 58"/>
          <p:cNvSpPr txBox="1"/>
          <p:nvPr/>
        </p:nvSpPr>
        <p:spPr>
          <a:xfrm>
            <a:off x="5458369"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8" name="文本框 59"/>
          <p:cNvSpPr txBox="1"/>
          <p:nvPr/>
        </p:nvSpPr>
        <p:spPr>
          <a:xfrm>
            <a:off x="5404409"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9" name="文本框 60"/>
          <p:cNvSpPr txBox="1"/>
          <p:nvPr/>
        </p:nvSpPr>
        <p:spPr>
          <a:xfrm>
            <a:off x="8582684"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0" name="文本框 61"/>
          <p:cNvSpPr txBox="1"/>
          <p:nvPr/>
        </p:nvSpPr>
        <p:spPr>
          <a:xfrm>
            <a:off x="8528723"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grpSp>
        <p:nvGrpSpPr>
          <p:cNvPr id="158" name="组合 157"/>
          <p:cNvGrpSpPr/>
          <p:nvPr/>
        </p:nvGrpSpPr>
        <p:grpSpPr>
          <a:xfrm>
            <a:off x="474682" y="441939"/>
            <a:ext cx="839909" cy="840241"/>
            <a:chOff x="1677608" y="2996952"/>
            <a:chExt cx="1395643" cy="1395643"/>
          </a:xfrm>
        </p:grpSpPr>
        <p:sp>
          <p:nvSpPr>
            <p:cNvPr id="15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6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62" name="组合 161"/>
          <p:cNvGrpSpPr/>
          <p:nvPr/>
        </p:nvGrpSpPr>
        <p:grpSpPr>
          <a:xfrm>
            <a:off x="1374528" y="487940"/>
            <a:ext cx="1824544" cy="744426"/>
            <a:chOff x="1366472" y="540574"/>
            <a:chExt cx="1824544" cy="744426"/>
          </a:xfrm>
        </p:grpSpPr>
        <p:sp>
          <p:nvSpPr>
            <p:cNvPr id="163" name="文本框 16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未来规划</a:t>
              </a:r>
            </a:p>
          </p:txBody>
        </p:sp>
        <p:sp>
          <p:nvSpPr>
            <p:cNvPr id="16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lang="en-US" altLang="zh-CN" sz="1100" b="1">
                  <a:solidFill>
                    <a:prstClr val="white">
                      <a:lumMod val="65000"/>
                    </a:prstClr>
                  </a:solidFill>
                  <a:cs typeface="+mn-ea"/>
                  <a:sym typeface="+mn-lt"/>
                </a:rPr>
                <a:t>Future</a:t>
              </a:r>
              <a:r>
                <a:rPr kumimoji="0" lang="en-US" altLang="zh-CN" sz="1100" b="1" i="0" u="none" strike="noStrike" kern="1200" cap="none" spc="0" normalizeH="0" baseline="0" noProof="0">
                  <a:ln>
                    <a:noFill/>
                  </a:ln>
                  <a:solidFill>
                    <a:prstClr val="white">
                      <a:lumMod val="65000"/>
                    </a:prstClr>
                  </a:solidFill>
                  <a:effectLst/>
                  <a:uLnTx/>
                  <a:uFillTx/>
                  <a:cs typeface="+mn-ea"/>
                  <a:sym typeface="+mn-lt"/>
                </a:rPr>
                <a:t> </a:t>
              </a: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Planning</a:t>
              </a:r>
            </a:p>
          </p:txBody>
        </p:sp>
      </p:grpSp>
      <p:pic>
        <p:nvPicPr>
          <p:cNvPr id="165" name="图形 164"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1000"/>
                                        <p:tgtEl>
                                          <p:spTgt spid="118"/>
                                        </p:tgtEl>
                                      </p:cBhvr>
                                    </p:animEffect>
                                    <p:anim calcmode="lin" valueType="num">
                                      <p:cBhvr>
                                        <p:cTn id="34" dur="1000" fill="hold"/>
                                        <p:tgtEl>
                                          <p:spTgt spid="118"/>
                                        </p:tgtEl>
                                        <p:attrNameLst>
                                          <p:attrName>ppt_x</p:attrName>
                                        </p:attrNameLst>
                                      </p:cBhvr>
                                      <p:tavLst>
                                        <p:tav tm="0">
                                          <p:val>
                                            <p:strVal val="#ppt_x"/>
                                          </p:val>
                                        </p:tav>
                                        <p:tav tm="100000">
                                          <p:val>
                                            <p:strVal val="#ppt_x"/>
                                          </p:val>
                                        </p:tav>
                                      </p:tavLst>
                                    </p:anim>
                                    <p:anim calcmode="lin" valueType="num">
                                      <p:cBhvr>
                                        <p:cTn id="35" dur="1000" fill="hold"/>
                                        <p:tgtEl>
                                          <p:spTgt spid="1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1000"/>
                                        <p:tgtEl>
                                          <p:spTgt spid="119"/>
                                        </p:tgtEl>
                                      </p:cBhvr>
                                    </p:animEffect>
                                    <p:anim calcmode="lin" valueType="num">
                                      <p:cBhvr>
                                        <p:cTn id="39" dur="1000" fill="hold"/>
                                        <p:tgtEl>
                                          <p:spTgt spid="119"/>
                                        </p:tgtEl>
                                        <p:attrNameLst>
                                          <p:attrName>ppt_x</p:attrName>
                                        </p:attrNameLst>
                                      </p:cBhvr>
                                      <p:tavLst>
                                        <p:tav tm="0">
                                          <p:val>
                                            <p:strVal val="#ppt_x"/>
                                          </p:val>
                                        </p:tav>
                                        <p:tav tm="100000">
                                          <p:val>
                                            <p:strVal val="#ppt_x"/>
                                          </p:val>
                                        </p:tav>
                                      </p:tavLst>
                                    </p:anim>
                                    <p:anim calcmode="lin" valueType="num">
                                      <p:cBhvr>
                                        <p:cTn id="40" dur="1000" fill="hold"/>
                                        <p:tgtEl>
                                          <p:spTgt spid="11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1000"/>
                                        <p:tgtEl>
                                          <p:spTgt spid="120"/>
                                        </p:tgtEl>
                                      </p:cBhvr>
                                    </p:animEffect>
                                    <p:anim calcmode="lin" valueType="num">
                                      <p:cBhvr>
                                        <p:cTn id="44" dur="1000" fill="hold"/>
                                        <p:tgtEl>
                                          <p:spTgt spid="120"/>
                                        </p:tgtEl>
                                        <p:attrNameLst>
                                          <p:attrName>ppt_x</p:attrName>
                                        </p:attrNameLst>
                                      </p:cBhvr>
                                      <p:tavLst>
                                        <p:tav tm="0">
                                          <p:val>
                                            <p:strVal val="#ppt_x"/>
                                          </p:val>
                                        </p:tav>
                                        <p:tav tm="100000">
                                          <p:val>
                                            <p:strVal val="#ppt_x"/>
                                          </p:val>
                                        </p:tav>
                                      </p:tavLst>
                                    </p:anim>
                                    <p:anim calcmode="lin" valueType="num">
                                      <p:cBhvr>
                                        <p:cTn id="45" dur="1000" fill="hold"/>
                                        <p:tgtEl>
                                          <p:spTgt spid="1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fade">
                                      <p:cBhvr>
                                        <p:cTn id="48" dur="1000"/>
                                        <p:tgtEl>
                                          <p:spTgt spid="126"/>
                                        </p:tgtEl>
                                      </p:cBhvr>
                                    </p:animEffect>
                                    <p:anim calcmode="lin" valueType="num">
                                      <p:cBhvr>
                                        <p:cTn id="49" dur="1000" fill="hold"/>
                                        <p:tgtEl>
                                          <p:spTgt spid="126"/>
                                        </p:tgtEl>
                                        <p:attrNameLst>
                                          <p:attrName>ppt_x</p:attrName>
                                        </p:attrNameLst>
                                      </p:cBhvr>
                                      <p:tavLst>
                                        <p:tav tm="0">
                                          <p:val>
                                            <p:strVal val="#ppt_x"/>
                                          </p:val>
                                        </p:tav>
                                        <p:tav tm="100000">
                                          <p:val>
                                            <p:strVal val="#ppt_x"/>
                                          </p:val>
                                        </p:tav>
                                      </p:tavLst>
                                    </p:anim>
                                    <p:anim calcmode="lin" valueType="num">
                                      <p:cBhvr>
                                        <p:cTn id="50" dur="1000" fill="hold"/>
                                        <p:tgtEl>
                                          <p:spTgt spid="12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1000"/>
                                        <p:tgtEl>
                                          <p:spTgt spid="125"/>
                                        </p:tgtEl>
                                      </p:cBhvr>
                                    </p:animEffect>
                                    <p:anim calcmode="lin" valueType="num">
                                      <p:cBhvr>
                                        <p:cTn id="54" dur="1000" fill="hold"/>
                                        <p:tgtEl>
                                          <p:spTgt spid="125"/>
                                        </p:tgtEl>
                                        <p:attrNameLst>
                                          <p:attrName>ppt_x</p:attrName>
                                        </p:attrNameLst>
                                      </p:cBhvr>
                                      <p:tavLst>
                                        <p:tav tm="0">
                                          <p:val>
                                            <p:strVal val="#ppt_x"/>
                                          </p:val>
                                        </p:tav>
                                        <p:tav tm="100000">
                                          <p:val>
                                            <p:strVal val="#ppt_x"/>
                                          </p:val>
                                        </p:tav>
                                      </p:tavLst>
                                    </p:anim>
                                    <p:anim calcmode="lin" valueType="num">
                                      <p:cBhvr>
                                        <p:cTn id="5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1000"/>
                                        <p:tgtEl>
                                          <p:spTgt spid="121"/>
                                        </p:tgtEl>
                                      </p:cBhvr>
                                    </p:animEffect>
                                    <p:anim calcmode="lin" valueType="num">
                                      <p:cBhvr>
                                        <p:cTn id="61" dur="1000" fill="hold"/>
                                        <p:tgtEl>
                                          <p:spTgt spid="121"/>
                                        </p:tgtEl>
                                        <p:attrNameLst>
                                          <p:attrName>ppt_x</p:attrName>
                                        </p:attrNameLst>
                                      </p:cBhvr>
                                      <p:tavLst>
                                        <p:tav tm="0">
                                          <p:val>
                                            <p:strVal val="#ppt_x"/>
                                          </p:val>
                                        </p:tav>
                                        <p:tav tm="100000">
                                          <p:val>
                                            <p:strVal val="#ppt_x"/>
                                          </p:val>
                                        </p:tav>
                                      </p:tavLst>
                                    </p:anim>
                                    <p:anim calcmode="lin" valueType="num">
                                      <p:cBhvr>
                                        <p:cTn id="62" dur="1000" fill="hold"/>
                                        <p:tgtEl>
                                          <p:spTgt spid="1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1000"/>
                                        <p:tgtEl>
                                          <p:spTgt spid="122"/>
                                        </p:tgtEl>
                                      </p:cBhvr>
                                    </p:animEffect>
                                    <p:anim calcmode="lin" valueType="num">
                                      <p:cBhvr>
                                        <p:cTn id="66" dur="1000" fill="hold"/>
                                        <p:tgtEl>
                                          <p:spTgt spid="122"/>
                                        </p:tgtEl>
                                        <p:attrNameLst>
                                          <p:attrName>ppt_x</p:attrName>
                                        </p:attrNameLst>
                                      </p:cBhvr>
                                      <p:tavLst>
                                        <p:tav tm="0">
                                          <p:val>
                                            <p:strVal val="#ppt_x"/>
                                          </p:val>
                                        </p:tav>
                                        <p:tav tm="100000">
                                          <p:val>
                                            <p:strVal val="#ppt_x"/>
                                          </p:val>
                                        </p:tav>
                                      </p:tavLst>
                                    </p:anim>
                                    <p:anim calcmode="lin" valueType="num">
                                      <p:cBhvr>
                                        <p:cTn id="67"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1000"/>
                                        <p:tgtEl>
                                          <p:spTgt spid="106"/>
                                        </p:tgtEl>
                                      </p:cBhvr>
                                    </p:animEffect>
                                    <p:anim calcmode="lin" valueType="num">
                                      <p:cBhvr>
                                        <p:cTn id="73" dur="1000" fill="hold"/>
                                        <p:tgtEl>
                                          <p:spTgt spid="106"/>
                                        </p:tgtEl>
                                        <p:attrNameLst>
                                          <p:attrName>ppt_x</p:attrName>
                                        </p:attrNameLst>
                                      </p:cBhvr>
                                      <p:tavLst>
                                        <p:tav tm="0">
                                          <p:val>
                                            <p:strVal val="#ppt_x"/>
                                          </p:val>
                                        </p:tav>
                                        <p:tav tm="100000">
                                          <p:val>
                                            <p:strVal val="#ppt_x"/>
                                          </p:val>
                                        </p:tav>
                                      </p:tavLst>
                                    </p:anim>
                                    <p:anim calcmode="lin" valueType="num">
                                      <p:cBhvr>
                                        <p:cTn id="74" dur="10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1000"/>
                                        <p:tgtEl>
                                          <p:spTgt spid="107"/>
                                        </p:tgtEl>
                                      </p:cBhvr>
                                    </p:animEffect>
                                    <p:anim calcmode="lin" valueType="num">
                                      <p:cBhvr>
                                        <p:cTn id="78" dur="1000" fill="hold"/>
                                        <p:tgtEl>
                                          <p:spTgt spid="107"/>
                                        </p:tgtEl>
                                        <p:attrNameLst>
                                          <p:attrName>ppt_x</p:attrName>
                                        </p:attrNameLst>
                                      </p:cBhvr>
                                      <p:tavLst>
                                        <p:tav tm="0">
                                          <p:val>
                                            <p:strVal val="#ppt_x"/>
                                          </p:val>
                                        </p:tav>
                                        <p:tav tm="100000">
                                          <p:val>
                                            <p:strVal val="#ppt_x"/>
                                          </p:val>
                                        </p:tav>
                                      </p:tavLst>
                                    </p:anim>
                                    <p:anim calcmode="lin" valueType="num">
                                      <p:cBhvr>
                                        <p:cTn id="79" dur="1000" fill="hold"/>
                                        <p:tgtEl>
                                          <p:spTgt spid="10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1000"/>
                                        <p:tgtEl>
                                          <p:spTgt spid="108"/>
                                        </p:tgtEl>
                                      </p:cBhvr>
                                    </p:animEffect>
                                    <p:anim calcmode="lin" valueType="num">
                                      <p:cBhvr>
                                        <p:cTn id="83" dur="1000" fill="hold"/>
                                        <p:tgtEl>
                                          <p:spTgt spid="108"/>
                                        </p:tgtEl>
                                        <p:attrNameLst>
                                          <p:attrName>ppt_x</p:attrName>
                                        </p:attrNameLst>
                                      </p:cBhvr>
                                      <p:tavLst>
                                        <p:tav tm="0">
                                          <p:val>
                                            <p:strVal val="#ppt_x"/>
                                          </p:val>
                                        </p:tav>
                                        <p:tav tm="100000">
                                          <p:val>
                                            <p:strVal val="#ppt_x"/>
                                          </p:val>
                                        </p:tav>
                                      </p:tavLst>
                                    </p:anim>
                                    <p:anim calcmode="lin" valueType="num">
                                      <p:cBhvr>
                                        <p:cTn id="84" dur="1000" fill="hold"/>
                                        <p:tgtEl>
                                          <p:spTgt spid="10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1000"/>
                                        <p:tgtEl>
                                          <p:spTgt spid="127"/>
                                        </p:tgtEl>
                                      </p:cBhvr>
                                    </p:animEffect>
                                    <p:anim calcmode="lin" valueType="num">
                                      <p:cBhvr>
                                        <p:cTn id="88" dur="1000" fill="hold"/>
                                        <p:tgtEl>
                                          <p:spTgt spid="127"/>
                                        </p:tgtEl>
                                        <p:attrNameLst>
                                          <p:attrName>ppt_x</p:attrName>
                                        </p:attrNameLst>
                                      </p:cBhvr>
                                      <p:tavLst>
                                        <p:tav tm="0">
                                          <p:val>
                                            <p:strVal val="#ppt_x"/>
                                          </p:val>
                                        </p:tav>
                                        <p:tav tm="100000">
                                          <p:val>
                                            <p:strVal val="#ppt_x"/>
                                          </p:val>
                                        </p:tav>
                                      </p:tavLst>
                                    </p:anim>
                                    <p:anim calcmode="lin" valueType="num">
                                      <p:cBhvr>
                                        <p:cTn id="89" dur="1000" fill="hold"/>
                                        <p:tgtEl>
                                          <p:spTgt spid="1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1000"/>
                                        <p:tgtEl>
                                          <p:spTgt spid="128"/>
                                        </p:tgtEl>
                                      </p:cBhvr>
                                    </p:animEffect>
                                    <p:anim calcmode="lin" valueType="num">
                                      <p:cBhvr>
                                        <p:cTn id="93" dur="1000" fill="hold"/>
                                        <p:tgtEl>
                                          <p:spTgt spid="128"/>
                                        </p:tgtEl>
                                        <p:attrNameLst>
                                          <p:attrName>ppt_x</p:attrName>
                                        </p:attrNameLst>
                                      </p:cBhvr>
                                      <p:tavLst>
                                        <p:tav tm="0">
                                          <p:val>
                                            <p:strVal val="#ppt_x"/>
                                          </p:val>
                                        </p:tav>
                                        <p:tav tm="100000">
                                          <p:val>
                                            <p:strVal val="#ppt_x"/>
                                          </p:val>
                                        </p:tav>
                                      </p:tavLst>
                                    </p:anim>
                                    <p:anim calcmode="lin" valueType="num">
                                      <p:cBhvr>
                                        <p:cTn id="9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1000"/>
                                        <p:tgtEl>
                                          <p:spTgt spid="109"/>
                                        </p:tgtEl>
                                      </p:cBhvr>
                                    </p:animEffect>
                                    <p:anim calcmode="lin" valueType="num">
                                      <p:cBhvr>
                                        <p:cTn id="100" dur="1000" fill="hold"/>
                                        <p:tgtEl>
                                          <p:spTgt spid="109"/>
                                        </p:tgtEl>
                                        <p:attrNameLst>
                                          <p:attrName>ppt_x</p:attrName>
                                        </p:attrNameLst>
                                      </p:cBhvr>
                                      <p:tavLst>
                                        <p:tav tm="0">
                                          <p:val>
                                            <p:strVal val="#ppt_x"/>
                                          </p:val>
                                        </p:tav>
                                        <p:tav tm="100000">
                                          <p:val>
                                            <p:strVal val="#ppt_x"/>
                                          </p:val>
                                        </p:tav>
                                      </p:tavLst>
                                    </p:anim>
                                    <p:anim calcmode="lin" valueType="num">
                                      <p:cBhvr>
                                        <p:cTn id="101" dur="1000" fill="hold"/>
                                        <p:tgtEl>
                                          <p:spTgt spid="109"/>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fade">
                                      <p:cBhvr>
                                        <p:cTn id="104" dur="1000"/>
                                        <p:tgtEl>
                                          <p:spTgt spid="110"/>
                                        </p:tgtEl>
                                      </p:cBhvr>
                                    </p:animEffect>
                                    <p:anim calcmode="lin" valueType="num">
                                      <p:cBhvr>
                                        <p:cTn id="105" dur="1000" fill="hold"/>
                                        <p:tgtEl>
                                          <p:spTgt spid="110"/>
                                        </p:tgtEl>
                                        <p:attrNameLst>
                                          <p:attrName>ppt_x</p:attrName>
                                        </p:attrNameLst>
                                      </p:cBhvr>
                                      <p:tavLst>
                                        <p:tav tm="0">
                                          <p:val>
                                            <p:strVal val="#ppt_x"/>
                                          </p:val>
                                        </p:tav>
                                        <p:tav tm="100000">
                                          <p:val>
                                            <p:strVal val="#ppt_x"/>
                                          </p:val>
                                        </p:tav>
                                      </p:tavLst>
                                    </p:anim>
                                    <p:anim calcmode="lin" valueType="num">
                                      <p:cBhvr>
                                        <p:cTn id="106" dur="1000" fill="hold"/>
                                        <p:tgtEl>
                                          <p:spTgt spid="11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23"/>
                                        </p:tgtEl>
                                        <p:attrNameLst>
                                          <p:attrName>style.visibility</p:attrName>
                                        </p:attrNameLst>
                                      </p:cBhvr>
                                      <p:to>
                                        <p:strVal val="visible"/>
                                      </p:to>
                                    </p:set>
                                    <p:animEffect transition="in" filter="fade">
                                      <p:cBhvr>
                                        <p:cTn id="109" dur="1000"/>
                                        <p:tgtEl>
                                          <p:spTgt spid="123"/>
                                        </p:tgtEl>
                                      </p:cBhvr>
                                    </p:animEffect>
                                    <p:anim calcmode="lin" valueType="num">
                                      <p:cBhvr>
                                        <p:cTn id="110" dur="1000" fill="hold"/>
                                        <p:tgtEl>
                                          <p:spTgt spid="123"/>
                                        </p:tgtEl>
                                        <p:attrNameLst>
                                          <p:attrName>ppt_x</p:attrName>
                                        </p:attrNameLst>
                                      </p:cBhvr>
                                      <p:tavLst>
                                        <p:tav tm="0">
                                          <p:val>
                                            <p:strVal val="#ppt_x"/>
                                          </p:val>
                                        </p:tav>
                                        <p:tav tm="100000">
                                          <p:val>
                                            <p:strVal val="#ppt_x"/>
                                          </p:val>
                                        </p:tav>
                                      </p:tavLst>
                                    </p:anim>
                                    <p:anim calcmode="lin" valueType="num">
                                      <p:cBhvr>
                                        <p:cTn id="111" dur="1000" fill="hold"/>
                                        <p:tgtEl>
                                          <p:spTgt spid="12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fade">
                                      <p:cBhvr>
                                        <p:cTn id="114" dur="1000"/>
                                        <p:tgtEl>
                                          <p:spTgt spid="124"/>
                                        </p:tgtEl>
                                      </p:cBhvr>
                                    </p:animEffect>
                                    <p:anim calcmode="lin" valueType="num">
                                      <p:cBhvr>
                                        <p:cTn id="115" dur="1000" fill="hold"/>
                                        <p:tgtEl>
                                          <p:spTgt spid="124"/>
                                        </p:tgtEl>
                                        <p:attrNameLst>
                                          <p:attrName>ppt_x</p:attrName>
                                        </p:attrNameLst>
                                      </p:cBhvr>
                                      <p:tavLst>
                                        <p:tav tm="0">
                                          <p:val>
                                            <p:strVal val="#ppt_x"/>
                                          </p:val>
                                        </p:tav>
                                        <p:tav tm="100000">
                                          <p:val>
                                            <p:strVal val="#ppt_x"/>
                                          </p:val>
                                        </p:tav>
                                      </p:tavLst>
                                    </p:anim>
                                    <p:anim calcmode="lin" valueType="num">
                                      <p:cBhvr>
                                        <p:cTn id="116"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fade">
                                      <p:cBhvr>
                                        <p:cTn id="121" dur="1000"/>
                                        <p:tgtEl>
                                          <p:spTgt spid="111"/>
                                        </p:tgtEl>
                                      </p:cBhvr>
                                    </p:animEffect>
                                    <p:anim calcmode="lin" valueType="num">
                                      <p:cBhvr>
                                        <p:cTn id="122" dur="1000" fill="hold"/>
                                        <p:tgtEl>
                                          <p:spTgt spid="111"/>
                                        </p:tgtEl>
                                        <p:attrNameLst>
                                          <p:attrName>ppt_x</p:attrName>
                                        </p:attrNameLst>
                                      </p:cBhvr>
                                      <p:tavLst>
                                        <p:tav tm="0">
                                          <p:val>
                                            <p:strVal val="#ppt_x"/>
                                          </p:val>
                                        </p:tav>
                                        <p:tav tm="100000">
                                          <p:val>
                                            <p:strVal val="#ppt_x"/>
                                          </p:val>
                                        </p:tav>
                                      </p:tavLst>
                                    </p:anim>
                                    <p:anim calcmode="lin" valueType="num">
                                      <p:cBhvr>
                                        <p:cTn id="123" dur="1000" fill="hold"/>
                                        <p:tgtEl>
                                          <p:spTgt spid="111"/>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1000"/>
                                        <p:tgtEl>
                                          <p:spTgt spid="112"/>
                                        </p:tgtEl>
                                      </p:cBhvr>
                                    </p:animEffect>
                                    <p:anim calcmode="lin" valueType="num">
                                      <p:cBhvr>
                                        <p:cTn id="127" dur="1000" fill="hold"/>
                                        <p:tgtEl>
                                          <p:spTgt spid="112"/>
                                        </p:tgtEl>
                                        <p:attrNameLst>
                                          <p:attrName>ppt_x</p:attrName>
                                        </p:attrNameLst>
                                      </p:cBhvr>
                                      <p:tavLst>
                                        <p:tav tm="0">
                                          <p:val>
                                            <p:strVal val="#ppt_x"/>
                                          </p:val>
                                        </p:tav>
                                        <p:tav tm="100000">
                                          <p:val>
                                            <p:strVal val="#ppt_x"/>
                                          </p:val>
                                        </p:tav>
                                      </p:tavLst>
                                    </p:anim>
                                    <p:anim calcmode="lin" valueType="num">
                                      <p:cBhvr>
                                        <p:cTn id="128" dur="1000" fill="hold"/>
                                        <p:tgtEl>
                                          <p:spTgt spid="11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29"/>
                                        </p:tgtEl>
                                        <p:attrNameLst>
                                          <p:attrName>style.visibility</p:attrName>
                                        </p:attrNameLst>
                                      </p:cBhvr>
                                      <p:to>
                                        <p:strVal val="visible"/>
                                      </p:to>
                                    </p:set>
                                    <p:animEffect transition="in" filter="fade">
                                      <p:cBhvr>
                                        <p:cTn id="131" dur="1000"/>
                                        <p:tgtEl>
                                          <p:spTgt spid="129"/>
                                        </p:tgtEl>
                                      </p:cBhvr>
                                    </p:animEffect>
                                    <p:anim calcmode="lin" valueType="num">
                                      <p:cBhvr>
                                        <p:cTn id="132" dur="1000" fill="hold"/>
                                        <p:tgtEl>
                                          <p:spTgt spid="129"/>
                                        </p:tgtEl>
                                        <p:attrNameLst>
                                          <p:attrName>ppt_x</p:attrName>
                                        </p:attrNameLst>
                                      </p:cBhvr>
                                      <p:tavLst>
                                        <p:tav tm="0">
                                          <p:val>
                                            <p:strVal val="#ppt_x"/>
                                          </p:val>
                                        </p:tav>
                                        <p:tav tm="100000">
                                          <p:val>
                                            <p:strVal val="#ppt_x"/>
                                          </p:val>
                                        </p:tav>
                                      </p:tavLst>
                                    </p:anim>
                                    <p:anim calcmode="lin" valueType="num">
                                      <p:cBhvr>
                                        <p:cTn id="133" dur="1000" fill="hold"/>
                                        <p:tgtEl>
                                          <p:spTgt spid="12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fade">
                                      <p:cBhvr>
                                        <p:cTn id="136" dur="1000"/>
                                        <p:tgtEl>
                                          <p:spTgt spid="130"/>
                                        </p:tgtEl>
                                      </p:cBhvr>
                                    </p:animEffect>
                                    <p:anim calcmode="lin" valueType="num">
                                      <p:cBhvr>
                                        <p:cTn id="137" dur="1000" fill="hold"/>
                                        <p:tgtEl>
                                          <p:spTgt spid="130"/>
                                        </p:tgtEl>
                                        <p:attrNameLst>
                                          <p:attrName>ppt_x</p:attrName>
                                        </p:attrNameLst>
                                      </p:cBhvr>
                                      <p:tavLst>
                                        <p:tav tm="0">
                                          <p:val>
                                            <p:strVal val="#ppt_x"/>
                                          </p:val>
                                        </p:tav>
                                        <p:tav tm="100000">
                                          <p:val>
                                            <p:strVal val="#ppt_x"/>
                                          </p:val>
                                        </p:tav>
                                      </p:tavLst>
                                    </p:anim>
                                    <p:anim calcmode="lin" valueType="num">
                                      <p:cBhvr>
                                        <p:cTn id="138"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105" grpId="0" animBg="1"/>
      <p:bldP spid="106" grpId="0" animBg="1"/>
      <p:bldP spid="108" grpId="0" animBg="1"/>
      <p:bldP spid="109" grpId="0" animBg="1"/>
      <p:bldP spid="111" grpId="0" animBg="1"/>
      <p:bldP spid="118" grpId="0" animBg="1"/>
      <p:bldP spid="119" grpId="0" animBg="1"/>
      <p:bldP spid="121" grpId="0"/>
      <p:bldP spid="122" grpId="0"/>
      <p:bldP spid="123" grpId="0"/>
      <p:bldP spid="124" grpId="0"/>
      <p:bldP spid="125" grpId="0"/>
      <p:bldP spid="126" grpId="0"/>
      <p:bldP spid="127" grpId="0"/>
      <p:bldP spid="128" grpId="0"/>
      <p:bldP spid="129" grpId="0"/>
      <p:bldP spid="1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14" y="4127"/>
            <a:ext cx="12192000" cy="2973659"/>
          </a:xfrm>
          <a:prstGeom prst="rect">
            <a:avLst/>
          </a:prstGeom>
        </p:spPr>
      </p:pic>
      <p:sp>
        <p:nvSpPr>
          <p:cNvPr id="15" name="文本框 14"/>
          <p:cNvSpPr txBox="1"/>
          <p:nvPr/>
        </p:nvSpPr>
        <p:spPr>
          <a:xfrm>
            <a:off x="2052819" y="249395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感谢大家的聆听</a:t>
            </a:r>
          </a:p>
        </p:txBody>
      </p:sp>
      <p:grpSp>
        <p:nvGrpSpPr>
          <p:cNvPr id="34" name="组合 33"/>
          <p:cNvGrpSpPr/>
          <p:nvPr/>
        </p:nvGrpSpPr>
        <p:grpSpPr>
          <a:xfrm>
            <a:off x="4502853" y="1400936"/>
            <a:ext cx="3186295" cy="1085453"/>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sp>
        <p:nvSpPr>
          <p:cNvPr id="36" name="文本框 35"/>
          <p:cNvSpPr txBox="1"/>
          <p:nvPr/>
        </p:nvSpPr>
        <p:spPr>
          <a:xfrm>
            <a:off x="491392" y="422667"/>
            <a:ext cx="1006331" cy="646331"/>
          </a:xfrm>
          <a:prstGeom prst="rect">
            <a:avLst/>
          </a:prstGeom>
          <a:noFill/>
        </p:spPr>
        <p:txBody>
          <a:bodyPr wrap="square">
            <a:spAutoFit/>
          </a:bodyPr>
          <a:lstStyle>
            <a:defPPr>
              <a:defRPr lang="zh-CN"/>
            </a:defPPr>
            <a:lvl1pPr algn="dist">
              <a:defRPr>
                <a:solidFill>
                  <a:srgbClr val="2362AE"/>
                </a:solidFill>
                <a:latin typeface="Agency FB" panose="020B0503020202020204" pitchFamily="34" charset="0"/>
                <a:cs typeface="+mn-ea"/>
              </a:defRPr>
            </a:lvl1pPr>
          </a:lstStyle>
          <a:p>
            <a:r>
              <a:rPr lang="en-US" altLang="zh-CN" dirty="0">
                <a:latin typeface="+mn-lt"/>
                <a:sym typeface="+mn-lt"/>
              </a:rPr>
              <a:t>LOGO</a:t>
            </a:r>
          </a:p>
          <a:p>
            <a:r>
              <a:rPr lang="en-US" altLang="zh-CN" dirty="0">
                <a:latin typeface="+mn-lt"/>
                <a:sym typeface="+mn-lt"/>
              </a:rPr>
              <a:t>HERE</a:t>
            </a:r>
            <a:endParaRPr lang="zh-CN" altLang="en-US" dirty="0">
              <a:latin typeface="+mn-lt"/>
              <a:sym typeface="+mn-lt"/>
            </a:endParaRPr>
          </a:p>
        </p:txBody>
      </p:sp>
      <p:sp>
        <p:nvSpPr>
          <p:cNvPr id="24" name="标题 1"/>
          <p:cNvSpPr>
            <a:spLocks noGrp="1"/>
          </p:cNvSpPr>
          <p:nvPr/>
        </p:nvSpPr>
        <p:spPr>
          <a:xfrm>
            <a:off x="2529031" y="3567875"/>
            <a:ext cx="7115810" cy="119253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ctr"/>
            <a:r>
              <a:rPr lang="zh-CN" altLang="en-US" sz="3200" i="0" dirty="0">
                <a:solidFill>
                  <a:schemeClr val="tx1">
                    <a:lumMod val="65000"/>
                    <a:lumOff val="35000"/>
                  </a:schemeClr>
                </a:solidFill>
                <a:effectLst>
                  <a:outerShdw blurRad="50800" dist="38100" dir="2700000" algn="tl" rotWithShape="0">
                    <a:prstClr val="black">
                      <a:alpha val="20000"/>
                    </a:prstClr>
                  </a:outerShdw>
                </a:effectLst>
                <a:latin typeface="+mn-lt"/>
                <a:ea typeface="+mn-ea"/>
                <a:sym typeface="+mn-lt"/>
              </a:rPr>
              <a:t>茫茫人海，惜今日相遇之缘</a:t>
            </a:r>
          </a:p>
        </p:txBody>
      </p:sp>
      <p:cxnSp>
        <p:nvCxnSpPr>
          <p:cNvPr id="25" name="直接连接符 24"/>
          <p:cNvCxnSpPr/>
          <p:nvPr/>
        </p:nvCxnSpPr>
        <p:spPr>
          <a:xfrm>
            <a:off x="2735675" y="3775852"/>
            <a:ext cx="6702523"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6BBD68E-D4B1-4FD0-D44C-DDF6D738F6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392" y="243179"/>
            <a:ext cx="1005306" cy="1005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27367"/>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Talk About ME</a:t>
            </a:r>
          </a:p>
        </p:txBody>
      </p:sp>
      <p:sp>
        <p:nvSpPr>
          <p:cNvPr id="38" name="文本框 36"/>
          <p:cNvSpPr txBox="1"/>
          <p:nvPr/>
        </p:nvSpPr>
        <p:spPr>
          <a:xfrm>
            <a:off x="2357723" y="2251013"/>
            <a:ext cx="7187783"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ONE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自我介绍</a:t>
            </a:r>
          </a:p>
        </p:txBody>
      </p:sp>
      <p:pic>
        <p:nvPicPr>
          <p:cNvPr id="9" name="图片 8">
            <a:extLst>
              <a:ext uri="{FF2B5EF4-FFF2-40B4-BE49-F238E27FC236}">
                <a16:creationId xmlns:a16="http://schemas.microsoft.com/office/drawing/2014/main" id="{21CC2DC2-8036-39DC-6F73-5C9263EF3E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749" y="238832"/>
            <a:ext cx="1557369" cy="155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48" name="矩形 47"/>
          <p:cNvSpPr/>
          <p:nvPr/>
        </p:nvSpPr>
        <p:spPr>
          <a:xfrm>
            <a:off x="-1" y="0"/>
            <a:ext cx="12192000" cy="1736517"/>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algn="dist"/>
              <a:r>
                <a:rPr lang="zh-CN" altLang="en-US" sz="2800" dirty="0">
                  <a:solidFill>
                    <a:srgbClr val="2357A6"/>
                  </a:solidFill>
                  <a:cs typeface="+mn-ea"/>
                  <a:sym typeface="+mn-lt"/>
                </a:rPr>
                <a:t>关于本人</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1100" b="1" dirty="0">
                  <a:solidFill>
                    <a:schemeClr val="bg1">
                      <a:lumMod val="65000"/>
                    </a:schemeClr>
                  </a:solidFill>
                  <a:cs typeface="+mn-ea"/>
                  <a:sym typeface="+mn-lt"/>
                </a:rPr>
                <a:t>Talk About ME</a:t>
              </a:r>
            </a:p>
          </p:txBody>
        </p:sp>
      </p:grpSp>
      <p:sp>
        <p:nvSpPr>
          <p:cNvPr id="19" name="文本框 18"/>
          <p:cNvSpPr txBox="1"/>
          <p:nvPr/>
        </p:nvSpPr>
        <p:spPr>
          <a:xfrm>
            <a:off x="1210775" y="2238149"/>
            <a:ext cx="3272454" cy="524510"/>
          </a:xfrm>
          <a:prstGeom prst="rect">
            <a:avLst/>
          </a:prstGeom>
          <a:noFill/>
        </p:spPr>
        <p:txBody>
          <a:bodyPr wrap="square" rtlCol="0">
            <a:noAutofit/>
          </a:bodyPr>
          <a:lstStyle/>
          <a:p>
            <a:pPr algn="l"/>
            <a:r>
              <a:rPr kumimoji="1" lang="zh-CN" altLang="en-US" sz="3200" dirty="0">
                <a:solidFill>
                  <a:srgbClr val="2357A6"/>
                </a:solidFill>
                <a:cs typeface="+mn-ea"/>
                <a:sym typeface="+mn-lt"/>
              </a:rPr>
              <a:t>姓名：宋子琪</a:t>
            </a:r>
          </a:p>
        </p:txBody>
      </p:sp>
      <p:sp>
        <p:nvSpPr>
          <p:cNvPr id="21" name="文本框 20"/>
          <p:cNvSpPr txBox="1"/>
          <p:nvPr/>
        </p:nvSpPr>
        <p:spPr>
          <a:xfrm>
            <a:off x="1789901" y="3350410"/>
            <a:ext cx="2023745" cy="357549"/>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学历：本科在读</a:t>
            </a:r>
          </a:p>
        </p:txBody>
      </p:sp>
      <p:sp>
        <p:nvSpPr>
          <p:cNvPr id="22" name="文本框 21"/>
          <p:cNvSpPr txBox="1"/>
          <p:nvPr/>
        </p:nvSpPr>
        <p:spPr>
          <a:xfrm>
            <a:off x="1789901" y="4584187"/>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城市：安徽省蚌埠市</a:t>
            </a:r>
            <a:endParaRPr kumimoji="1" lang="en-US" altLang="zh-CN" sz="1600" dirty="0">
              <a:solidFill>
                <a:schemeClr val="tx1">
                  <a:lumMod val="75000"/>
                  <a:lumOff val="25000"/>
                </a:schemeClr>
              </a:solidFill>
              <a:cs typeface="+mn-ea"/>
              <a:sym typeface="+mn-lt"/>
            </a:endParaRPr>
          </a:p>
        </p:txBody>
      </p:sp>
      <p:sp>
        <p:nvSpPr>
          <p:cNvPr id="23" name="文本框 22"/>
          <p:cNvSpPr txBox="1"/>
          <p:nvPr/>
        </p:nvSpPr>
        <p:spPr>
          <a:xfrm>
            <a:off x="4585761" y="4594839"/>
            <a:ext cx="2750185" cy="322971"/>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电话：</a:t>
            </a:r>
            <a:r>
              <a:rPr kumimoji="1" lang="en-US" altLang="zh-CN" sz="1600" dirty="0">
                <a:solidFill>
                  <a:schemeClr val="tx1">
                    <a:lumMod val="75000"/>
                    <a:lumOff val="25000"/>
                  </a:schemeClr>
                </a:solidFill>
                <a:cs typeface="+mn-ea"/>
                <a:sym typeface="+mn-lt"/>
              </a:rPr>
              <a:t>16605523478</a:t>
            </a:r>
          </a:p>
        </p:txBody>
      </p:sp>
      <p:sp>
        <p:nvSpPr>
          <p:cNvPr id="24" name="文本框 23"/>
          <p:cNvSpPr txBox="1"/>
          <p:nvPr/>
        </p:nvSpPr>
        <p:spPr>
          <a:xfrm>
            <a:off x="4601663" y="3972746"/>
            <a:ext cx="2275205" cy="325883"/>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微信：</a:t>
            </a:r>
            <a:r>
              <a:rPr kumimoji="1" lang="en-US" altLang="zh-CN" sz="1600" dirty="0" err="1">
                <a:solidFill>
                  <a:schemeClr val="tx1">
                    <a:lumMod val="75000"/>
                    <a:lumOff val="25000"/>
                  </a:schemeClr>
                </a:solidFill>
                <a:cs typeface="+mn-ea"/>
                <a:sym typeface="+mn-lt"/>
              </a:rPr>
              <a:t>LingNianQ</a:t>
            </a:r>
            <a:endParaRPr kumimoji="1" lang="en-US" altLang="zh-CN" sz="1600" dirty="0">
              <a:solidFill>
                <a:schemeClr val="tx1">
                  <a:lumMod val="75000"/>
                  <a:lumOff val="25000"/>
                </a:schemeClr>
              </a:solidFill>
              <a:cs typeface="+mn-ea"/>
              <a:sym typeface="+mn-lt"/>
            </a:endParaRPr>
          </a:p>
        </p:txBody>
      </p:sp>
      <p:sp>
        <p:nvSpPr>
          <p:cNvPr id="25" name="文本框 24"/>
          <p:cNvSpPr txBox="1"/>
          <p:nvPr/>
        </p:nvSpPr>
        <p:spPr>
          <a:xfrm>
            <a:off x="1789901" y="3970353"/>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院校：江苏科技大学</a:t>
            </a:r>
          </a:p>
        </p:txBody>
      </p:sp>
      <p:grpSp>
        <p:nvGrpSpPr>
          <p:cNvPr id="26" name="组合 25"/>
          <p:cNvGrpSpPr/>
          <p:nvPr/>
        </p:nvGrpSpPr>
        <p:grpSpPr>
          <a:xfrm>
            <a:off x="1298708" y="3303465"/>
            <a:ext cx="451439" cy="451439"/>
            <a:chOff x="1314790" y="2991228"/>
            <a:chExt cx="451439" cy="451439"/>
          </a:xfrm>
        </p:grpSpPr>
        <p:sp>
          <p:nvSpPr>
            <p:cNvPr id="27" name="椭圆 26"/>
            <p:cNvSpPr/>
            <p:nvPr/>
          </p:nvSpPr>
          <p:spPr>
            <a:xfrm>
              <a:off x="1314790" y="2991228"/>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8" name="图形 27" descr="毕业帽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75750" y="3024693"/>
              <a:ext cx="363745" cy="363745"/>
            </a:xfrm>
            <a:prstGeom prst="rect">
              <a:avLst/>
            </a:prstGeom>
          </p:spPr>
        </p:pic>
      </p:grpSp>
      <p:grpSp>
        <p:nvGrpSpPr>
          <p:cNvPr id="29" name="组合 28"/>
          <p:cNvGrpSpPr/>
          <p:nvPr/>
        </p:nvGrpSpPr>
        <p:grpSpPr>
          <a:xfrm>
            <a:off x="1298708" y="4530605"/>
            <a:ext cx="451439" cy="451439"/>
            <a:chOff x="2961835" y="3215245"/>
            <a:chExt cx="451439" cy="451439"/>
          </a:xfrm>
        </p:grpSpPr>
        <p:sp>
          <p:nvSpPr>
            <p:cNvPr id="30" name="椭圆 29"/>
            <p:cNvSpPr/>
            <p:nvPr/>
          </p:nvSpPr>
          <p:spPr>
            <a:xfrm>
              <a:off x="2961835" y="3215245"/>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1" name="图形 30" descr="城市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011939" y="3257969"/>
              <a:ext cx="351230" cy="351230"/>
            </a:xfrm>
            <a:prstGeom prst="rect">
              <a:avLst/>
            </a:prstGeom>
          </p:spPr>
        </p:pic>
      </p:grpSp>
      <p:grpSp>
        <p:nvGrpSpPr>
          <p:cNvPr id="32" name="组合 31"/>
          <p:cNvGrpSpPr/>
          <p:nvPr/>
        </p:nvGrpSpPr>
        <p:grpSpPr>
          <a:xfrm>
            <a:off x="1306087" y="3909968"/>
            <a:ext cx="451439" cy="451439"/>
            <a:chOff x="2585342" y="4059266"/>
            <a:chExt cx="451439" cy="451439"/>
          </a:xfrm>
        </p:grpSpPr>
        <p:sp>
          <p:nvSpPr>
            <p:cNvPr id="33" name="椭圆 32"/>
            <p:cNvSpPr/>
            <p:nvPr/>
          </p:nvSpPr>
          <p:spPr>
            <a:xfrm>
              <a:off x="2585342" y="4059266"/>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形 33" descr="书籍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45727" y="4121955"/>
              <a:ext cx="330668" cy="330668"/>
            </a:xfrm>
            <a:prstGeom prst="rect">
              <a:avLst/>
            </a:prstGeom>
          </p:spPr>
        </p:pic>
      </p:grpSp>
      <p:grpSp>
        <p:nvGrpSpPr>
          <p:cNvPr id="38" name="组合 37"/>
          <p:cNvGrpSpPr/>
          <p:nvPr/>
        </p:nvGrpSpPr>
        <p:grpSpPr>
          <a:xfrm>
            <a:off x="4094567" y="3909968"/>
            <a:ext cx="451439" cy="451439"/>
            <a:chOff x="2363072" y="5221092"/>
            <a:chExt cx="451439" cy="451439"/>
          </a:xfrm>
        </p:grpSpPr>
        <p:sp>
          <p:nvSpPr>
            <p:cNvPr id="39" name="椭圆 38"/>
            <p:cNvSpPr/>
            <p:nvPr/>
          </p:nvSpPr>
          <p:spPr>
            <a:xfrm>
              <a:off x="2363072" y="5221092"/>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0" name="图形 39" descr="聊天气泡 纯色填充"/>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406846" y="5283817"/>
              <a:ext cx="363889" cy="363889"/>
            </a:xfrm>
            <a:prstGeom prst="rect">
              <a:avLst/>
            </a:prstGeom>
          </p:spPr>
        </p:pic>
      </p:grpSp>
      <p:grpSp>
        <p:nvGrpSpPr>
          <p:cNvPr id="41" name="组合 40"/>
          <p:cNvGrpSpPr/>
          <p:nvPr/>
        </p:nvGrpSpPr>
        <p:grpSpPr>
          <a:xfrm>
            <a:off x="4094567" y="4530605"/>
            <a:ext cx="451439" cy="451439"/>
            <a:chOff x="1294101" y="5470371"/>
            <a:chExt cx="451439" cy="451439"/>
          </a:xfrm>
        </p:grpSpPr>
        <p:sp>
          <p:nvSpPr>
            <p:cNvPr id="42" name="椭圆 41"/>
            <p:cNvSpPr/>
            <p:nvPr/>
          </p:nvSpPr>
          <p:spPr>
            <a:xfrm>
              <a:off x="1294101" y="5470371"/>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3" name="图形 42" descr="智能手机 纯色填充"/>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1347683" y="5523953"/>
              <a:ext cx="344274" cy="344274"/>
            </a:xfrm>
            <a:prstGeom prst="rect">
              <a:avLst/>
            </a:prstGeom>
          </p:spPr>
        </p:pic>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5" name="图片 54"/>
          <p:cNvPicPr>
            <a:picLocks noChangeAspect="1"/>
          </p:cNvPicPr>
          <p:nvPr/>
        </p:nvPicPr>
        <p:blipFill rotWithShape="1">
          <a:blip r:embed="rId16" cstate="screen">
            <a:alphaModFix amt="35000"/>
            <a:extLst>
              <a:ext uri="{BEBA8EAE-BF5A-486C-A8C5-ECC9F3942E4B}">
                <a14:imgProps xmlns:a14="http://schemas.microsoft.com/office/drawing/2010/main">
                  <a14:imgLayer r:embed="rId1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2"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4" name="图片 43">
            <a:extLst>
              <a:ext uri="{FF2B5EF4-FFF2-40B4-BE49-F238E27FC236}">
                <a16:creationId xmlns:a16="http://schemas.microsoft.com/office/drawing/2014/main" id="{764CE87F-AB85-C6D2-A400-9D6D91D48C9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09286" y="285574"/>
            <a:ext cx="1005306" cy="1005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 y="-25627"/>
            <a:ext cx="12192003"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8"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在校情况</a:t>
            </a:r>
          </a:p>
        </p:txBody>
      </p:sp>
      <p:sp>
        <p:nvSpPr>
          <p:cNvPr id="51" name="文本框 2"/>
          <p:cNvSpPr txBox="1"/>
          <p:nvPr/>
        </p:nvSpPr>
        <p:spPr>
          <a:xfrm>
            <a:off x="4736329" y="1680034"/>
            <a:ext cx="2696612" cy="58746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50000"/>
                    <a:lumOff val="50000"/>
                  </a:schemeClr>
                </a:solidFill>
                <a:cs typeface="+mn-ea"/>
                <a:sym typeface="+mn-lt"/>
              </a:rPr>
              <a:t>江苏科技大学    软件工程专业</a:t>
            </a:r>
            <a:endParaRPr lang="en-US" altLang="zh-CN" sz="1400" dirty="0">
              <a:solidFill>
                <a:schemeClr val="tx1">
                  <a:lumMod val="50000"/>
                  <a:lumOff val="50000"/>
                </a:schemeClr>
              </a:solidFill>
              <a:cs typeface="+mn-ea"/>
              <a:sym typeface="+mn-lt"/>
            </a:endParaRPr>
          </a:p>
          <a:p>
            <a:pPr algn="ctr">
              <a:lnSpc>
                <a:spcPct val="120000"/>
              </a:lnSpc>
            </a:pPr>
            <a:r>
              <a:rPr lang="en-US" altLang="zh-CN" sz="1400" dirty="0">
                <a:solidFill>
                  <a:schemeClr val="tx1">
                    <a:lumMod val="50000"/>
                    <a:lumOff val="50000"/>
                  </a:schemeClr>
                </a:solidFill>
                <a:cs typeface="+mn-ea"/>
                <a:sym typeface="+mn-lt"/>
              </a:rPr>
              <a:t>GPA    4.13 / 5.00</a:t>
            </a:r>
            <a:endParaRPr lang="zh-CN" altLang="en-US" sz="1400" dirty="0">
              <a:solidFill>
                <a:schemeClr val="tx1">
                  <a:lumMod val="50000"/>
                  <a:lumOff val="50000"/>
                </a:schemeClr>
              </a:solidFill>
              <a:cs typeface="+mn-ea"/>
              <a:sym typeface="+mn-lt"/>
            </a:endParaRPr>
          </a:p>
        </p:txBody>
      </p:sp>
      <p:sp>
        <p:nvSpPr>
          <p:cNvPr id="52" name="矩形 51"/>
          <p:cNvSpPr/>
          <p:nvPr/>
        </p:nvSpPr>
        <p:spPr>
          <a:xfrm>
            <a:off x="1434323" y="252481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3808456"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矩形 56"/>
          <p:cNvSpPr/>
          <p:nvPr/>
        </p:nvSpPr>
        <p:spPr>
          <a:xfrm>
            <a:off x="6182589"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8" name="矩形 57"/>
          <p:cNvSpPr/>
          <p:nvPr/>
        </p:nvSpPr>
        <p:spPr>
          <a:xfrm>
            <a:off x="8556721" y="2520698"/>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标题 1"/>
          <p:cNvSpPr>
            <a:spLocks noGrp="1"/>
          </p:cNvSpPr>
          <p:nvPr/>
        </p:nvSpPr>
        <p:spPr>
          <a:xfrm>
            <a:off x="1545787"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2019</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0" name="标题 1"/>
          <p:cNvSpPr>
            <a:spLocks noGrp="1"/>
          </p:cNvSpPr>
          <p:nvPr/>
        </p:nvSpPr>
        <p:spPr>
          <a:xfrm>
            <a:off x="3919921" y="2736885"/>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2020</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2" name="标题 1"/>
          <p:cNvSpPr>
            <a:spLocks noGrp="1"/>
          </p:cNvSpPr>
          <p:nvPr/>
        </p:nvSpPr>
        <p:spPr>
          <a:xfrm>
            <a:off x="6294053"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2021</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3" name="标题 1"/>
          <p:cNvSpPr>
            <a:spLocks noGrp="1"/>
          </p:cNvSpPr>
          <p:nvPr/>
        </p:nvSpPr>
        <p:spPr>
          <a:xfrm>
            <a:off x="8668185" y="2693649"/>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2022</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4" name="文本框 7"/>
          <p:cNvSpPr txBox="1"/>
          <p:nvPr/>
        </p:nvSpPr>
        <p:spPr>
          <a:xfrm>
            <a:off x="1545786" y="3437284"/>
            <a:ext cx="1915971"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入学</a:t>
            </a:r>
            <a:r>
              <a:rPr lang="en-US" altLang="zh-CN" sz="1400" dirty="0">
                <a:solidFill>
                  <a:schemeClr val="tx1">
                    <a:lumMod val="75000"/>
                    <a:lumOff val="25000"/>
                  </a:schemeClr>
                </a:solidFill>
                <a:cs typeface="+mn-ea"/>
                <a:sym typeface="+mn-lt"/>
              </a:rPr>
              <a:t>--</a:t>
            </a:r>
          </a:p>
          <a:p>
            <a:pPr algn="ctr">
              <a:lnSpc>
                <a:spcPct val="130000"/>
              </a:lnSpc>
            </a:pPr>
            <a:r>
              <a:rPr lang="zh-CN" altLang="en-US" sz="1400" dirty="0">
                <a:solidFill>
                  <a:schemeClr val="tx1">
                    <a:lumMod val="75000"/>
                    <a:lumOff val="25000"/>
                  </a:schemeClr>
                </a:solidFill>
                <a:cs typeface="+mn-ea"/>
                <a:sym typeface="+mn-lt"/>
              </a:rPr>
              <a:t>打游戏：</a:t>
            </a:r>
            <a:r>
              <a:rPr lang="en-US" altLang="zh-CN" sz="1400" dirty="0">
                <a:solidFill>
                  <a:schemeClr val="tx1">
                    <a:lumMod val="75000"/>
                    <a:lumOff val="25000"/>
                  </a:schemeClr>
                </a:solidFill>
                <a:cs typeface="+mn-ea"/>
                <a:sym typeface="+mn-lt"/>
              </a:rPr>
              <a:t>7:30-22:00</a:t>
            </a:r>
          </a:p>
          <a:p>
            <a:pPr algn="ctr">
              <a:lnSpc>
                <a:spcPct val="130000"/>
              </a:lnSpc>
            </a:pPr>
            <a:endParaRPr lang="zh-CN" altLang="en-US" sz="1400" dirty="0">
              <a:solidFill>
                <a:schemeClr val="tx1">
                  <a:lumMod val="75000"/>
                  <a:lumOff val="25000"/>
                </a:schemeClr>
              </a:solidFill>
              <a:cs typeface="+mn-ea"/>
              <a:sym typeface="+mn-lt"/>
            </a:endParaRPr>
          </a:p>
        </p:txBody>
      </p:sp>
      <p:sp>
        <p:nvSpPr>
          <p:cNvPr id="65" name="文本框 7"/>
          <p:cNvSpPr txBox="1"/>
          <p:nvPr/>
        </p:nvSpPr>
        <p:spPr>
          <a:xfrm>
            <a:off x="3903509" y="3439108"/>
            <a:ext cx="1915971"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自律</a:t>
            </a:r>
            <a:r>
              <a:rPr lang="en-US" altLang="zh-CN" sz="1400" dirty="0">
                <a:solidFill>
                  <a:schemeClr val="tx1">
                    <a:lumMod val="75000"/>
                    <a:lumOff val="25000"/>
                  </a:schemeClr>
                </a:solidFill>
                <a:cs typeface="+mn-ea"/>
                <a:sym typeface="+mn-lt"/>
              </a:rPr>
              <a:t>--</a:t>
            </a:r>
          </a:p>
          <a:p>
            <a:pPr>
              <a:lnSpc>
                <a:spcPct val="130000"/>
              </a:lnSpc>
            </a:pPr>
            <a:r>
              <a:rPr lang="zh-CN" altLang="en-US" sz="1400" dirty="0">
                <a:solidFill>
                  <a:schemeClr val="tx1">
                    <a:lumMod val="75000"/>
                    <a:lumOff val="25000"/>
                  </a:schemeClr>
                </a:solidFill>
                <a:cs typeface="+mn-ea"/>
                <a:sym typeface="+mn-lt"/>
              </a:rPr>
              <a:t>打游戏：</a:t>
            </a:r>
            <a:r>
              <a:rPr lang="en-US" altLang="zh-CN" sz="1400" dirty="0">
                <a:solidFill>
                  <a:schemeClr val="tx1">
                    <a:lumMod val="75000"/>
                    <a:lumOff val="25000"/>
                  </a:schemeClr>
                </a:solidFill>
                <a:cs typeface="+mn-ea"/>
                <a:sym typeface="+mn-lt"/>
              </a:rPr>
              <a:t>7:30-22:00</a:t>
            </a:r>
          </a:p>
          <a:p>
            <a:pPr>
              <a:lnSpc>
                <a:spcPct val="130000"/>
              </a:lnSpc>
            </a:pPr>
            <a:r>
              <a:rPr lang="zh-CN" altLang="en-US" sz="1400" dirty="0">
                <a:solidFill>
                  <a:schemeClr val="tx1">
                    <a:lumMod val="75000"/>
                    <a:lumOff val="25000"/>
                  </a:schemeClr>
                </a:solidFill>
                <a:cs typeface="+mn-ea"/>
                <a:sym typeface="+mn-lt"/>
              </a:rPr>
              <a:t>睡觉：</a:t>
            </a:r>
            <a:r>
              <a:rPr lang="en-US" altLang="zh-CN" sz="1400" dirty="0">
                <a:solidFill>
                  <a:schemeClr val="tx1">
                    <a:lumMod val="75000"/>
                    <a:lumOff val="25000"/>
                  </a:schemeClr>
                </a:solidFill>
                <a:cs typeface="+mn-ea"/>
                <a:sym typeface="+mn-lt"/>
              </a:rPr>
              <a:t>23:00-7:00</a:t>
            </a:r>
          </a:p>
          <a:p>
            <a:pPr algn="ctr">
              <a:lnSpc>
                <a:spcPct val="130000"/>
              </a:lnSpc>
            </a:pPr>
            <a:r>
              <a:rPr lang="zh-CN" altLang="en-US" sz="1400" dirty="0">
                <a:solidFill>
                  <a:schemeClr val="tx1">
                    <a:lumMod val="75000"/>
                    <a:lumOff val="25000"/>
                  </a:schemeClr>
                </a:solidFill>
                <a:cs typeface="+mn-ea"/>
                <a:sym typeface="+mn-lt"/>
              </a:rPr>
              <a:t>上学期挂科</a:t>
            </a:r>
            <a:r>
              <a:rPr lang="en-US" altLang="zh-CN" sz="1400" dirty="0">
                <a:solidFill>
                  <a:schemeClr val="tx1">
                    <a:lumMod val="75000"/>
                    <a:lumOff val="25000"/>
                  </a:schemeClr>
                </a:solidFill>
                <a:cs typeface="+mn-ea"/>
                <a:sym typeface="+mn-lt"/>
              </a:rPr>
              <a:t>6</a:t>
            </a:r>
            <a:r>
              <a:rPr lang="zh-CN" altLang="en-US" sz="1400" dirty="0">
                <a:solidFill>
                  <a:schemeClr val="tx1">
                    <a:lumMod val="75000"/>
                    <a:lumOff val="25000"/>
                  </a:schemeClr>
                </a:solidFill>
                <a:cs typeface="+mn-ea"/>
                <a:sym typeface="+mn-lt"/>
              </a:rPr>
              <a:t>门</a:t>
            </a:r>
            <a:endParaRPr lang="en-US" altLang="zh-CN" sz="1400" dirty="0">
              <a:solidFill>
                <a:schemeClr val="tx1">
                  <a:lumMod val="75000"/>
                  <a:lumOff val="25000"/>
                </a:schemeClr>
              </a:solidFill>
              <a:cs typeface="+mn-ea"/>
              <a:sym typeface="+mn-lt"/>
            </a:endParaRPr>
          </a:p>
          <a:p>
            <a:pPr algn="ctr">
              <a:lnSpc>
                <a:spcPct val="130000"/>
              </a:lnSpc>
            </a:pPr>
            <a:r>
              <a:rPr lang="zh-CN" altLang="en-US" sz="1400" dirty="0">
                <a:solidFill>
                  <a:schemeClr val="tx1">
                    <a:lumMod val="75000"/>
                    <a:lumOff val="25000"/>
                  </a:schemeClr>
                </a:solidFill>
                <a:cs typeface="+mn-ea"/>
                <a:sym typeface="+mn-lt"/>
              </a:rPr>
              <a:t>下学期修</a:t>
            </a:r>
            <a:r>
              <a:rPr lang="en-US" altLang="zh-CN" sz="1400" dirty="0">
                <a:solidFill>
                  <a:schemeClr val="tx1">
                    <a:lumMod val="75000"/>
                    <a:lumOff val="25000"/>
                  </a:schemeClr>
                </a:solidFill>
                <a:cs typeface="+mn-ea"/>
                <a:sym typeface="+mn-lt"/>
              </a:rPr>
              <a:t>18</a:t>
            </a:r>
            <a:r>
              <a:rPr lang="zh-CN" altLang="en-US" sz="1400" dirty="0">
                <a:solidFill>
                  <a:schemeClr val="tx1">
                    <a:lumMod val="75000"/>
                    <a:lumOff val="25000"/>
                  </a:schemeClr>
                </a:solidFill>
                <a:cs typeface="+mn-ea"/>
                <a:sym typeface="+mn-lt"/>
              </a:rPr>
              <a:t>门课</a:t>
            </a:r>
          </a:p>
        </p:txBody>
      </p:sp>
      <p:sp>
        <p:nvSpPr>
          <p:cNvPr id="66" name="文本框 7"/>
          <p:cNvSpPr txBox="1"/>
          <p:nvPr/>
        </p:nvSpPr>
        <p:spPr>
          <a:xfrm>
            <a:off x="6330097" y="3440167"/>
            <a:ext cx="1915971"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自律</a:t>
            </a:r>
            <a:r>
              <a:rPr lang="en-US" altLang="zh-CN" sz="1400" dirty="0">
                <a:solidFill>
                  <a:schemeClr val="tx1">
                    <a:lumMod val="75000"/>
                    <a:lumOff val="25000"/>
                  </a:schemeClr>
                </a:solidFill>
                <a:cs typeface="+mn-ea"/>
                <a:sym typeface="+mn-lt"/>
              </a:rPr>
              <a:t>--</a:t>
            </a:r>
          </a:p>
          <a:p>
            <a:pPr algn="ctr">
              <a:lnSpc>
                <a:spcPct val="130000"/>
              </a:lnSpc>
            </a:pPr>
            <a:r>
              <a:rPr lang="zh-CN" altLang="en-US" sz="1400" dirty="0">
                <a:solidFill>
                  <a:schemeClr val="tx1">
                    <a:lumMod val="75000"/>
                    <a:lumOff val="25000"/>
                  </a:schemeClr>
                </a:solidFill>
                <a:cs typeface="+mn-ea"/>
                <a:sym typeface="+mn-lt"/>
              </a:rPr>
              <a:t>打游戏：</a:t>
            </a:r>
            <a:r>
              <a:rPr lang="en-US" altLang="zh-CN" sz="1400" dirty="0">
                <a:solidFill>
                  <a:schemeClr val="tx1">
                    <a:lumMod val="75000"/>
                    <a:lumOff val="25000"/>
                  </a:schemeClr>
                </a:solidFill>
                <a:cs typeface="+mn-ea"/>
                <a:sym typeface="+mn-lt"/>
              </a:rPr>
              <a:t>22:00-10:00</a:t>
            </a:r>
          </a:p>
          <a:p>
            <a:pPr algn="ctr">
              <a:lnSpc>
                <a:spcPct val="130000"/>
              </a:lnSpc>
            </a:pPr>
            <a:r>
              <a:rPr lang="zh-CN" altLang="en-US" sz="1400" dirty="0">
                <a:solidFill>
                  <a:schemeClr val="tx1">
                    <a:lumMod val="75000"/>
                    <a:lumOff val="25000"/>
                  </a:schemeClr>
                </a:solidFill>
                <a:cs typeface="+mn-ea"/>
                <a:sym typeface="+mn-lt"/>
              </a:rPr>
              <a:t>睡觉：</a:t>
            </a:r>
            <a:r>
              <a:rPr lang="en-US" altLang="zh-CN" sz="1400" dirty="0">
                <a:solidFill>
                  <a:schemeClr val="tx1">
                    <a:lumMod val="75000"/>
                    <a:lumOff val="25000"/>
                  </a:schemeClr>
                </a:solidFill>
                <a:cs typeface="+mn-ea"/>
                <a:sym typeface="+mn-lt"/>
              </a:rPr>
              <a:t>10:00-18:00</a:t>
            </a:r>
          </a:p>
        </p:txBody>
      </p:sp>
      <p:sp>
        <p:nvSpPr>
          <p:cNvPr id="67" name="文本框 7"/>
          <p:cNvSpPr txBox="1"/>
          <p:nvPr/>
        </p:nvSpPr>
        <p:spPr>
          <a:xfrm>
            <a:off x="8668185" y="3487811"/>
            <a:ext cx="1915971" cy="345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打游戏</a:t>
            </a:r>
          </a:p>
        </p:txBody>
      </p:sp>
      <p:grpSp>
        <p:nvGrpSpPr>
          <p:cNvPr id="68" name="组合 67"/>
          <p:cNvGrpSpPr/>
          <p:nvPr/>
        </p:nvGrpSpPr>
        <p:grpSpPr>
          <a:xfrm>
            <a:off x="3041477" y="2865941"/>
            <a:ext cx="445327" cy="232044"/>
            <a:chOff x="3069203" y="1572583"/>
            <a:chExt cx="568019" cy="295974"/>
          </a:xfrm>
          <a:gradFill>
            <a:gsLst>
              <a:gs pos="0">
                <a:srgbClr val="AFDBF0"/>
              </a:gs>
              <a:gs pos="100000">
                <a:srgbClr val="8EBCDC"/>
              </a:gs>
            </a:gsLst>
            <a:lin ang="5400000" scaled="1"/>
          </a:gradFill>
        </p:grpSpPr>
        <p:sp>
          <p:nvSpPr>
            <p:cNvPr id="69" name="箭头: V 形 6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0" name="箭头: V 形 6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1" name="箭头: V 形 7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2" name="组合 71"/>
          <p:cNvGrpSpPr/>
          <p:nvPr/>
        </p:nvGrpSpPr>
        <p:grpSpPr>
          <a:xfrm>
            <a:off x="1520741" y="2879958"/>
            <a:ext cx="445327" cy="232044"/>
            <a:chOff x="3069203" y="1572583"/>
            <a:chExt cx="568019" cy="295974"/>
          </a:xfrm>
          <a:gradFill>
            <a:gsLst>
              <a:gs pos="0">
                <a:srgbClr val="AFDBF0"/>
              </a:gs>
              <a:gs pos="100000">
                <a:srgbClr val="8EBCDC"/>
              </a:gs>
            </a:gsLst>
            <a:lin ang="5400000" scaled="1"/>
          </a:gradFill>
        </p:grpSpPr>
        <p:sp>
          <p:nvSpPr>
            <p:cNvPr id="73" name="箭头: V 形 7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4" name="箭头: V 形 7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5" name="箭头: V 形 7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6" name="组合 75"/>
          <p:cNvGrpSpPr/>
          <p:nvPr/>
        </p:nvGrpSpPr>
        <p:grpSpPr>
          <a:xfrm>
            <a:off x="5428818" y="2863191"/>
            <a:ext cx="445327" cy="232044"/>
            <a:chOff x="3069203" y="1572583"/>
            <a:chExt cx="568019" cy="295974"/>
          </a:xfrm>
          <a:gradFill>
            <a:gsLst>
              <a:gs pos="0">
                <a:srgbClr val="AFDBF0"/>
              </a:gs>
              <a:gs pos="100000">
                <a:srgbClr val="8EBCDC"/>
              </a:gs>
            </a:gsLst>
            <a:lin ang="5400000" scaled="1"/>
          </a:gradFill>
        </p:grpSpPr>
        <p:sp>
          <p:nvSpPr>
            <p:cNvPr id="77" name="箭头: V 形 7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8" name="箭头: V 形 7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9" name="箭头: V 形 7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0" name="组合 79"/>
          <p:cNvGrpSpPr/>
          <p:nvPr/>
        </p:nvGrpSpPr>
        <p:grpSpPr>
          <a:xfrm>
            <a:off x="3886970" y="2873558"/>
            <a:ext cx="445327" cy="232044"/>
            <a:chOff x="3069203" y="1572583"/>
            <a:chExt cx="568019" cy="295974"/>
          </a:xfrm>
          <a:gradFill>
            <a:gsLst>
              <a:gs pos="0">
                <a:srgbClr val="AFDBF0"/>
              </a:gs>
              <a:gs pos="100000">
                <a:srgbClr val="8EBCDC"/>
              </a:gs>
            </a:gsLst>
            <a:lin ang="5400000" scaled="1"/>
          </a:gradFill>
        </p:grpSpPr>
        <p:sp>
          <p:nvSpPr>
            <p:cNvPr id="81" name="箭头: V 形 80"/>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2" name="箭头: V 形 81"/>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3" name="箭头: V 形 82"/>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4" name="组合 83"/>
          <p:cNvGrpSpPr/>
          <p:nvPr/>
        </p:nvGrpSpPr>
        <p:grpSpPr>
          <a:xfrm>
            <a:off x="7794637" y="2865328"/>
            <a:ext cx="445327" cy="232044"/>
            <a:chOff x="3069203" y="1572583"/>
            <a:chExt cx="568019" cy="295974"/>
          </a:xfrm>
          <a:gradFill>
            <a:gsLst>
              <a:gs pos="0">
                <a:srgbClr val="AFDBF0"/>
              </a:gs>
              <a:gs pos="100000">
                <a:srgbClr val="8EBCDC"/>
              </a:gs>
            </a:gsLst>
            <a:lin ang="5400000" scaled="1"/>
          </a:gradFill>
        </p:grpSpPr>
        <p:sp>
          <p:nvSpPr>
            <p:cNvPr id="85" name="箭头: V 形 84"/>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6" name="箭头: V 形 85"/>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7" name="箭头: V 形 86"/>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8" name="组合 87"/>
          <p:cNvGrpSpPr/>
          <p:nvPr/>
        </p:nvGrpSpPr>
        <p:grpSpPr>
          <a:xfrm>
            <a:off x="6262519" y="2879958"/>
            <a:ext cx="445327" cy="232044"/>
            <a:chOff x="3069203" y="1572583"/>
            <a:chExt cx="568019" cy="295974"/>
          </a:xfrm>
          <a:gradFill>
            <a:gsLst>
              <a:gs pos="0">
                <a:srgbClr val="AFDBF0"/>
              </a:gs>
              <a:gs pos="100000">
                <a:srgbClr val="8EBCDC"/>
              </a:gs>
            </a:gsLst>
            <a:lin ang="5400000" scaled="1"/>
          </a:gradFill>
        </p:grpSpPr>
        <p:sp>
          <p:nvSpPr>
            <p:cNvPr id="89" name="箭头: V 形 8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0" name="箭头: V 形 8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1" name="箭头: V 形 9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2" name="组合 91"/>
          <p:cNvGrpSpPr/>
          <p:nvPr/>
        </p:nvGrpSpPr>
        <p:grpSpPr>
          <a:xfrm>
            <a:off x="10165990" y="2856776"/>
            <a:ext cx="445327" cy="232044"/>
            <a:chOff x="3069203" y="1572583"/>
            <a:chExt cx="568019" cy="295974"/>
          </a:xfrm>
          <a:gradFill>
            <a:gsLst>
              <a:gs pos="0">
                <a:srgbClr val="AFDBF0"/>
              </a:gs>
              <a:gs pos="100000">
                <a:srgbClr val="8EBCDC"/>
              </a:gs>
            </a:gsLst>
            <a:lin ang="5400000" scaled="1"/>
          </a:gradFill>
        </p:grpSpPr>
        <p:sp>
          <p:nvSpPr>
            <p:cNvPr id="93" name="箭头: V 形 9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4" name="箭头: V 形 9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5" name="箭头: V 形 9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6" name="组合 95"/>
          <p:cNvGrpSpPr/>
          <p:nvPr/>
        </p:nvGrpSpPr>
        <p:grpSpPr>
          <a:xfrm>
            <a:off x="8628802" y="2873559"/>
            <a:ext cx="445327" cy="232044"/>
            <a:chOff x="3069203" y="1572583"/>
            <a:chExt cx="568019" cy="295974"/>
          </a:xfrm>
          <a:gradFill>
            <a:gsLst>
              <a:gs pos="0">
                <a:srgbClr val="AFDBF0"/>
              </a:gs>
              <a:gs pos="100000">
                <a:srgbClr val="8EBCDC"/>
              </a:gs>
            </a:gsLst>
            <a:lin ang="5400000" scaled="1"/>
          </a:gradFill>
        </p:grpSpPr>
        <p:sp>
          <p:nvSpPr>
            <p:cNvPr id="97" name="箭头: V 形 9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8" name="箭头: V 形 9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9" name="箭头: V 形 9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0" name="图片 99">
            <a:extLst>
              <a:ext uri="{FF2B5EF4-FFF2-40B4-BE49-F238E27FC236}">
                <a16:creationId xmlns:a16="http://schemas.microsoft.com/office/drawing/2014/main" id="{AAF13BAB-1AF6-C00D-878E-561E57506B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9286" y="285574"/>
            <a:ext cx="1005306" cy="1005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anim calcmode="lin" valueType="num">
                                      <p:cBhvr>
                                        <p:cTn id="27" dur="1000" fill="hold"/>
                                        <p:tgtEl>
                                          <p:spTgt spid="52"/>
                                        </p:tgtEl>
                                        <p:attrNameLst>
                                          <p:attrName>ppt_x</p:attrName>
                                        </p:attrNameLst>
                                      </p:cBhvr>
                                      <p:tavLst>
                                        <p:tav tm="0">
                                          <p:val>
                                            <p:strVal val="#ppt_x"/>
                                          </p:val>
                                        </p:tav>
                                        <p:tav tm="100000">
                                          <p:val>
                                            <p:strVal val="#ppt_x"/>
                                          </p:val>
                                        </p:tav>
                                      </p:tavLst>
                                    </p:anim>
                                    <p:anim calcmode="lin" valueType="num">
                                      <p:cBhvr>
                                        <p:cTn id="28" dur="1000" fill="hold"/>
                                        <p:tgtEl>
                                          <p:spTgt spid="5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anim calcmode="lin" valueType="num">
                                      <p:cBhvr>
                                        <p:cTn id="37" dur="1000" fill="hold"/>
                                        <p:tgtEl>
                                          <p:spTgt spid="64"/>
                                        </p:tgtEl>
                                        <p:attrNameLst>
                                          <p:attrName>ppt_x</p:attrName>
                                        </p:attrNameLst>
                                      </p:cBhvr>
                                      <p:tavLst>
                                        <p:tav tm="0">
                                          <p:val>
                                            <p:strVal val="#ppt_x"/>
                                          </p:val>
                                        </p:tav>
                                        <p:tav tm="100000">
                                          <p:val>
                                            <p:strVal val="#ppt_x"/>
                                          </p:val>
                                        </p:tav>
                                      </p:tavLst>
                                    </p:anim>
                                    <p:anim calcmode="lin" valueType="num">
                                      <p:cBhvr>
                                        <p:cTn id="38" dur="1000" fill="hold"/>
                                        <p:tgtEl>
                                          <p:spTgt spid="6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000"/>
                                        <p:tgtEl>
                                          <p:spTgt spid="60"/>
                                        </p:tgtEl>
                                      </p:cBhvr>
                                    </p:animEffect>
                                    <p:anim calcmode="lin" valueType="num">
                                      <p:cBhvr>
                                        <p:cTn id="59" dur="1000" fill="hold"/>
                                        <p:tgtEl>
                                          <p:spTgt spid="60"/>
                                        </p:tgtEl>
                                        <p:attrNameLst>
                                          <p:attrName>ppt_x</p:attrName>
                                        </p:attrNameLst>
                                      </p:cBhvr>
                                      <p:tavLst>
                                        <p:tav tm="0">
                                          <p:val>
                                            <p:strVal val="#ppt_x"/>
                                          </p:val>
                                        </p:tav>
                                        <p:tav tm="100000">
                                          <p:val>
                                            <p:strVal val="#ppt_x"/>
                                          </p:val>
                                        </p:tav>
                                      </p:tavLst>
                                    </p:anim>
                                    <p:anim calcmode="lin" valueType="num">
                                      <p:cBhvr>
                                        <p:cTn id="60" dur="1000" fill="hold"/>
                                        <p:tgtEl>
                                          <p:spTgt spid="6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1000"/>
                                        <p:tgtEl>
                                          <p:spTgt spid="80"/>
                                        </p:tgtEl>
                                      </p:cBhvr>
                                    </p:animEffect>
                                    <p:anim calcmode="lin" valueType="num">
                                      <p:cBhvr>
                                        <p:cTn id="74" dur="1000" fill="hold"/>
                                        <p:tgtEl>
                                          <p:spTgt spid="80"/>
                                        </p:tgtEl>
                                        <p:attrNameLst>
                                          <p:attrName>ppt_x</p:attrName>
                                        </p:attrNameLst>
                                      </p:cBhvr>
                                      <p:tavLst>
                                        <p:tav tm="0">
                                          <p:val>
                                            <p:strVal val="#ppt_x"/>
                                          </p:val>
                                        </p:tav>
                                        <p:tav tm="100000">
                                          <p:val>
                                            <p:strVal val="#ppt_x"/>
                                          </p:val>
                                        </p:tav>
                                      </p:tavLst>
                                    </p:anim>
                                    <p:anim calcmode="lin" valueType="num">
                                      <p:cBhvr>
                                        <p:cTn id="75"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0"/>
                                        <p:tgtEl>
                                          <p:spTgt spid="57"/>
                                        </p:tgtEl>
                                      </p:cBhvr>
                                    </p:animEffect>
                                    <p:anim calcmode="lin" valueType="num">
                                      <p:cBhvr>
                                        <p:cTn id="81" dur="1000" fill="hold"/>
                                        <p:tgtEl>
                                          <p:spTgt spid="57"/>
                                        </p:tgtEl>
                                        <p:attrNameLst>
                                          <p:attrName>ppt_x</p:attrName>
                                        </p:attrNameLst>
                                      </p:cBhvr>
                                      <p:tavLst>
                                        <p:tav tm="0">
                                          <p:val>
                                            <p:strVal val="#ppt_x"/>
                                          </p:val>
                                        </p:tav>
                                        <p:tav tm="100000">
                                          <p:val>
                                            <p:strVal val="#ppt_x"/>
                                          </p:val>
                                        </p:tav>
                                      </p:tavLst>
                                    </p:anim>
                                    <p:anim calcmode="lin" valueType="num">
                                      <p:cBhvr>
                                        <p:cTn id="82" dur="1000" fill="hold"/>
                                        <p:tgtEl>
                                          <p:spTgt spid="5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1000"/>
                                        <p:tgtEl>
                                          <p:spTgt spid="62"/>
                                        </p:tgtEl>
                                      </p:cBhvr>
                                    </p:animEffect>
                                    <p:anim calcmode="lin" valueType="num">
                                      <p:cBhvr>
                                        <p:cTn id="86" dur="1000" fill="hold"/>
                                        <p:tgtEl>
                                          <p:spTgt spid="62"/>
                                        </p:tgtEl>
                                        <p:attrNameLst>
                                          <p:attrName>ppt_x</p:attrName>
                                        </p:attrNameLst>
                                      </p:cBhvr>
                                      <p:tavLst>
                                        <p:tav tm="0">
                                          <p:val>
                                            <p:strVal val="#ppt_x"/>
                                          </p:val>
                                        </p:tav>
                                        <p:tav tm="100000">
                                          <p:val>
                                            <p:strVal val="#ppt_x"/>
                                          </p:val>
                                        </p:tav>
                                      </p:tavLst>
                                    </p:anim>
                                    <p:anim calcmode="lin" valueType="num">
                                      <p:cBhvr>
                                        <p:cTn id="87" dur="1000" fill="hold"/>
                                        <p:tgtEl>
                                          <p:spTgt spid="6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1000"/>
                                        <p:tgtEl>
                                          <p:spTgt spid="66"/>
                                        </p:tgtEl>
                                      </p:cBhvr>
                                    </p:animEffect>
                                    <p:anim calcmode="lin" valueType="num">
                                      <p:cBhvr>
                                        <p:cTn id="91" dur="1000" fill="hold"/>
                                        <p:tgtEl>
                                          <p:spTgt spid="66"/>
                                        </p:tgtEl>
                                        <p:attrNameLst>
                                          <p:attrName>ppt_x</p:attrName>
                                        </p:attrNameLst>
                                      </p:cBhvr>
                                      <p:tavLst>
                                        <p:tav tm="0">
                                          <p:val>
                                            <p:strVal val="#ppt_x"/>
                                          </p:val>
                                        </p:tav>
                                        <p:tav tm="100000">
                                          <p:val>
                                            <p:strVal val="#ppt_x"/>
                                          </p:val>
                                        </p:tav>
                                      </p:tavLst>
                                    </p:anim>
                                    <p:anim calcmode="lin" valueType="num">
                                      <p:cBhvr>
                                        <p:cTn id="92" dur="1000" fill="hold"/>
                                        <p:tgtEl>
                                          <p:spTgt spid="6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1000"/>
                                        <p:tgtEl>
                                          <p:spTgt spid="84"/>
                                        </p:tgtEl>
                                      </p:cBhvr>
                                    </p:animEffect>
                                    <p:anim calcmode="lin" valueType="num">
                                      <p:cBhvr>
                                        <p:cTn id="96" dur="1000" fill="hold"/>
                                        <p:tgtEl>
                                          <p:spTgt spid="84"/>
                                        </p:tgtEl>
                                        <p:attrNameLst>
                                          <p:attrName>ppt_x</p:attrName>
                                        </p:attrNameLst>
                                      </p:cBhvr>
                                      <p:tavLst>
                                        <p:tav tm="0">
                                          <p:val>
                                            <p:strVal val="#ppt_x"/>
                                          </p:val>
                                        </p:tav>
                                        <p:tav tm="100000">
                                          <p:val>
                                            <p:strVal val="#ppt_x"/>
                                          </p:val>
                                        </p:tav>
                                      </p:tavLst>
                                    </p:anim>
                                    <p:anim calcmode="lin" valueType="num">
                                      <p:cBhvr>
                                        <p:cTn id="97" dur="1000" fill="hold"/>
                                        <p:tgtEl>
                                          <p:spTgt spid="84"/>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1000"/>
                                        <p:tgtEl>
                                          <p:spTgt spid="88"/>
                                        </p:tgtEl>
                                      </p:cBhvr>
                                    </p:animEffect>
                                    <p:anim calcmode="lin" valueType="num">
                                      <p:cBhvr>
                                        <p:cTn id="101" dur="1000" fill="hold"/>
                                        <p:tgtEl>
                                          <p:spTgt spid="88"/>
                                        </p:tgtEl>
                                        <p:attrNameLst>
                                          <p:attrName>ppt_x</p:attrName>
                                        </p:attrNameLst>
                                      </p:cBhvr>
                                      <p:tavLst>
                                        <p:tav tm="0">
                                          <p:val>
                                            <p:strVal val="#ppt_x"/>
                                          </p:val>
                                        </p:tav>
                                        <p:tav tm="100000">
                                          <p:val>
                                            <p:strVal val="#ppt_x"/>
                                          </p:val>
                                        </p:tav>
                                      </p:tavLst>
                                    </p:anim>
                                    <p:anim calcmode="lin" valueType="num">
                                      <p:cBhvr>
                                        <p:cTn id="10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1000"/>
                                        <p:tgtEl>
                                          <p:spTgt spid="58"/>
                                        </p:tgtEl>
                                      </p:cBhvr>
                                    </p:animEffect>
                                    <p:anim calcmode="lin" valueType="num">
                                      <p:cBhvr>
                                        <p:cTn id="108" dur="1000" fill="hold"/>
                                        <p:tgtEl>
                                          <p:spTgt spid="58"/>
                                        </p:tgtEl>
                                        <p:attrNameLst>
                                          <p:attrName>ppt_x</p:attrName>
                                        </p:attrNameLst>
                                      </p:cBhvr>
                                      <p:tavLst>
                                        <p:tav tm="0">
                                          <p:val>
                                            <p:strVal val="#ppt_x"/>
                                          </p:val>
                                        </p:tav>
                                        <p:tav tm="100000">
                                          <p:val>
                                            <p:strVal val="#ppt_x"/>
                                          </p:val>
                                        </p:tav>
                                      </p:tavLst>
                                    </p:anim>
                                    <p:anim calcmode="lin" valueType="num">
                                      <p:cBhvr>
                                        <p:cTn id="109" dur="1000" fill="hold"/>
                                        <p:tgtEl>
                                          <p:spTgt spid="5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1000"/>
                                        <p:tgtEl>
                                          <p:spTgt spid="63"/>
                                        </p:tgtEl>
                                      </p:cBhvr>
                                    </p:animEffect>
                                    <p:anim calcmode="lin" valueType="num">
                                      <p:cBhvr>
                                        <p:cTn id="113" dur="1000" fill="hold"/>
                                        <p:tgtEl>
                                          <p:spTgt spid="63"/>
                                        </p:tgtEl>
                                        <p:attrNameLst>
                                          <p:attrName>ppt_x</p:attrName>
                                        </p:attrNameLst>
                                      </p:cBhvr>
                                      <p:tavLst>
                                        <p:tav tm="0">
                                          <p:val>
                                            <p:strVal val="#ppt_x"/>
                                          </p:val>
                                        </p:tav>
                                        <p:tav tm="100000">
                                          <p:val>
                                            <p:strVal val="#ppt_x"/>
                                          </p:val>
                                        </p:tav>
                                      </p:tavLst>
                                    </p:anim>
                                    <p:anim calcmode="lin" valueType="num">
                                      <p:cBhvr>
                                        <p:cTn id="114" dur="10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1000"/>
                                        <p:tgtEl>
                                          <p:spTgt spid="67"/>
                                        </p:tgtEl>
                                      </p:cBhvr>
                                    </p:animEffect>
                                    <p:anim calcmode="lin" valueType="num">
                                      <p:cBhvr>
                                        <p:cTn id="118" dur="1000" fill="hold"/>
                                        <p:tgtEl>
                                          <p:spTgt spid="67"/>
                                        </p:tgtEl>
                                        <p:attrNameLst>
                                          <p:attrName>ppt_x</p:attrName>
                                        </p:attrNameLst>
                                      </p:cBhvr>
                                      <p:tavLst>
                                        <p:tav tm="0">
                                          <p:val>
                                            <p:strVal val="#ppt_x"/>
                                          </p:val>
                                        </p:tav>
                                        <p:tav tm="100000">
                                          <p:val>
                                            <p:strVal val="#ppt_x"/>
                                          </p:val>
                                        </p:tav>
                                      </p:tavLst>
                                    </p:anim>
                                    <p:anim calcmode="lin" valueType="num">
                                      <p:cBhvr>
                                        <p:cTn id="119" dur="1000" fill="hold"/>
                                        <p:tgtEl>
                                          <p:spTgt spid="67"/>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fade">
                                      <p:cBhvr>
                                        <p:cTn id="122" dur="1000"/>
                                        <p:tgtEl>
                                          <p:spTgt spid="92"/>
                                        </p:tgtEl>
                                      </p:cBhvr>
                                    </p:animEffect>
                                    <p:anim calcmode="lin" valueType="num">
                                      <p:cBhvr>
                                        <p:cTn id="123" dur="1000" fill="hold"/>
                                        <p:tgtEl>
                                          <p:spTgt spid="92"/>
                                        </p:tgtEl>
                                        <p:attrNameLst>
                                          <p:attrName>ppt_x</p:attrName>
                                        </p:attrNameLst>
                                      </p:cBhvr>
                                      <p:tavLst>
                                        <p:tav tm="0">
                                          <p:val>
                                            <p:strVal val="#ppt_x"/>
                                          </p:val>
                                        </p:tav>
                                        <p:tav tm="100000">
                                          <p:val>
                                            <p:strVal val="#ppt_x"/>
                                          </p:val>
                                        </p:tav>
                                      </p:tavLst>
                                    </p:anim>
                                    <p:anim calcmode="lin" valueType="num">
                                      <p:cBhvr>
                                        <p:cTn id="124" dur="1000" fill="hold"/>
                                        <p:tgtEl>
                                          <p:spTgt spid="9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fade">
                                      <p:cBhvr>
                                        <p:cTn id="127" dur="1000"/>
                                        <p:tgtEl>
                                          <p:spTgt spid="96"/>
                                        </p:tgtEl>
                                      </p:cBhvr>
                                    </p:animEffect>
                                    <p:anim calcmode="lin" valueType="num">
                                      <p:cBhvr>
                                        <p:cTn id="128" dur="1000" fill="hold"/>
                                        <p:tgtEl>
                                          <p:spTgt spid="96"/>
                                        </p:tgtEl>
                                        <p:attrNameLst>
                                          <p:attrName>ppt_x</p:attrName>
                                        </p:attrNameLst>
                                      </p:cBhvr>
                                      <p:tavLst>
                                        <p:tav tm="0">
                                          <p:val>
                                            <p:strVal val="#ppt_x"/>
                                          </p:val>
                                        </p:tav>
                                        <p:tav tm="100000">
                                          <p:val>
                                            <p:strVal val="#ppt_x"/>
                                          </p:val>
                                        </p:tav>
                                      </p:tavLst>
                                    </p:anim>
                                    <p:anim calcmode="lin" valueType="num">
                                      <p:cBhvr>
                                        <p:cTn id="12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P spid="56" grpId="0" animBg="1"/>
      <p:bldP spid="57" grpId="0" animBg="1"/>
      <p:bldP spid="58" grpId="0" animBg="1"/>
      <p:bldP spid="59" grpId="0"/>
      <p:bldP spid="60" grpId="0"/>
      <p:bldP spid="62" grpId="0"/>
      <p:bldP spid="63" grpId="0"/>
      <p:bldP spid="64" grpId="0"/>
      <p:bldP spid="65"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专业技能</a:t>
            </a:r>
          </a:p>
        </p:txBody>
      </p:sp>
      <p:sp>
        <p:nvSpPr>
          <p:cNvPr id="100" name="文本框 99"/>
          <p:cNvSpPr txBox="1"/>
          <p:nvPr/>
        </p:nvSpPr>
        <p:spPr>
          <a:xfrm>
            <a:off x="3217799" y="1711891"/>
            <a:ext cx="5784975" cy="609398"/>
          </a:xfrm>
          <a:prstGeom prst="rect">
            <a:avLst/>
          </a:prstGeom>
          <a:noFill/>
        </p:spPr>
        <p:txBody>
          <a:bodyPr wrap="square">
            <a:spAutoFit/>
          </a:bodyPr>
          <a:lstStyle/>
          <a:p>
            <a:pPr algn="ctr">
              <a:lnSpc>
                <a:spcPct val="120000"/>
              </a:lnSpc>
            </a:pPr>
            <a:r>
              <a:rPr lang="en-US" altLang="zh-CN" sz="1400" dirty="0">
                <a:solidFill>
                  <a:schemeClr val="tx1">
                    <a:lumMod val="50000"/>
                    <a:lumOff val="50000"/>
                  </a:schemeClr>
                </a:solidFill>
                <a:cs typeface="+mn-ea"/>
                <a:sym typeface="+mn-lt"/>
              </a:rPr>
              <a:t>Life never ends learning never stops</a:t>
            </a:r>
            <a:br>
              <a:rPr lang="en-US" altLang="zh-CN"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生命不息</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学习不止</a:t>
            </a:r>
            <a:endParaRPr lang="en-US" altLang="zh-CN" sz="1400" dirty="0">
              <a:solidFill>
                <a:schemeClr val="tx1">
                  <a:lumMod val="50000"/>
                  <a:lumOff val="50000"/>
                </a:schemeClr>
              </a:solidFill>
              <a:cs typeface="+mn-ea"/>
              <a:sym typeface="+mn-lt"/>
            </a:endParaRP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28456" y="2437407"/>
            <a:ext cx="2239985" cy="1250527"/>
            <a:chOff x="1944306" y="2616016"/>
            <a:chExt cx="2239985" cy="1250527"/>
          </a:xfrm>
        </p:grpSpPr>
        <p:sp>
          <p:nvSpPr>
            <p:cNvPr id="491" name="Google Shape;636;p26"/>
            <p:cNvSpPr/>
            <p:nvPr/>
          </p:nvSpPr>
          <p:spPr>
            <a:xfrm rot="5400000" flipH="1">
              <a:off x="202918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2" name="Google Shape;637;p26"/>
            <p:cNvSpPr/>
            <p:nvPr/>
          </p:nvSpPr>
          <p:spPr>
            <a:xfrm rot="5400000" flipH="1">
              <a:off x="224495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3" name="Google Shape;638;p26"/>
            <p:cNvSpPr/>
            <p:nvPr/>
          </p:nvSpPr>
          <p:spPr>
            <a:xfrm rot="5400000" flipH="1">
              <a:off x="2460722"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4" name="Google Shape;639;p26"/>
            <p:cNvSpPr/>
            <p:nvPr/>
          </p:nvSpPr>
          <p:spPr>
            <a:xfrm rot="5400000" flipH="1">
              <a:off x="267649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5" name="Google Shape;640;p26"/>
            <p:cNvSpPr/>
            <p:nvPr/>
          </p:nvSpPr>
          <p:spPr>
            <a:xfrm rot="5400000" flipH="1">
              <a:off x="289226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6" name="Google Shape;641;p26"/>
            <p:cNvSpPr/>
            <p:nvPr/>
          </p:nvSpPr>
          <p:spPr>
            <a:xfrm rot="5400000" flipH="1">
              <a:off x="3108030"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7" name="Google Shape;642;p26"/>
            <p:cNvSpPr/>
            <p:nvPr/>
          </p:nvSpPr>
          <p:spPr>
            <a:xfrm rot="5400000" flipH="1">
              <a:off x="3323799"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8" name="Google Shape;643;p26"/>
            <p:cNvSpPr/>
            <p:nvPr/>
          </p:nvSpPr>
          <p:spPr>
            <a:xfrm rot="5400000" flipH="1">
              <a:off x="353955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9" name="Google Shape;644;p26"/>
            <p:cNvSpPr/>
            <p:nvPr/>
          </p:nvSpPr>
          <p:spPr>
            <a:xfrm rot="5400000" flipH="1">
              <a:off x="375532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0" name="Google Shape;645;p26"/>
            <p:cNvSpPr/>
            <p:nvPr/>
          </p:nvSpPr>
          <p:spPr>
            <a:xfrm rot="5400000" flipH="1">
              <a:off x="397109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1" name="组合 530"/>
            <p:cNvGrpSpPr/>
            <p:nvPr/>
          </p:nvGrpSpPr>
          <p:grpSpPr>
            <a:xfrm>
              <a:off x="1944306" y="2616016"/>
              <a:ext cx="2239985" cy="661562"/>
              <a:chOff x="1375224" y="2549826"/>
              <a:chExt cx="2239985" cy="661562"/>
            </a:xfrm>
          </p:grpSpPr>
          <p:sp>
            <p:nvSpPr>
              <p:cNvPr id="541" name="文本框 73"/>
              <p:cNvSpPr txBox="1"/>
              <p:nvPr/>
            </p:nvSpPr>
            <p:spPr>
              <a:xfrm>
                <a:off x="1375224" y="2902393"/>
                <a:ext cx="2239985"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会用</a:t>
                </a:r>
                <a:endParaRPr lang="en-US" altLang="zh-CN" sz="1200" dirty="0">
                  <a:solidFill>
                    <a:schemeClr val="tx1">
                      <a:lumMod val="50000"/>
                      <a:lumOff val="50000"/>
                    </a:schemeClr>
                  </a:solidFill>
                  <a:cs typeface="+mn-ea"/>
                  <a:sym typeface="+mn-lt"/>
                </a:endParaRPr>
              </a:p>
            </p:txBody>
          </p:sp>
          <p:sp>
            <p:nvSpPr>
              <p:cNvPr id="542"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Office</a:t>
                </a:r>
              </a:p>
            </p:txBody>
          </p:sp>
        </p:grpSp>
      </p:grpSp>
      <p:grpSp>
        <p:nvGrpSpPr>
          <p:cNvPr id="17" name="组合 16"/>
          <p:cNvGrpSpPr/>
          <p:nvPr/>
        </p:nvGrpSpPr>
        <p:grpSpPr>
          <a:xfrm>
            <a:off x="4976007" y="2437407"/>
            <a:ext cx="2239986" cy="1250527"/>
            <a:chOff x="4752211" y="2616016"/>
            <a:chExt cx="2239986" cy="1250527"/>
          </a:xfrm>
        </p:grpSpPr>
        <p:sp>
          <p:nvSpPr>
            <p:cNvPr id="501" name="Google Shape;646;p26"/>
            <p:cNvSpPr/>
            <p:nvPr/>
          </p:nvSpPr>
          <p:spPr>
            <a:xfrm rot="5400000" flipH="1">
              <a:off x="4814925"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2" name="Google Shape;647;p26"/>
            <p:cNvSpPr/>
            <p:nvPr/>
          </p:nvSpPr>
          <p:spPr>
            <a:xfrm rot="5400000" flipH="1">
              <a:off x="503069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3" name="Google Shape;648;p26"/>
            <p:cNvSpPr/>
            <p:nvPr/>
          </p:nvSpPr>
          <p:spPr>
            <a:xfrm rot="5400000" flipH="1">
              <a:off x="524646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4" name="Google Shape;649;p26"/>
            <p:cNvSpPr/>
            <p:nvPr/>
          </p:nvSpPr>
          <p:spPr>
            <a:xfrm rot="5400000" flipH="1">
              <a:off x="5462233"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5" name="Google Shape;650;p26"/>
            <p:cNvSpPr/>
            <p:nvPr/>
          </p:nvSpPr>
          <p:spPr>
            <a:xfrm rot="5400000" flipH="1">
              <a:off x="56780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6" name="Google Shape;651;p26"/>
            <p:cNvSpPr/>
            <p:nvPr/>
          </p:nvSpPr>
          <p:spPr>
            <a:xfrm rot="5400000" flipH="1">
              <a:off x="589377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7" name="Google Shape;652;p26"/>
            <p:cNvSpPr/>
            <p:nvPr/>
          </p:nvSpPr>
          <p:spPr>
            <a:xfrm rot="5400000" flipH="1">
              <a:off x="610954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8" name="Google Shape;653;p26"/>
            <p:cNvSpPr/>
            <p:nvPr/>
          </p:nvSpPr>
          <p:spPr>
            <a:xfrm rot="5400000" flipH="1">
              <a:off x="63252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9" name="Google Shape;654;p26"/>
            <p:cNvSpPr/>
            <p:nvPr/>
          </p:nvSpPr>
          <p:spPr>
            <a:xfrm rot="5400000" flipH="1">
              <a:off x="654106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0" name="Google Shape;655;p26"/>
            <p:cNvSpPr/>
            <p:nvPr/>
          </p:nvSpPr>
          <p:spPr>
            <a:xfrm rot="5400000" flipH="1">
              <a:off x="67568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2" name="组合 531"/>
            <p:cNvGrpSpPr/>
            <p:nvPr/>
          </p:nvGrpSpPr>
          <p:grpSpPr>
            <a:xfrm>
              <a:off x="4752211" y="2616016"/>
              <a:ext cx="2239986" cy="661562"/>
              <a:chOff x="1375225" y="2549826"/>
              <a:chExt cx="2239986" cy="661562"/>
            </a:xfrm>
          </p:grpSpPr>
          <p:sp>
            <p:nvSpPr>
              <p:cNvPr id="539" name="文本框 76"/>
              <p:cNvSpPr txBox="1"/>
              <p:nvPr/>
            </p:nvSpPr>
            <p:spPr>
              <a:xfrm>
                <a:off x="1375225" y="2902393"/>
                <a:ext cx="2239986"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学过</a:t>
                </a:r>
                <a:endParaRPr lang="en-US" altLang="zh-CN" sz="1200" dirty="0">
                  <a:solidFill>
                    <a:schemeClr val="tx1">
                      <a:lumMod val="50000"/>
                      <a:lumOff val="50000"/>
                    </a:schemeClr>
                  </a:solidFill>
                  <a:cs typeface="+mn-ea"/>
                  <a:sym typeface="+mn-lt"/>
                </a:endParaRPr>
              </a:p>
            </p:txBody>
          </p:sp>
          <p:sp>
            <p:nvSpPr>
              <p:cNvPr id="540" name="文本框 77"/>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Python</a:t>
                </a:r>
              </a:p>
            </p:txBody>
          </p:sp>
        </p:grpSp>
      </p:grpSp>
      <p:grpSp>
        <p:nvGrpSpPr>
          <p:cNvPr id="7" name="组合 6"/>
          <p:cNvGrpSpPr/>
          <p:nvPr/>
        </p:nvGrpSpPr>
        <p:grpSpPr>
          <a:xfrm>
            <a:off x="2228456" y="3951093"/>
            <a:ext cx="2239985" cy="1216848"/>
            <a:chOff x="1944306" y="4358295"/>
            <a:chExt cx="2239985" cy="1216848"/>
          </a:xfrm>
        </p:grpSpPr>
        <p:sp>
          <p:nvSpPr>
            <p:cNvPr id="511" name="Google Shape;656;p26"/>
            <p:cNvSpPr/>
            <p:nvPr/>
          </p:nvSpPr>
          <p:spPr>
            <a:xfrm rot="5400000" flipH="1">
              <a:off x="202918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5B9BD5"/>
                </a:solidFill>
                <a:cs typeface="+mn-ea"/>
                <a:sym typeface="+mn-lt"/>
              </a:endParaRPr>
            </a:p>
          </p:txBody>
        </p:sp>
        <p:sp>
          <p:nvSpPr>
            <p:cNvPr id="512" name="Google Shape;657;p26"/>
            <p:cNvSpPr/>
            <p:nvPr/>
          </p:nvSpPr>
          <p:spPr>
            <a:xfrm rot="5400000" flipH="1">
              <a:off x="22449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3" name="Google Shape;658;p26"/>
            <p:cNvSpPr/>
            <p:nvPr/>
          </p:nvSpPr>
          <p:spPr>
            <a:xfrm rot="5400000" flipH="1">
              <a:off x="246072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4" name="Google Shape;659;p26"/>
            <p:cNvSpPr/>
            <p:nvPr/>
          </p:nvSpPr>
          <p:spPr>
            <a:xfrm rot="5400000" flipH="1">
              <a:off x="267649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5" name="Google Shape;660;p26"/>
            <p:cNvSpPr/>
            <p:nvPr/>
          </p:nvSpPr>
          <p:spPr>
            <a:xfrm rot="5400000" flipH="1">
              <a:off x="289226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6" name="Google Shape;661;p26"/>
            <p:cNvSpPr/>
            <p:nvPr/>
          </p:nvSpPr>
          <p:spPr>
            <a:xfrm rot="5400000" flipH="1">
              <a:off x="3108030"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7" name="Google Shape;662;p26"/>
            <p:cNvSpPr/>
            <p:nvPr/>
          </p:nvSpPr>
          <p:spPr>
            <a:xfrm rot="5400000" flipH="1">
              <a:off x="3323799"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8" name="Google Shape;663;p26"/>
            <p:cNvSpPr/>
            <p:nvPr/>
          </p:nvSpPr>
          <p:spPr>
            <a:xfrm rot="5400000" flipH="1">
              <a:off x="35395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3" name="组合 532"/>
            <p:cNvGrpSpPr/>
            <p:nvPr/>
          </p:nvGrpSpPr>
          <p:grpSpPr>
            <a:xfrm>
              <a:off x="1944306" y="4358295"/>
              <a:ext cx="2239985" cy="661562"/>
              <a:chOff x="1375224" y="2549826"/>
              <a:chExt cx="2239985" cy="661562"/>
            </a:xfrm>
          </p:grpSpPr>
          <p:sp>
            <p:nvSpPr>
              <p:cNvPr id="537" name="文本框 79"/>
              <p:cNvSpPr txBox="1"/>
              <p:nvPr/>
            </p:nvSpPr>
            <p:spPr>
              <a:xfrm>
                <a:off x="1375224" y="2902393"/>
                <a:ext cx="2239985"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精通</a:t>
                </a:r>
                <a:endParaRPr lang="en-US" altLang="zh-CN" sz="1200" dirty="0">
                  <a:solidFill>
                    <a:schemeClr val="tx1">
                      <a:lumMod val="50000"/>
                      <a:lumOff val="50000"/>
                    </a:schemeClr>
                  </a:solidFill>
                  <a:cs typeface="+mn-ea"/>
                  <a:sym typeface="+mn-lt"/>
                </a:endParaRPr>
              </a:p>
            </p:txBody>
          </p:sp>
          <p:sp>
            <p:nvSpPr>
              <p:cNvPr id="538" name="文本框 80"/>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LOL</a:t>
                </a:r>
              </a:p>
            </p:txBody>
          </p:sp>
        </p:grpSp>
      </p:grpSp>
      <p:grpSp>
        <p:nvGrpSpPr>
          <p:cNvPr id="14" name="组合 13"/>
          <p:cNvGrpSpPr/>
          <p:nvPr/>
        </p:nvGrpSpPr>
        <p:grpSpPr>
          <a:xfrm>
            <a:off x="4976007" y="3951093"/>
            <a:ext cx="2239986" cy="1216848"/>
            <a:chOff x="4752211" y="4358295"/>
            <a:chExt cx="2239986" cy="1216848"/>
          </a:xfrm>
        </p:grpSpPr>
        <p:sp>
          <p:nvSpPr>
            <p:cNvPr id="521" name="Google Shape;666;p26"/>
            <p:cNvSpPr/>
            <p:nvPr/>
          </p:nvSpPr>
          <p:spPr>
            <a:xfrm rot="5400000" flipH="1">
              <a:off x="4814925"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2" name="Google Shape;667;p26"/>
            <p:cNvSpPr/>
            <p:nvPr/>
          </p:nvSpPr>
          <p:spPr>
            <a:xfrm rot="5400000" flipH="1">
              <a:off x="50306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3" name="Google Shape;668;p26"/>
            <p:cNvSpPr/>
            <p:nvPr/>
          </p:nvSpPr>
          <p:spPr>
            <a:xfrm rot="5400000" flipH="1">
              <a:off x="524646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4" name="Google Shape;669;p26"/>
            <p:cNvSpPr/>
            <p:nvPr/>
          </p:nvSpPr>
          <p:spPr>
            <a:xfrm rot="5400000" flipH="1">
              <a:off x="5462233"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5" name="Google Shape;670;p26"/>
            <p:cNvSpPr/>
            <p:nvPr/>
          </p:nvSpPr>
          <p:spPr>
            <a:xfrm rot="5400000" flipH="1">
              <a:off x="567800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6" name="Google Shape;671;p26"/>
            <p:cNvSpPr/>
            <p:nvPr/>
          </p:nvSpPr>
          <p:spPr>
            <a:xfrm rot="5400000" flipH="1">
              <a:off x="589377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7" name="Google Shape;672;p26"/>
            <p:cNvSpPr/>
            <p:nvPr/>
          </p:nvSpPr>
          <p:spPr>
            <a:xfrm rot="5400000" flipH="1">
              <a:off x="6109541"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8" name="Google Shape;673;p26"/>
            <p:cNvSpPr/>
            <p:nvPr/>
          </p:nvSpPr>
          <p:spPr>
            <a:xfrm rot="5400000" flipH="1">
              <a:off x="63252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4" name="组合 533"/>
            <p:cNvGrpSpPr/>
            <p:nvPr/>
          </p:nvGrpSpPr>
          <p:grpSpPr>
            <a:xfrm>
              <a:off x="4752211" y="4358295"/>
              <a:ext cx="2239986" cy="661562"/>
              <a:chOff x="1375225" y="2549826"/>
              <a:chExt cx="2239986" cy="661562"/>
            </a:xfrm>
          </p:grpSpPr>
          <p:sp>
            <p:nvSpPr>
              <p:cNvPr id="535" name="文本框 82"/>
              <p:cNvSpPr txBox="1"/>
              <p:nvPr/>
            </p:nvSpPr>
            <p:spPr>
              <a:xfrm>
                <a:off x="1375225" y="2902393"/>
                <a:ext cx="2239986"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精通</a:t>
                </a:r>
                <a:endParaRPr lang="en-US" altLang="zh-CN" sz="1200" dirty="0">
                  <a:solidFill>
                    <a:schemeClr val="tx1">
                      <a:lumMod val="50000"/>
                      <a:lumOff val="50000"/>
                    </a:schemeClr>
                  </a:solidFill>
                  <a:cs typeface="+mn-ea"/>
                  <a:sym typeface="+mn-lt"/>
                </a:endParaRPr>
              </a:p>
            </p:txBody>
          </p:sp>
          <p:sp>
            <p:nvSpPr>
              <p:cNvPr id="536" name="文本框 83"/>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CF</a:t>
                </a:r>
              </a:p>
            </p:txBody>
          </p:sp>
        </p:grpSp>
      </p:grpSp>
      <p:grpSp>
        <p:nvGrpSpPr>
          <p:cNvPr id="15" name="组合 14"/>
          <p:cNvGrpSpPr/>
          <p:nvPr/>
        </p:nvGrpSpPr>
        <p:grpSpPr>
          <a:xfrm>
            <a:off x="7723559" y="2437407"/>
            <a:ext cx="2239985" cy="1250527"/>
            <a:chOff x="7439409" y="2616016"/>
            <a:chExt cx="2239985" cy="1250527"/>
          </a:xfrm>
        </p:grpSpPr>
        <p:sp>
          <p:nvSpPr>
            <p:cNvPr id="543" name="Google Shape;636;p26"/>
            <p:cNvSpPr/>
            <p:nvPr/>
          </p:nvSpPr>
          <p:spPr>
            <a:xfrm rot="5400000" flipH="1">
              <a:off x="752428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4" name="Google Shape;637;p26"/>
            <p:cNvSpPr/>
            <p:nvPr/>
          </p:nvSpPr>
          <p:spPr>
            <a:xfrm rot="5400000" flipH="1">
              <a:off x="774005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5" name="Google Shape;638;p26"/>
            <p:cNvSpPr/>
            <p:nvPr/>
          </p:nvSpPr>
          <p:spPr>
            <a:xfrm rot="5400000" flipH="1">
              <a:off x="7955825"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6" name="Google Shape;639;p26"/>
            <p:cNvSpPr/>
            <p:nvPr/>
          </p:nvSpPr>
          <p:spPr>
            <a:xfrm rot="5400000" flipH="1">
              <a:off x="817159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7" name="Google Shape;640;p26"/>
            <p:cNvSpPr/>
            <p:nvPr/>
          </p:nvSpPr>
          <p:spPr>
            <a:xfrm rot="5400000" flipH="1">
              <a:off x="838736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8" name="Google Shape;641;p26"/>
            <p:cNvSpPr/>
            <p:nvPr/>
          </p:nvSpPr>
          <p:spPr>
            <a:xfrm rot="5400000" flipH="1">
              <a:off x="86031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9" name="Google Shape;642;p26"/>
            <p:cNvSpPr/>
            <p:nvPr/>
          </p:nvSpPr>
          <p:spPr>
            <a:xfrm rot="5400000" flipH="1">
              <a:off x="88189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0" name="Google Shape;643;p26"/>
            <p:cNvSpPr/>
            <p:nvPr/>
          </p:nvSpPr>
          <p:spPr>
            <a:xfrm rot="5400000" flipH="1">
              <a:off x="9034656"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1" name="Google Shape;644;p26"/>
            <p:cNvSpPr/>
            <p:nvPr/>
          </p:nvSpPr>
          <p:spPr>
            <a:xfrm rot="5400000" flipH="1">
              <a:off x="9250425"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2" name="Google Shape;645;p26"/>
            <p:cNvSpPr/>
            <p:nvPr/>
          </p:nvSpPr>
          <p:spPr>
            <a:xfrm rot="5400000" flipH="1">
              <a:off x="94661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3" name="组合 562"/>
            <p:cNvGrpSpPr/>
            <p:nvPr/>
          </p:nvGrpSpPr>
          <p:grpSpPr>
            <a:xfrm>
              <a:off x="7439409" y="2616016"/>
              <a:ext cx="2239985" cy="661562"/>
              <a:chOff x="1375224" y="2549826"/>
              <a:chExt cx="2239985" cy="661562"/>
            </a:xfrm>
          </p:grpSpPr>
          <p:sp>
            <p:nvSpPr>
              <p:cNvPr id="564" name="文本框 73"/>
              <p:cNvSpPr txBox="1"/>
              <p:nvPr/>
            </p:nvSpPr>
            <p:spPr>
              <a:xfrm>
                <a:off x="1375224" y="2902393"/>
                <a:ext cx="2239985"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学过</a:t>
                </a:r>
                <a:endParaRPr lang="en-US" altLang="zh-CN" sz="1200" dirty="0">
                  <a:solidFill>
                    <a:schemeClr val="tx1">
                      <a:lumMod val="50000"/>
                      <a:lumOff val="50000"/>
                    </a:schemeClr>
                  </a:solidFill>
                  <a:cs typeface="+mn-ea"/>
                  <a:sym typeface="+mn-lt"/>
                </a:endParaRPr>
              </a:p>
            </p:txBody>
          </p:sp>
          <p:sp>
            <p:nvSpPr>
              <p:cNvPr id="565"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Java</a:t>
                </a:r>
              </a:p>
            </p:txBody>
          </p:sp>
        </p:grpSp>
      </p:grpSp>
      <p:grpSp>
        <p:nvGrpSpPr>
          <p:cNvPr id="16" name="组合 15"/>
          <p:cNvGrpSpPr/>
          <p:nvPr/>
        </p:nvGrpSpPr>
        <p:grpSpPr>
          <a:xfrm>
            <a:off x="7723559" y="3951093"/>
            <a:ext cx="3133493" cy="1216848"/>
            <a:chOff x="7439409" y="4358295"/>
            <a:chExt cx="3133493" cy="1216848"/>
          </a:xfrm>
        </p:grpSpPr>
        <p:sp>
          <p:nvSpPr>
            <p:cNvPr id="553" name="Google Shape;656;p26"/>
            <p:cNvSpPr/>
            <p:nvPr/>
          </p:nvSpPr>
          <p:spPr>
            <a:xfrm rot="5400000" flipH="1">
              <a:off x="752428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4" name="Google Shape;657;p26"/>
            <p:cNvSpPr/>
            <p:nvPr/>
          </p:nvSpPr>
          <p:spPr>
            <a:xfrm rot="5400000" flipH="1">
              <a:off x="774005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5" name="Google Shape;658;p26"/>
            <p:cNvSpPr/>
            <p:nvPr/>
          </p:nvSpPr>
          <p:spPr>
            <a:xfrm rot="5400000" flipH="1">
              <a:off x="7955825"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6" name="Google Shape;659;p26"/>
            <p:cNvSpPr/>
            <p:nvPr/>
          </p:nvSpPr>
          <p:spPr>
            <a:xfrm rot="5400000" flipH="1">
              <a:off x="817159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7" name="Google Shape;660;p26"/>
            <p:cNvSpPr/>
            <p:nvPr/>
          </p:nvSpPr>
          <p:spPr>
            <a:xfrm rot="5400000" flipH="1">
              <a:off x="838736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8" name="Google Shape;661;p26"/>
            <p:cNvSpPr/>
            <p:nvPr/>
          </p:nvSpPr>
          <p:spPr>
            <a:xfrm rot="5400000" flipH="1">
              <a:off x="860313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9" name="Google Shape;662;p26"/>
            <p:cNvSpPr/>
            <p:nvPr/>
          </p:nvSpPr>
          <p:spPr>
            <a:xfrm rot="5400000" flipH="1">
              <a:off x="881890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0" name="Google Shape;663;p26"/>
            <p:cNvSpPr/>
            <p:nvPr/>
          </p:nvSpPr>
          <p:spPr>
            <a:xfrm rot="5400000" flipH="1">
              <a:off x="9034656"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1" name="Google Shape;664;p26"/>
            <p:cNvSpPr/>
            <p:nvPr/>
          </p:nvSpPr>
          <p:spPr>
            <a:xfrm rot="5400000" flipH="1">
              <a:off x="9250425"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2" name="Google Shape;665;p26"/>
            <p:cNvSpPr/>
            <p:nvPr/>
          </p:nvSpPr>
          <p:spPr>
            <a:xfrm rot="5400000" flipH="1">
              <a:off x="9466194"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6" name="组合 565"/>
            <p:cNvGrpSpPr/>
            <p:nvPr/>
          </p:nvGrpSpPr>
          <p:grpSpPr>
            <a:xfrm>
              <a:off x="7439409" y="4358295"/>
              <a:ext cx="3133493" cy="661562"/>
              <a:chOff x="1375224" y="2549826"/>
              <a:chExt cx="3133493" cy="661562"/>
            </a:xfrm>
          </p:grpSpPr>
          <p:sp>
            <p:nvSpPr>
              <p:cNvPr id="567" name="文本框 79"/>
              <p:cNvSpPr txBox="1"/>
              <p:nvPr/>
            </p:nvSpPr>
            <p:spPr>
              <a:xfrm>
                <a:off x="1375224" y="2902393"/>
                <a:ext cx="2239985" cy="3089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精通</a:t>
                </a:r>
                <a:endParaRPr lang="en-US" altLang="zh-CN" sz="1200" dirty="0">
                  <a:solidFill>
                    <a:schemeClr val="tx1">
                      <a:lumMod val="50000"/>
                      <a:lumOff val="50000"/>
                    </a:schemeClr>
                  </a:solidFill>
                  <a:cs typeface="+mn-ea"/>
                  <a:sym typeface="+mn-lt"/>
                </a:endParaRPr>
              </a:p>
            </p:txBody>
          </p:sp>
          <p:sp>
            <p:nvSpPr>
              <p:cNvPr id="568" name="文本框 80"/>
              <p:cNvSpPr txBox="1"/>
              <p:nvPr/>
            </p:nvSpPr>
            <p:spPr>
              <a:xfrm>
                <a:off x="1375224" y="2549826"/>
                <a:ext cx="3133493" cy="65825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a:solidFill>
                      <a:srgbClr val="2357A6"/>
                    </a:solidFill>
                    <a:cs typeface="+mn-ea"/>
                    <a:sym typeface="+mn-lt"/>
                  </a:rPr>
                  <a:t>Smoking-Drinking-Bragging</a:t>
                </a:r>
                <a:endParaRPr lang="en-US" altLang="zh-CN" sz="1600" b="1" dirty="0">
                  <a:solidFill>
                    <a:srgbClr val="2357A6"/>
                  </a:solidFill>
                  <a:cs typeface="+mn-ea"/>
                  <a:sym typeface="+mn-lt"/>
                </a:endParaRPr>
              </a:p>
              <a:p>
                <a:pPr algn="just">
                  <a:lnSpc>
                    <a:spcPct val="120000"/>
                  </a:lnSpc>
                </a:pPr>
                <a:endParaRPr lang="en-US" altLang="zh-CN" sz="1600" b="1" dirty="0">
                  <a:solidFill>
                    <a:srgbClr val="2357A6"/>
                  </a:solidFill>
                  <a:cs typeface="+mn-ea"/>
                  <a:sym typeface="+mn-lt"/>
                </a:endParaRPr>
              </a:p>
            </p:txBody>
          </p:sp>
        </p:grpSp>
      </p:grpSp>
      <p:pic>
        <p:nvPicPr>
          <p:cNvPr id="101" name="图片 100">
            <a:extLst>
              <a:ext uri="{FF2B5EF4-FFF2-40B4-BE49-F238E27FC236}">
                <a16:creationId xmlns:a16="http://schemas.microsoft.com/office/drawing/2014/main" id="{AC03573A-EB62-A5A9-CE7F-D22E96DC456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9286" y="285574"/>
            <a:ext cx="1005306" cy="1005306"/>
          </a:xfrm>
          <a:prstGeom prst="rect">
            <a:avLst/>
          </a:prstGeom>
        </p:spPr>
      </p:pic>
      <p:sp>
        <p:nvSpPr>
          <p:cNvPr id="106" name="Google Shape;663;p26">
            <a:extLst>
              <a:ext uri="{FF2B5EF4-FFF2-40B4-BE49-F238E27FC236}">
                <a16:creationId xmlns:a16="http://schemas.microsoft.com/office/drawing/2014/main" id="{6365DE3D-BB21-C2AD-B3C2-38549E07F5D4}"/>
              </a:ext>
            </a:extLst>
          </p:cNvPr>
          <p:cNvSpPr/>
          <p:nvPr/>
        </p:nvSpPr>
        <p:spPr>
          <a:xfrm rot="5400000" flipH="1">
            <a:off x="4042577" y="4955913"/>
            <a:ext cx="231421" cy="188769"/>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107" name="Google Shape;663;p26">
            <a:extLst>
              <a:ext uri="{FF2B5EF4-FFF2-40B4-BE49-F238E27FC236}">
                <a16:creationId xmlns:a16="http://schemas.microsoft.com/office/drawing/2014/main" id="{4E24152D-63DF-C496-FE06-861C40DAD182}"/>
              </a:ext>
            </a:extLst>
          </p:cNvPr>
          <p:cNvSpPr/>
          <p:nvPr/>
        </p:nvSpPr>
        <p:spPr>
          <a:xfrm rot="5400000" flipH="1">
            <a:off x="4262865" y="4952808"/>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108" name="Google Shape;673;p26">
            <a:extLst>
              <a:ext uri="{FF2B5EF4-FFF2-40B4-BE49-F238E27FC236}">
                <a16:creationId xmlns:a16="http://schemas.microsoft.com/office/drawing/2014/main" id="{FF12EFD7-10E3-3E8D-9C50-F34B03A5B323}"/>
              </a:ext>
            </a:extLst>
          </p:cNvPr>
          <p:cNvSpPr/>
          <p:nvPr/>
        </p:nvSpPr>
        <p:spPr>
          <a:xfrm rot="5400000" flipH="1">
            <a:off x="6764564" y="4952514"/>
            <a:ext cx="230447" cy="196542"/>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109" name="Google Shape;673;p26">
            <a:extLst>
              <a:ext uri="{FF2B5EF4-FFF2-40B4-BE49-F238E27FC236}">
                <a16:creationId xmlns:a16="http://schemas.microsoft.com/office/drawing/2014/main" id="{F8DD4B8F-46DD-D7CF-F870-1BA809176F03}"/>
              </a:ext>
            </a:extLst>
          </p:cNvPr>
          <p:cNvSpPr/>
          <p:nvPr/>
        </p:nvSpPr>
        <p:spPr>
          <a:xfrm rot="5400000" flipH="1">
            <a:off x="6980629" y="4952808"/>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000"/>
                                        <p:tgtEl>
                                          <p:spTgt spid="100"/>
                                        </p:tgtEl>
                                      </p:cBhvr>
                                    </p:animEffect>
                                    <p:anim calcmode="lin" valueType="num">
                                      <p:cBhvr>
                                        <p:cTn id="20" dur="1000" fill="hold"/>
                                        <p:tgtEl>
                                          <p:spTgt spid="100"/>
                                        </p:tgtEl>
                                        <p:attrNameLst>
                                          <p:attrName>ppt_x</p:attrName>
                                        </p:attrNameLst>
                                      </p:cBhvr>
                                      <p:tavLst>
                                        <p:tav tm="0">
                                          <p:val>
                                            <p:strVal val="#ppt_x"/>
                                          </p:val>
                                        </p:tav>
                                        <p:tav tm="100000">
                                          <p:val>
                                            <p:strVal val="#ppt_x"/>
                                          </p:val>
                                        </p:tav>
                                      </p:tavLst>
                                    </p:anim>
                                    <p:anim calcmode="lin" valueType="num">
                                      <p:cBhvr>
                                        <p:cTn id="2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869544" y="2372483"/>
            <a:ext cx="8481485" cy="3361720"/>
            <a:chOff x="84880" y="1152605"/>
            <a:chExt cx="11983988" cy="4905656"/>
          </a:xfrm>
        </p:grpSpPr>
        <p:sp>
          <p:nvSpPr>
            <p:cNvPr id="101" name="椭圆 100"/>
            <p:cNvSpPr/>
            <p:nvPr/>
          </p:nvSpPr>
          <p:spPr>
            <a:xfrm>
              <a:off x="3962179" y="2515931"/>
              <a:ext cx="1866804" cy="1866804"/>
            </a:xfrm>
            <a:prstGeom prst="ellipse">
              <a:avLst/>
            </a:prstGeom>
            <a:solidFill>
              <a:srgbClr val="6A70E9">
                <a:alpha val="10000"/>
              </a:srgb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2" name="椭圆 101"/>
            <p:cNvSpPr/>
            <p:nvPr/>
          </p:nvSpPr>
          <p:spPr>
            <a:xfrm flipH="1">
              <a:off x="6362054" y="2515931"/>
              <a:ext cx="1866804" cy="1866804"/>
            </a:xfrm>
            <a:prstGeom prst="ellipse">
              <a:avLst/>
            </a:prstGeom>
            <a:solidFill>
              <a:sysClr val="window" lastClr="FFFFFF">
                <a:lumMod val="85000"/>
                <a:alpha val="10000"/>
              </a:sys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a:ln>
                  <a:noFill/>
                </a:ln>
                <a:solidFill>
                  <a:sysClr val="window" lastClr="FFFFFF"/>
                </a:solidFill>
                <a:effectLst/>
                <a:uLnTx/>
                <a:uFillTx/>
                <a:cs typeface="+mn-ea"/>
                <a:sym typeface="+mn-lt"/>
              </a:endParaRPr>
            </a:p>
          </p:txBody>
        </p:sp>
        <p:sp>
          <p:nvSpPr>
            <p:cNvPr id="103" name="椭圆 102"/>
            <p:cNvSpPr/>
            <p:nvPr/>
          </p:nvSpPr>
          <p:spPr>
            <a:xfrm>
              <a:off x="4093224" y="2646976"/>
              <a:ext cx="1604714" cy="1604714"/>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4" name="椭圆 103"/>
            <p:cNvSpPr/>
            <p:nvPr/>
          </p:nvSpPr>
          <p:spPr>
            <a:xfrm flipH="1">
              <a:off x="6493099" y="2646976"/>
              <a:ext cx="1604714" cy="1604714"/>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ysClr val="window" lastClr="FFFFFF"/>
                </a:solidFill>
                <a:effectLst/>
                <a:uLnTx/>
                <a:uFillTx/>
                <a:cs typeface="+mn-ea"/>
                <a:sym typeface="+mn-lt"/>
              </a:endParaRPr>
            </a:p>
          </p:txBody>
        </p:sp>
        <p:sp>
          <p:nvSpPr>
            <p:cNvPr id="105" name="弧形 104"/>
            <p:cNvSpPr/>
            <p:nvPr/>
          </p:nvSpPr>
          <p:spPr>
            <a:xfrm>
              <a:off x="3400765" y="1954518"/>
              <a:ext cx="2989631" cy="2989632"/>
            </a:xfrm>
            <a:prstGeom prst="arc">
              <a:avLst>
                <a:gd name="adj1" fmla="val 3080792"/>
                <a:gd name="adj2" fmla="val 1157328"/>
              </a:avLst>
            </a:prstGeom>
            <a:noFill/>
            <a:ln w="22225" cap="rnd" cmpd="sng" algn="ctr">
              <a:solidFill>
                <a:srgbClr val="2357A6"/>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6" name="弧形 105"/>
            <p:cNvSpPr/>
            <p:nvPr/>
          </p:nvSpPr>
          <p:spPr>
            <a:xfrm>
              <a:off x="5800641" y="1954518"/>
              <a:ext cx="2989631" cy="2989632"/>
            </a:xfrm>
            <a:prstGeom prst="arc">
              <a:avLst>
                <a:gd name="adj1" fmla="val 13737302"/>
                <a:gd name="adj2" fmla="val 12158549"/>
              </a:avLst>
            </a:prstGeom>
            <a:noFill/>
            <a:ln w="22225" cap="rnd" cmpd="sng" algn="ctr">
              <a:solidFill>
                <a:srgbClr val="5B9BD5"/>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7" name="矩形 106"/>
            <p:cNvSpPr/>
            <p:nvPr/>
          </p:nvSpPr>
          <p:spPr>
            <a:xfrm flipH="1">
              <a:off x="6580635"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学校项目</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8" name="矩形 107"/>
            <p:cNvSpPr/>
            <p:nvPr/>
          </p:nvSpPr>
          <p:spPr>
            <a:xfrm>
              <a:off x="4180760"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学校比赛</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9" name="椭圆 108"/>
            <p:cNvSpPr/>
            <p:nvPr/>
          </p:nvSpPr>
          <p:spPr>
            <a:xfrm>
              <a:off x="7889841" y="1914738"/>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0" name="椭圆 109"/>
            <p:cNvSpPr/>
            <p:nvPr/>
          </p:nvSpPr>
          <p:spPr>
            <a:xfrm>
              <a:off x="7889841" y="4284806"/>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1" name="椭圆 110"/>
            <p:cNvSpPr/>
            <p:nvPr/>
          </p:nvSpPr>
          <p:spPr>
            <a:xfrm>
              <a:off x="8399971" y="3099772"/>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2" name="椭圆 111"/>
            <p:cNvSpPr/>
            <p:nvPr/>
          </p:nvSpPr>
          <p:spPr>
            <a:xfrm flipH="1">
              <a:off x="3584992" y="1914738"/>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3" name="椭圆 112"/>
            <p:cNvSpPr/>
            <p:nvPr/>
          </p:nvSpPr>
          <p:spPr>
            <a:xfrm flipH="1">
              <a:off x="3584992" y="4284806"/>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4" name="椭圆 113"/>
            <p:cNvSpPr/>
            <p:nvPr/>
          </p:nvSpPr>
          <p:spPr>
            <a:xfrm flipH="1">
              <a:off x="3074862" y="3099772"/>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grpSp>
          <p:nvGrpSpPr>
            <p:cNvPr id="115" name="组合 114"/>
            <p:cNvGrpSpPr/>
            <p:nvPr/>
          </p:nvGrpSpPr>
          <p:grpSpPr>
            <a:xfrm>
              <a:off x="8424635" y="1152605"/>
              <a:ext cx="3439446" cy="1182086"/>
              <a:chOff x="8598633" y="1321820"/>
              <a:chExt cx="3439446" cy="1182086"/>
            </a:xfrm>
          </p:grpSpPr>
          <p:sp>
            <p:nvSpPr>
              <p:cNvPr id="141"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42" name="文本框 180"/>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43" name="文本框 18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6" name="组合 115"/>
            <p:cNvGrpSpPr/>
            <p:nvPr/>
          </p:nvGrpSpPr>
          <p:grpSpPr>
            <a:xfrm flipH="1">
              <a:off x="290014" y="1152605"/>
              <a:ext cx="3477699" cy="1182086"/>
              <a:chOff x="8598633" y="1321820"/>
              <a:chExt cx="3477699" cy="1182086"/>
            </a:xfrm>
          </p:grpSpPr>
          <p:sp>
            <p:nvSpPr>
              <p:cNvPr id="137"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8" name="文本框 186"/>
              <p:cNvSpPr txBox="1"/>
              <p:nvPr/>
            </p:nvSpPr>
            <p:spPr>
              <a:xfrm>
                <a:off x="9086699"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9" name="文本框 187"/>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7" name="组合 116"/>
            <p:cNvGrpSpPr/>
            <p:nvPr/>
          </p:nvGrpSpPr>
          <p:grpSpPr>
            <a:xfrm>
              <a:off x="8424635" y="4671388"/>
              <a:ext cx="3439446" cy="1376969"/>
              <a:chOff x="8674833" y="4836900"/>
              <a:chExt cx="3439446" cy="1376969"/>
            </a:xfrm>
          </p:grpSpPr>
          <p:sp>
            <p:nvSpPr>
              <p:cNvPr id="133" name="Freeform 13"/>
              <p:cNvSpPr/>
              <p:nvPr/>
            </p:nvSpPr>
            <p:spPr>
              <a:xfrm flipV="1">
                <a:off x="8674833" y="4836900"/>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4" name="文本框 191"/>
              <p:cNvSpPr txBox="1"/>
              <p:nvPr/>
            </p:nvSpPr>
            <p:spPr>
              <a:xfrm>
                <a:off x="9162897" y="5523707"/>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5" name="文本框 192"/>
              <p:cNvSpPr txBox="1"/>
              <p:nvPr/>
            </p:nvSpPr>
            <p:spPr>
              <a:xfrm>
                <a:off x="9162897" y="5031783"/>
                <a:ext cx="2439076" cy="48000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8" name="组合 117"/>
            <p:cNvGrpSpPr/>
            <p:nvPr/>
          </p:nvGrpSpPr>
          <p:grpSpPr>
            <a:xfrm flipH="1">
              <a:off x="290013" y="4647771"/>
              <a:ext cx="3477700" cy="1410490"/>
              <a:chOff x="8598633" y="1093414"/>
              <a:chExt cx="3477700" cy="1410490"/>
            </a:xfrm>
          </p:grpSpPr>
          <p:sp>
            <p:nvSpPr>
              <p:cNvPr id="129" name="Freeform 13"/>
              <p:cNvSpPr/>
              <p:nvPr/>
            </p:nvSpPr>
            <p:spPr>
              <a:xfrm flipV="1">
                <a:off x="8598633" y="1093414"/>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0" name="文本框 200"/>
              <p:cNvSpPr txBox="1"/>
              <p:nvPr/>
            </p:nvSpPr>
            <p:spPr>
              <a:xfrm>
                <a:off x="9086700" y="1813743"/>
                <a:ext cx="2989633" cy="6901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1" name="文本框 20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19" name="直接连接符 118"/>
            <p:cNvCxnSpPr>
              <a:stCxn id="111" idx="6"/>
            </p:cNvCxnSpPr>
            <p:nvPr/>
          </p:nvCxnSpPr>
          <p:spPr>
            <a:xfrm flipV="1">
              <a:off x="9117486" y="3458529"/>
              <a:ext cx="1976591" cy="1"/>
            </a:xfrm>
            <a:prstGeom prst="line">
              <a:avLst/>
            </a:prstGeom>
            <a:noFill/>
            <a:ln w="6350" cap="flat" cmpd="sng" algn="ctr">
              <a:solidFill>
                <a:srgbClr val="5B9BD5">
                  <a:alpha val="50000"/>
                </a:srgbClr>
              </a:solidFill>
              <a:prstDash val="solid"/>
              <a:miter lim="800000"/>
              <a:headEnd type="none"/>
              <a:tailEnd type="oval" w="lg" len="lg"/>
            </a:ln>
            <a:effectLst/>
          </p:spPr>
        </p:cxnSp>
        <p:grpSp>
          <p:nvGrpSpPr>
            <p:cNvPr id="120" name="组合 119"/>
            <p:cNvGrpSpPr/>
            <p:nvPr/>
          </p:nvGrpSpPr>
          <p:grpSpPr>
            <a:xfrm>
              <a:off x="9117486" y="3028015"/>
              <a:ext cx="2951382" cy="1182086"/>
              <a:chOff x="9086697" y="1321820"/>
              <a:chExt cx="2951382" cy="1182086"/>
            </a:xfrm>
          </p:grpSpPr>
          <p:sp>
            <p:nvSpPr>
              <p:cNvPr id="126" name="文本框 208"/>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7" name="文本框 209"/>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21" name="直接连接符 120"/>
            <p:cNvCxnSpPr/>
            <p:nvPr/>
          </p:nvCxnSpPr>
          <p:spPr>
            <a:xfrm flipH="1" flipV="1">
              <a:off x="1123126" y="3458529"/>
              <a:ext cx="1976591" cy="1"/>
            </a:xfrm>
            <a:prstGeom prst="line">
              <a:avLst/>
            </a:prstGeom>
            <a:noFill/>
            <a:ln w="6350" cap="flat" cmpd="sng" algn="ctr">
              <a:solidFill>
                <a:srgbClr val="2357A6">
                  <a:alpha val="50000"/>
                </a:srgbClr>
              </a:solidFill>
              <a:prstDash val="solid"/>
              <a:miter lim="800000"/>
              <a:headEnd type="none"/>
              <a:tailEnd type="oval" w="lg" len="lg"/>
            </a:ln>
            <a:effectLst/>
          </p:spPr>
        </p:cxnSp>
        <p:grpSp>
          <p:nvGrpSpPr>
            <p:cNvPr id="122" name="组合 121"/>
            <p:cNvGrpSpPr/>
            <p:nvPr/>
          </p:nvGrpSpPr>
          <p:grpSpPr>
            <a:xfrm flipH="1">
              <a:off x="84880" y="3028015"/>
              <a:ext cx="2989634" cy="1182086"/>
              <a:chOff x="9086697" y="1321820"/>
              <a:chExt cx="2989634" cy="1182086"/>
            </a:xfrm>
          </p:grpSpPr>
          <p:sp>
            <p:nvSpPr>
              <p:cNvPr id="123" name="文本框 219"/>
              <p:cNvSpPr txBox="1"/>
              <p:nvPr/>
            </p:nvSpPr>
            <p:spPr>
              <a:xfrm>
                <a:off x="9086698"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220"/>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sp>
        <p:nvSpPr>
          <p:cNvPr id="147" name="文本框 146"/>
          <p:cNvSpPr txBox="1"/>
          <p:nvPr/>
        </p:nvSpPr>
        <p:spPr>
          <a:xfrm>
            <a:off x="4006068" y="1760632"/>
            <a:ext cx="4177551" cy="609398"/>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400" dirty="0">
                <a:solidFill>
                  <a:schemeClr val="tx1">
                    <a:lumMod val="50000"/>
                    <a:lumOff val="50000"/>
                  </a:schemeClr>
                </a:solidFill>
                <a:cs typeface="+mn-ea"/>
                <a:sym typeface="+mn-lt"/>
              </a:rPr>
              <a:t>人生是一种态度，生活是一场修行，不一样的你我不一样的修行，不一样的人生</a:t>
            </a:r>
          </a:p>
        </p:txBody>
      </p:sp>
      <p:pic>
        <p:nvPicPr>
          <p:cNvPr id="56" name="图片 55">
            <a:extLst>
              <a:ext uri="{FF2B5EF4-FFF2-40B4-BE49-F238E27FC236}">
                <a16:creationId xmlns:a16="http://schemas.microsoft.com/office/drawing/2014/main" id="{2974A5C4-EE9B-A1BF-C42C-E2FF2A6D53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9286" y="285574"/>
            <a:ext cx="1005306" cy="1005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animEffect transition="in" filter="fade">
                                      <p:cBhvr>
                                        <p:cTn id="19" dur="1000"/>
                                        <p:tgtEl>
                                          <p:spTgt spid="147"/>
                                        </p:tgtEl>
                                      </p:cBhvr>
                                    </p:animEffect>
                                    <p:anim calcmode="lin" valueType="num">
                                      <p:cBhvr>
                                        <p:cTn id="20" dur="1000" fill="hold"/>
                                        <p:tgtEl>
                                          <p:spTgt spid="147"/>
                                        </p:tgtEl>
                                        <p:attrNameLst>
                                          <p:attrName>ppt_x</p:attrName>
                                        </p:attrNameLst>
                                      </p:cBhvr>
                                      <p:tavLst>
                                        <p:tav tm="0">
                                          <p:val>
                                            <p:strVal val="#ppt_x"/>
                                          </p:val>
                                        </p:tav>
                                        <p:tav tm="100000">
                                          <p:val>
                                            <p:strVal val="#ppt_x"/>
                                          </p:val>
                                        </p:tav>
                                      </p:tavLst>
                                    </p:anim>
                                    <p:anim calcmode="lin" valueType="num">
                                      <p:cBhvr>
                                        <p:cTn id="21"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8497" y="6601955"/>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实习经历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407729" y="1770293"/>
            <a:ext cx="3405116" cy="345094"/>
          </a:xfrm>
          <a:prstGeom prst="rect">
            <a:avLst/>
          </a:prstGeom>
          <a:noFill/>
        </p:spPr>
        <p:txBody>
          <a:bodyPr wrap="square">
            <a:spAutoFit/>
          </a:bodyPr>
          <a:lstStyle/>
          <a:p>
            <a:pPr algn="ctr">
              <a:lnSpc>
                <a:spcPct val="130000"/>
              </a:lnSpc>
            </a:pP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有限公司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部门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岗位</a:t>
            </a:r>
          </a:p>
        </p:txBody>
      </p:sp>
      <p:sp>
        <p:nvSpPr>
          <p:cNvPr id="57" name="矩形 56"/>
          <p:cNvSpPr/>
          <p:nvPr/>
        </p:nvSpPr>
        <p:spPr>
          <a:xfrm>
            <a:off x="1081377" y="2270157"/>
            <a:ext cx="10026595" cy="3642655"/>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pic>
        <p:nvPicPr>
          <p:cNvPr id="58" name="图片 5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16820" y="2546505"/>
            <a:ext cx="4598460" cy="3065640"/>
          </a:xfrm>
          <a:prstGeom prst="rect">
            <a:avLst/>
          </a:prstGeom>
        </p:spPr>
      </p:pic>
      <p:sp>
        <p:nvSpPr>
          <p:cNvPr id="59" name="标题 1"/>
          <p:cNvSpPr>
            <a:spLocks noGrp="1"/>
          </p:cNvSpPr>
          <p:nvPr/>
        </p:nvSpPr>
        <p:spPr>
          <a:xfrm>
            <a:off x="6407638" y="2788899"/>
            <a:ext cx="208551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60" name="文本框 7"/>
          <p:cNvSpPr txBox="1"/>
          <p:nvPr/>
        </p:nvSpPr>
        <p:spPr>
          <a:xfrm>
            <a:off x="6407638" y="3107703"/>
            <a:ext cx="4358428"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在这里添加你的详细小段落文本内容在这里添加你的详细小段落文本内容在这里添加你的详细小段落文本内容在这里添加你的详细小段落文本内容</a:t>
            </a:r>
          </a:p>
        </p:txBody>
      </p:sp>
      <p:grpSp>
        <p:nvGrpSpPr>
          <p:cNvPr id="62" name="组合 61"/>
          <p:cNvGrpSpPr/>
          <p:nvPr/>
        </p:nvGrpSpPr>
        <p:grpSpPr>
          <a:xfrm>
            <a:off x="6455110" y="4037145"/>
            <a:ext cx="4310681" cy="549921"/>
            <a:chOff x="6455110" y="4306909"/>
            <a:chExt cx="4310681" cy="549921"/>
          </a:xfrm>
        </p:grpSpPr>
        <p:grpSp>
          <p:nvGrpSpPr>
            <p:cNvPr id="63" name="组合 62"/>
            <p:cNvGrpSpPr/>
            <p:nvPr/>
          </p:nvGrpSpPr>
          <p:grpSpPr>
            <a:xfrm>
              <a:off x="6455110" y="4306909"/>
              <a:ext cx="451439" cy="451439"/>
              <a:chOff x="6455110" y="3970364"/>
              <a:chExt cx="451439" cy="451439"/>
            </a:xfrm>
          </p:grpSpPr>
          <p:sp>
            <p:nvSpPr>
              <p:cNvPr id="65" name="椭圆 64"/>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66" name="图形 65"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4" name="文本框 63"/>
            <p:cNvSpPr txBox="1"/>
            <p:nvPr/>
          </p:nvSpPr>
          <p:spPr>
            <a:xfrm>
              <a:off x="6958182" y="4321299"/>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rPr>
                <a:t>在这里添加你的详细小段落文本内容在这里添加你的详细小段落文本内容</a:t>
              </a:r>
              <a:endParaRPr lang="zh-CN" altLang="en-US" sz="1400" dirty="0">
                <a:solidFill>
                  <a:schemeClr val="tx1">
                    <a:lumMod val="65000"/>
                    <a:lumOff val="35000"/>
                  </a:schemeClr>
                </a:solidFill>
                <a:cs typeface="+mn-ea"/>
                <a:sym typeface="+mn-lt"/>
              </a:endParaRPr>
            </a:p>
          </p:txBody>
        </p:sp>
      </p:grpSp>
      <p:grpSp>
        <p:nvGrpSpPr>
          <p:cNvPr id="67" name="组合 66"/>
          <p:cNvGrpSpPr/>
          <p:nvPr/>
        </p:nvGrpSpPr>
        <p:grpSpPr>
          <a:xfrm>
            <a:off x="6455110" y="4745396"/>
            <a:ext cx="4304535" cy="552693"/>
            <a:chOff x="6455110" y="4960568"/>
            <a:chExt cx="4304535" cy="552693"/>
          </a:xfrm>
        </p:grpSpPr>
        <p:grpSp>
          <p:nvGrpSpPr>
            <p:cNvPr id="68" name="组合 67"/>
            <p:cNvGrpSpPr/>
            <p:nvPr/>
          </p:nvGrpSpPr>
          <p:grpSpPr>
            <a:xfrm>
              <a:off x="6455110" y="4960568"/>
              <a:ext cx="451439" cy="451439"/>
              <a:chOff x="6455110" y="3970364"/>
              <a:chExt cx="451439" cy="451439"/>
            </a:xfrm>
          </p:grpSpPr>
          <p:sp>
            <p:nvSpPr>
              <p:cNvPr id="70" name="椭圆 69"/>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71" name="图形 70"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9" name="文本框 68"/>
            <p:cNvSpPr txBox="1"/>
            <p:nvPr/>
          </p:nvSpPr>
          <p:spPr>
            <a:xfrm>
              <a:off x="6952036" y="4977730"/>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在这里添加你的详细小段落文本内容在这里添加你的详细小段落文本内容</a:t>
              </a:r>
              <a:endParaRPr lang="zh-CN" altLang="en-US" sz="1400" dirty="0">
                <a:cs typeface="+mn-ea"/>
                <a:sym typeface="+mn-lt"/>
              </a:endParaRPr>
            </a:p>
          </p:txBody>
        </p:sp>
      </p:grpSp>
      <p:pic>
        <p:nvPicPr>
          <p:cNvPr id="33" name="图片 32">
            <a:extLst>
              <a:ext uri="{FF2B5EF4-FFF2-40B4-BE49-F238E27FC236}">
                <a16:creationId xmlns:a16="http://schemas.microsoft.com/office/drawing/2014/main" id="{776691C5-BC78-2D50-F7AE-C3138AE63DA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9286" y="285574"/>
            <a:ext cx="1005306" cy="1005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1000"/>
                                        <p:tgtEl>
                                          <p:spTgt spid="62"/>
                                        </p:tgtEl>
                                      </p:cBhvr>
                                    </p:animEffect>
                                    <p:anim calcmode="lin" valueType="num">
                                      <p:cBhvr>
                                        <p:cTn id="51" dur="1000" fill="hold"/>
                                        <p:tgtEl>
                                          <p:spTgt spid="62"/>
                                        </p:tgtEl>
                                        <p:attrNameLst>
                                          <p:attrName>ppt_x</p:attrName>
                                        </p:attrNameLst>
                                      </p:cBhvr>
                                      <p:tavLst>
                                        <p:tav tm="0">
                                          <p:val>
                                            <p:strVal val="#ppt_x"/>
                                          </p:val>
                                        </p:tav>
                                        <p:tav tm="100000">
                                          <p:val>
                                            <p:strVal val="#ppt_x"/>
                                          </p:val>
                                        </p:tav>
                                      </p:tavLst>
                                    </p:anim>
                                    <p:anim calcmode="lin" valueType="num">
                                      <p:cBhvr>
                                        <p:cTn id="5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6" grpId="0"/>
      <p:bldP spid="57" grpId="0" animBg="1"/>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grpSp>
        <p:nvGrpSpPr>
          <p:cNvPr id="2" name="组合 1"/>
          <p:cNvGrpSpPr/>
          <p:nvPr/>
        </p:nvGrpSpPr>
        <p:grpSpPr>
          <a:xfrm>
            <a:off x="2061880" y="1619928"/>
            <a:ext cx="8068235" cy="2619033"/>
            <a:chOff x="1917498" y="1543183"/>
            <a:chExt cx="8068235" cy="2619033"/>
          </a:xfrm>
        </p:grpSpPr>
        <p:sp>
          <p:nvSpPr>
            <p:cNvPr id="27" name="文本框 52"/>
            <p:cNvSpPr txBox="1"/>
            <p:nvPr/>
          </p:nvSpPr>
          <p:spPr>
            <a:xfrm>
              <a:off x="3685494" y="1543183"/>
              <a:ext cx="4532243" cy="108266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dirty="0">
                  <a:solidFill>
                    <a:schemeClr val="tx1">
                      <a:lumMod val="65000"/>
                      <a:lumOff val="35000"/>
                    </a:schemeClr>
                  </a:solidFill>
                  <a:cs typeface="+mn-ea"/>
                  <a:sym typeface="+mn-lt"/>
                </a:rPr>
                <a:t>Campus</a:t>
              </a:r>
              <a:r>
                <a:rPr lang="en-US" altLang="zh-CN" sz="2800" b="1" dirty="0">
                  <a:solidFill>
                    <a:schemeClr val="tx1">
                      <a:lumMod val="65000"/>
                      <a:lumOff val="35000"/>
                    </a:schemeClr>
                  </a:solidFill>
                  <a:cs typeface="+mn-ea"/>
                  <a:sym typeface="+mn-lt"/>
                </a:rPr>
                <a:t> </a:t>
              </a:r>
              <a:r>
                <a:rPr lang="en-US" altLang="zh-CN" sz="2800" dirty="0">
                  <a:solidFill>
                    <a:schemeClr val="tx1">
                      <a:lumMod val="65000"/>
                      <a:lumOff val="35000"/>
                    </a:schemeClr>
                  </a:solidFill>
                  <a:cs typeface="+mn-ea"/>
                  <a:sym typeface="+mn-lt"/>
                </a:rPr>
                <a:t>Experience</a:t>
              </a:r>
            </a:p>
            <a:p>
              <a:pPr algn="dist">
                <a:lnSpc>
                  <a:spcPct val="120000"/>
                </a:lnSpc>
              </a:pPr>
              <a:endParaRPr lang="en-US" altLang="zh-CN" sz="2800" b="1" dirty="0">
                <a:solidFill>
                  <a:schemeClr val="tx1">
                    <a:lumMod val="65000"/>
                    <a:lumOff val="35000"/>
                  </a:schemeClr>
                </a:solidFill>
                <a:cs typeface="+mn-ea"/>
                <a:sym typeface="+mn-lt"/>
              </a:endParaRPr>
            </a:p>
          </p:txBody>
        </p:sp>
        <p:sp>
          <p:nvSpPr>
            <p:cNvPr id="38" name="文本框 36"/>
            <p:cNvSpPr txBox="1"/>
            <p:nvPr/>
          </p:nvSpPr>
          <p:spPr>
            <a:xfrm>
              <a:off x="2278212"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TWO</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校园经历</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RmZmZjMTk2NjFmMGY0ZGUxZTNkMDNhNGMxYTliYj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tl3zn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思源宋體 Medium"/>
        <a:ea typeface=""/>
        <a:cs typeface=""/>
        <a:font script="Jpan" typeface="游ゴシック Light"/>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游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ＭＳ Ｐ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2090</Words>
  <Application>Microsoft Office PowerPoint</Application>
  <PresentationFormat>宽屏</PresentationFormat>
  <Paragraphs>367</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思源宋體 Medium</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自我介绍</dc:title>
  <dc:creator>第一PPT</dc:creator>
  <cp:keywords>www.1ppt.com</cp:keywords>
  <dc:description>www.1ppt.com</dc:description>
  <cp:lastModifiedBy>tedu</cp:lastModifiedBy>
  <cp:revision>107</cp:revision>
  <dcterms:created xsi:type="dcterms:W3CDTF">2022-06-09T01:56:00Z</dcterms:created>
  <dcterms:modified xsi:type="dcterms:W3CDTF">2022-08-02T08:18:52Z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4965C8B9673747EE8D6A12FE7F3DFB8F</vt:lpwstr>
  </property>
  <property fmtid="{D5CDD505-2E9C-101B-9397-08002B2CF9AE}" pid="3" name="KSOProductBuildVer">
    <vt:lpwstr>2052-11.1.0.11744</vt:lpwstr>
  </property>
</Properties>
</file>