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0BD991-3621-4B3D-AFCB-F7B0B7D011F8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76EFE9-2072-4459-91D4-6D3EFA9370F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90105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D991-3621-4B3D-AFCB-F7B0B7D011F8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EFE9-2072-4459-91D4-6D3EFA937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49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D991-3621-4B3D-AFCB-F7B0B7D011F8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EFE9-2072-4459-91D4-6D3EFA937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86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D991-3621-4B3D-AFCB-F7B0B7D011F8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EFE9-2072-4459-91D4-6D3EFA937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55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BD991-3621-4B3D-AFCB-F7B0B7D011F8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76EFE9-2072-4459-91D4-6D3EFA9370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7783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D991-3621-4B3D-AFCB-F7B0B7D011F8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EFE9-2072-4459-91D4-6D3EFA937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49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D991-3621-4B3D-AFCB-F7B0B7D011F8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EFE9-2072-4459-91D4-6D3EFA937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94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D991-3621-4B3D-AFCB-F7B0B7D011F8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EFE9-2072-4459-91D4-6D3EFA937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11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D991-3621-4B3D-AFCB-F7B0B7D011F8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EFE9-2072-4459-91D4-6D3EFA937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87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BD991-3621-4B3D-AFCB-F7B0B7D011F8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76EFE9-2072-4459-91D4-6D3EFA9370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411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BD991-3621-4B3D-AFCB-F7B0B7D011F8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76EFE9-2072-4459-91D4-6D3EFA9370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21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B0BD991-3621-4B3D-AFCB-F7B0B7D011F8}" type="datetimeFigureOut">
              <a:rPr lang="zh-TW" altLang="en-US" smtClean="0"/>
              <a:t>2022/6/18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C76EFE9-2072-4459-91D4-6D3EFA9370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978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530A71-81E6-DFD9-3D0A-4C7F450AC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587" y="1411937"/>
            <a:ext cx="8361229" cy="2098226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project2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2AACE1-DBC9-50B7-13C8-9FD6A0C84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435" y="3938349"/>
            <a:ext cx="7479910" cy="1350827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組別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E14073043</a:t>
            </a:r>
            <a:r>
              <a:rPr lang="zh-TW" altLang="en-US" sz="2800" dirty="0"/>
              <a:t>林學謙、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E14071211</a:t>
            </a:r>
            <a:r>
              <a:rPr lang="zh-TW" altLang="en-US" sz="2800" dirty="0"/>
              <a:t>柯琮祐</a:t>
            </a:r>
          </a:p>
        </p:txBody>
      </p:sp>
    </p:spTree>
    <p:extLst>
      <p:ext uri="{BB962C8B-B14F-4D97-AF65-F5344CB8AC3E}">
        <p14:creationId xmlns:p14="http://schemas.microsoft.com/office/powerpoint/2010/main" val="653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C1A4D-7387-3A42-9544-13EA403C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709" y="307486"/>
            <a:ext cx="11131726" cy="1010326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聊天室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多人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程式碼註解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dirty="0"/>
            </a:b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4E64DF4-05D0-4CCB-7656-44E4E2A9C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27" y="1761070"/>
            <a:ext cx="9251700" cy="38240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1A05FEB-D176-17A8-E777-43E92E17E03B}"/>
              </a:ext>
            </a:extLst>
          </p:cNvPr>
          <p:cNvSpPr txBox="1"/>
          <p:nvPr/>
        </p:nvSpPr>
        <p:spPr>
          <a:xfrm>
            <a:off x="1040709" y="13178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將當前目錄移動至</a:t>
            </a:r>
            <a:r>
              <a:rPr lang="zh-TW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所下載的位置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5F48B10-29D5-0094-1D61-A2E1A38FC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427" y="2581932"/>
            <a:ext cx="8386009" cy="36933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FBD677-07E8-EA76-A0DF-53FCAE5948E2}"/>
              </a:ext>
            </a:extLst>
          </p:cNvPr>
          <p:cNvSpPr txBox="1"/>
          <p:nvPr/>
        </p:nvSpPr>
        <p:spPr>
          <a:xfrm>
            <a:off x="1020315" y="2217398"/>
            <a:ext cx="5075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makefile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進行檔案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編譯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並建立執行檔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Makefile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522AE562-539F-1CC8-60D8-504C14D8D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427" y="3389724"/>
            <a:ext cx="6059338" cy="324830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3F9F2A6-1E20-59ED-DA57-E8F217DDC1FD}"/>
              </a:ext>
            </a:extLst>
          </p:cNvPr>
          <p:cNvSpPr txBox="1"/>
          <p:nvPr/>
        </p:nvSpPr>
        <p:spPr>
          <a:xfrm>
            <a:off x="1040709" y="303337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編譯內容如下</a:t>
            </a:r>
          </a:p>
        </p:txBody>
      </p:sp>
    </p:spTree>
    <p:extLst>
      <p:ext uri="{BB962C8B-B14F-4D97-AF65-F5344CB8AC3E}">
        <p14:creationId xmlns:p14="http://schemas.microsoft.com/office/powerpoint/2010/main" val="158623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79B92-1BD1-F7A8-A5C1-B56EFC773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82" y="563996"/>
            <a:ext cx="9354671" cy="962585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聊天室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多人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程式碼註解</a:t>
            </a:r>
            <a:endParaRPr lang="zh-TW" altLang="en-US" sz="4000" dirty="0"/>
          </a:p>
        </p:txBody>
      </p:sp>
      <p:pic>
        <p:nvPicPr>
          <p:cNvPr id="4" name="內容版面配置區 3" descr="一張含有 文字, 標誌, 靠近 的圖片&#10;&#10;自動產生的描述">
            <a:extLst>
              <a:ext uri="{FF2B5EF4-FFF2-40B4-BE49-F238E27FC236}">
                <a16:creationId xmlns:a16="http://schemas.microsoft.com/office/drawing/2014/main" id="{C513D2B1-68D4-546F-A6ED-C20B9804B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992" y="2241875"/>
            <a:ext cx="5642789" cy="78154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A1F521F-A279-D7B0-E9FC-5B5C6114B392}"/>
              </a:ext>
            </a:extLst>
          </p:cNvPr>
          <p:cNvSpPr txBox="1"/>
          <p:nvPr/>
        </p:nvSpPr>
        <p:spPr>
          <a:xfrm>
            <a:off x="1138517" y="16995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建立成功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顯示如下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31A4EEF-3374-00DD-AF73-EBD37A196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92" y="3559513"/>
            <a:ext cx="7885444" cy="60511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9765F43-7E12-5997-DC38-D0CCFCD47EB0}"/>
              </a:ext>
            </a:extLst>
          </p:cNvPr>
          <p:cNvSpPr txBox="1"/>
          <p:nvPr/>
        </p:nvSpPr>
        <p:spPr>
          <a:xfrm>
            <a:off x="1138517" y="3095149"/>
            <a:ext cx="9009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先建立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server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並會出現等待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client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連結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19B7411-8604-3255-071D-A2A1710FD3D7}"/>
              </a:ext>
            </a:extLst>
          </p:cNvPr>
          <p:cNvSpPr txBox="1"/>
          <p:nvPr/>
        </p:nvSpPr>
        <p:spPr>
          <a:xfrm>
            <a:off x="1138517" y="44043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打開新的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terminal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切換到同樣的地方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後輸入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72AE9127-3D05-65CF-9983-AEC08050C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92" y="5017905"/>
            <a:ext cx="7456928" cy="28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3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3AFD9AC9-0752-5689-6794-291FD8971D5F}"/>
              </a:ext>
            </a:extLst>
          </p:cNvPr>
          <p:cNvSpPr txBox="1"/>
          <p:nvPr/>
        </p:nvSpPr>
        <p:spPr>
          <a:xfrm>
            <a:off x="1465729" y="1404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當出現連接成功後，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輸入您的名字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D23CEF5-80BA-6720-ADC2-CA596C90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581" y="1853782"/>
            <a:ext cx="3733073" cy="513471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810E7CA1-FB61-1D03-509C-10D41F41BD2D}"/>
              </a:ext>
            </a:extLst>
          </p:cNvPr>
          <p:cNvSpPr txBox="1">
            <a:spLocks/>
          </p:cNvSpPr>
          <p:nvPr/>
        </p:nvSpPr>
        <p:spPr>
          <a:xfrm>
            <a:off x="1371600" y="626749"/>
            <a:ext cx="9354671" cy="9625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聊天室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多人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程式碼註解</a:t>
            </a:r>
            <a:endParaRPr lang="zh-TW" altLang="en-US" sz="4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3341341-2950-5C2E-C0EF-7278440DDF64}"/>
              </a:ext>
            </a:extLst>
          </p:cNvPr>
          <p:cNvSpPr txBox="1"/>
          <p:nvPr/>
        </p:nvSpPr>
        <p:spPr>
          <a:xfrm>
            <a:off x="1465729" y="2522003"/>
            <a:ext cx="8906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這時候可以開啟多個連接通道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再次建立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client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並且輸入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127.0.0.2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，再輸入第二</a:t>
            </a: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人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名字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4A08C75-9782-9329-34B0-0984F01C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81" y="3046085"/>
            <a:ext cx="3641262" cy="46560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B291F48-8B44-DCD5-86E8-8112548AE270}"/>
              </a:ext>
            </a:extLst>
          </p:cNvPr>
          <p:cNvSpPr txBox="1"/>
          <p:nvPr/>
        </p:nvSpPr>
        <p:spPr>
          <a:xfrm>
            <a:off x="1458356" y="36474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因為是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Eric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先進去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chat room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所以當</a:t>
            </a:r>
            <a:r>
              <a:rPr lang="en-US" altLang="zh-TW" sz="1800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gordon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進入時，會出現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F26115A-37BA-65A1-BB8A-B51F13BFA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81" y="4096743"/>
            <a:ext cx="4156184" cy="30411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5A99C21-715B-9162-B995-3E27C8522F19}"/>
              </a:ext>
            </a:extLst>
          </p:cNvPr>
          <p:cNvSpPr txBox="1"/>
          <p:nvPr/>
        </p:nvSpPr>
        <p:spPr>
          <a:xfrm>
            <a:off x="1515685" y="44808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在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Eric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使用者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端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輸入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Hello Gordon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F44EF13-B63E-DBFD-B087-55A7D92ED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580" y="4949414"/>
            <a:ext cx="2444193" cy="331416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F5DFDA5-F239-CAA2-EA6F-9DB88F0B2D68}"/>
              </a:ext>
            </a:extLst>
          </p:cNvPr>
          <p:cNvSpPr txBox="1"/>
          <p:nvPr/>
        </p:nvSpPr>
        <p:spPr>
          <a:xfrm>
            <a:off x="1515685" y="52808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Gordon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端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會看到，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Eric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端傳送內容至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Gordon</a:t>
            </a: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位置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CBD8BA0-615A-5F52-4AE4-98AF3FB64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1580" y="5650162"/>
            <a:ext cx="2617440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4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一張含有 文字 的圖片&#10;&#10;自動產生的描述">
            <a:extLst>
              <a:ext uri="{FF2B5EF4-FFF2-40B4-BE49-F238E27FC236}">
                <a16:creationId xmlns:a16="http://schemas.microsoft.com/office/drawing/2014/main" id="{60285FF6-C2B7-39EC-6C28-82593D1C7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825" y="1553345"/>
            <a:ext cx="8010450" cy="4637905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BD5A527F-2DAE-3AFF-CF93-F36350B705AA}"/>
              </a:ext>
            </a:extLst>
          </p:cNvPr>
          <p:cNvSpPr txBox="1">
            <a:spLocks/>
          </p:cNvSpPr>
          <p:nvPr/>
        </p:nvSpPr>
        <p:spPr>
          <a:xfrm>
            <a:off x="1110578" y="440171"/>
            <a:ext cx="9354671" cy="9625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聊天室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多人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程式碼註解</a:t>
            </a:r>
            <a:endParaRPr lang="zh-TW" altLang="en-US" sz="4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F00EA1E-CC0D-18A6-B784-F226990406CD}"/>
              </a:ext>
            </a:extLst>
          </p:cNvPr>
          <p:cNvSpPr txBox="1"/>
          <p:nvPr/>
        </p:nvSpPr>
        <p:spPr>
          <a:xfrm>
            <a:off x="1110578" y="1582690"/>
            <a:ext cx="298524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我們再以相同方法新增</a:t>
            </a:r>
            <a:endParaRPr lang="en-US" altLang="zh-TW" sz="2000" dirty="0"/>
          </a:p>
          <a:p>
            <a:r>
              <a:rPr lang="zh-TW" altLang="en-US" sz="2000" dirty="0"/>
              <a:t>使用者</a:t>
            </a:r>
            <a:r>
              <a:rPr lang="en-US" altLang="zh-TW" sz="2000" dirty="0"/>
              <a:t>yoyo</a:t>
            </a:r>
            <a:r>
              <a:rPr lang="zh-TW" altLang="en-US" sz="2000" dirty="0"/>
              <a:t>，這時</a:t>
            </a:r>
            <a:r>
              <a:rPr lang="en-US" altLang="zh-TW" sz="2000" dirty="0"/>
              <a:t>Eric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輸入</a:t>
            </a:r>
            <a:r>
              <a:rPr lang="en-US" altLang="zh-TW" sz="20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Hello yoyo</a:t>
            </a:r>
            <a:r>
              <a:rPr lang="zh-TW" altLang="en-US" sz="20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en-US" sz="2000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我們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可以看到 另外兩個也會出現訊息</a:t>
            </a:r>
            <a:r>
              <a:rPr lang="zh-TW" altLang="en-US" sz="20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代表此程式可以多人通訊的</a:t>
            </a:r>
            <a:r>
              <a:rPr lang="zh-TW" altLang="en-US" sz="20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zh-TW" altLang="zh-TW" sz="20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上限為十人 可以自行設定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618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FA1436-528B-52A3-9D14-310BAB01E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AE3E92FE-7BC5-9A2E-211B-53EFD6456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59" y="0"/>
            <a:ext cx="11521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3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983EC7-0207-E308-E1BB-C511732D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271" y="247650"/>
            <a:ext cx="9601200" cy="899832"/>
          </a:xfrm>
        </p:spPr>
        <p:txBody>
          <a:bodyPr/>
          <a:lstStyle/>
          <a:p>
            <a:r>
              <a:rPr lang="zh-TW" altLang="en-US" b="1" dirty="0"/>
              <a:t>問題討論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5D13FA-C5D8-8EB7-1870-7A8BC9D0E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47482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/>
              <a:t>1.Describe the workflow and architecture of the system</a:t>
            </a:r>
          </a:p>
          <a:p>
            <a:pPr marL="0" indent="0">
              <a:buNone/>
            </a:pPr>
            <a:r>
              <a:rPr lang="zh-TW" altLang="en-US" dirty="0"/>
              <a:t>因為使用的為</a:t>
            </a:r>
            <a:r>
              <a:rPr lang="en-US" altLang="zh-TW" dirty="0"/>
              <a:t>TCP</a:t>
            </a:r>
            <a:r>
              <a:rPr lang="zh-TW" altLang="en-US" dirty="0"/>
              <a:t>，</a:t>
            </a:r>
            <a:r>
              <a:rPr lang="en-US" altLang="zh-TW" dirty="0"/>
              <a:t>TCP</a:t>
            </a:r>
            <a:r>
              <a:rPr lang="zh-TW" altLang="en-US" dirty="0"/>
              <a:t>為連線導向，當</a:t>
            </a:r>
            <a:r>
              <a:rPr lang="en-US" altLang="zh-TW" dirty="0"/>
              <a:t>server</a:t>
            </a:r>
            <a:r>
              <a:rPr lang="zh-TW" altLang="en-US" dirty="0"/>
              <a:t>創建後，他會進入</a:t>
            </a:r>
            <a:r>
              <a:rPr lang="en-US" altLang="zh-TW" dirty="0"/>
              <a:t>listen</a:t>
            </a:r>
            <a:r>
              <a:rPr lang="zh-TW" altLang="en-US" dirty="0"/>
              <a:t>狀態，等待</a:t>
            </a:r>
            <a:r>
              <a:rPr lang="en-US" altLang="zh-TW" dirty="0"/>
              <a:t>client</a:t>
            </a:r>
            <a:r>
              <a:rPr lang="zh-TW" altLang="en-US" dirty="0"/>
              <a:t>進行</a:t>
            </a:r>
            <a:r>
              <a:rPr lang="en-US" altLang="zh-TW" dirty="0"/>
              <a:t>connect</a:t>
            </a:r>
            <a:r>
              <a:rPr lang="zh-TW" altLang="en-US" dirty="0"/>
              <a:t>，當</a:t>
            </a:r>
            <a:r>
              <a:rPr lang="en-US" altLang="zh-TW" dirty="0"/>
              <a:t>client</a:t>
            </a:r>
            <a:r>
              <a:rPr lang="zh-TW" altLang="en-US" dirty="0"/>
              <a:t>發起</a:t>
            </a:r>
            <a:r>
              <a:rPr lang="en-US" altLang="zh-TW" dirty="0"/>
              <a:t>connect</a:t>
            </a:r>
            <a:r>
              <a:rPr lang="zh-TW" altLang="en-US" dirty="0"/>
              <a:t>後，就會進</a:t>
            </a:r>
            <a:r>
              <a:rPr lang="en-US" altLang="zh-TW" dirty="0"/>
              <a:t>three-way handshake(</a:t>
            </a:r>
            <a:r>
              <a:rPr lang="zh-TW" altLang="en-US" dirty="0"/>
              <a:t>圖</a:t>
            </a:r>
            <a:r>
              <a:rPr lang="en-US" altLang="zh-TW" dirty="0"/>
              <a:t>1)</a:t>
            </a:r>
            <a:r>
              <a:rPr lang="zh-TW" altLang="en-US" dirty="0"/>
              <a:t>，當它連結完，我們這邊所使用的方法為，當</a:t>
            </a:r>
            <a:r>
              <a:rPr lang="en-US" altLang="zh-TW" dirty="0"/>
              <a:t>client</a:t>
            </a:r>
            <a:r>
              <a:rPr lang="zh-TW" altLang="en-US" dirty="0"/>
              <a:t>訊息傳進</a:t>
            </a:r>
            <a:r>
              <a:rPr lang="en-US" altLang="zh-TW" dirty="0"/>
              <a:t>server</a:t>
            </a:r>
            <a:r>
              <a:rPr lang="zh-TW" altLang="en-US" dirty="0"/>
              <a:t>，再由</a:t>
            </a:r>
            <a:r>
              <a:rPr lang="en-US" altLang="zh-TW" dirty="0"/>
              <a:t>server</a:t>
            </a:r>
            <a:r>
              <a:rPr lang="zh-TW" altLang="en-US" dirty="0"/>
              <a:t>發送出去，並且使其不能發回原使用者，所以只要追加一個</a:t>
            </a:r>
            <a:r>
              <a:rPr lang="en-US" altLang="zh-TW" dirty="0"/>
              <a:t>if</a:t>
            </a:r>
            <a:r>
              <a:rPr lang="zh-TW" altLang="en-US" dirty="0"/>
              <a:t>進行簡易的判斷即可讓其發送給其他成員。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944744-3CD3-B0A3-4B19-10BA3B249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397624"/>
            <a:ext cx="4093019" cy="282948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0031CAA-5596-691F-3827-5FC17CB4D0BA}"/>
              </a:ext>
            </a:extLst>
          </p:cNvPr>
          <p:cNvSpPr txBox="1"/>
          <p:nvPr/>
        </p:nvSpPr>
        <p:spPr>
          <a:xfrm>
            <a:off x="1915011" y="6223749"/>
            <a:ext cx="28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圖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three-way handshake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50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88F00-74D0-4954-8BE5-46D495E0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70379"/>
            <a:ext cx="9601200" cy="1485900"/>
          </a:xfrm>
        </p:spPr>
        <p:txBody>
          <a:bodyPr/>
          <a:lstStyle/>
          <a:p>
            <a:r>
              <a:rPr lang="zh-TW" altLang="en-US" b="1" dirty="0"/>
              <a:t>問題討論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FFD146-1DAA-6D23-DF1D-63BF2756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/>
              <a:t>2. Explain the solution of synchronization problems in this project.</a:t>
            </a:r>
          </a:p>
          <a:p>
            <a:pPr marL="530352" lvl="1" indent="0">
              <a:buNone/>
            </a:pPr>
            <a:r>
              <a:rPr lang="en-US" altLang="zh-TW" dirty="0"/>
              <a:t>A</a:t>
            </a:r>
            <a:r>
              <a:rPr lang="zh-TW" altLang="en-US" dirty="0"/>
              <a:t>、</a:t>
            </a:r>
            <a:r>
              <a:rPr lang="en-US" altLang="zh-TW" dirty="0"/>
              <a:t>Mutual Exclusion</a:t>
            </a:r>
          </a:p>
          <a:p>
            <a:pPr marL="530352" lvl="1" indent="0">
              <a:buNone/>
            </a:pPr>
            <a:r>
              <a:rPr lang="en-US" altLang="zh-TW" i="0" dirty="0">
                <a:latin typeface="+mn-ea"/>
              </a:rPr>
              <a:t>	</a:t>
            </a:r>
            <a:r>
              <a:rPr lang="zh-TW" altLang="en-US" i="0" dirty="0">
                <a:latin typeface="+mn-ea"/>
              </a:rPr>
              <a:t>這邊是使用，先打訊息的一方，會先傳入</a:t>
            </a:r>
            <a:r>
              <a:rPr lang="en-US" altLang="zh-TW" i="0" dirty="0">
                <a:latin typeface="+mn-ea"/>
              </a:rPr>
              <a:t>server</a:t>
            </a:r>
            <a:r>
              <a:rPr lang="zh-TW" altLang="en-US" i="0" dirty="0">
                <a:latin typeface="+mn-ea"/>
              </a:rPr>
              <a:t>裡，由</a:t>
            </a:r>
            <a:r>
              <a:rPr lang="en-US" altLang="zh-TW" i="0" dirty="0">
                <a:latin typeface="+mn-ea"/>
              </a:rPr>
              <a:t>server</a:t>
            </a:r>
            <a:r>
              <a:rPr lang="zh-TW" altLang="en-US" i="0" dirty="0">
                <a:latin typeface="+mn-ea"/>
              </a:rPr>
              <a:t>進行分配，電腦會自動配置。</a:t>
            </a:r>
            <a:endParaRPr lang="en-US" altLang="zh-TW" i="0" dirty="0">
              <a:latin typeface="+mn-ea"/>
            </a:endParaRPr>
          </a:p>
          <a:p>
            <a:pPr marL="530352" lvl="1" indent="0">
              <a:buNone/>
            </a:pPr>
            <a:r>
              <a:rPr lang="en-US" altLang="zh-TW" dirty="0"/>
              <a:t>B</a:t>
            </a:r>
            <a:r>
              <a:rPr lang="zh-TW" altLang="en-US" dirty="0"/>
              <a:t>、</a:t>
            </a:r>
            <a:r>
              <a:rPr lang="en-US" altLang="zh-TW" dirty="0"/>
              <a:t>Progress</a:t>
            </a:r>
          </a:p>
          <a:p>
            <a:pPr marL="530352" lvl="1" indent="0">
              <a:buNone/>
            </a:pPr>
            <a:r>
              <a:rPr lang="en-US" altLang="zh-TW" i="0" dirty="0"/>
              <a:t>	</a:t>
            </a:r>
            <a:r>
              <a:rPr lang="zh-TW" altLang="en-US" i="0" dirty="0"/>
              <a:t>還沒有進入的</a:t>
            </a:r>
            <a:r>
              <a:rPr lang="en-US" altLang="zh-TW" i="0" dirty="0"/>
              <a:t>process</a:t>
            </a:r>
            <a:r>
              <a:rPr lang="zh-TW" altLang="en-US" i="0" dirty="0"/>
              <a:t>，將要等待，等待中的</a:t>
            </a:r>
            <a:r>
              <a:rPr lang="en-US" altLang="zh-TW" i="0" dirty="0"/>
              <a:t>process</a:t>
            </a:r>
            <a:r>
              <a:rPr lang="zh-TW" altLang="en-US" i="0" dirty="0"/>
              <a:t>也不可以影響其他不需要進入</a:t>
            </a:r>
            <a:r>
              <a:rPr lang="en-US" altLang="zh-TW" i="0" dirty="0"/>
              <a:t>critical section</a:t>
            </a:r>
            <a:r>
              <a:rPr lang="zh-TW" altLang="en-US" i="0" dirty="0"/>
              <a:t>的</a:t>
            </a:r>
            <a:r>
              <a:rPr lang="en-US" altLang="zh-TW" i="0" dirty="0"/>
              <a:t>process</a:t>
            </a:r>
          </a:p>
          <a:p>
            <a:pPr marL="530352" lvl="1" indent="0">
              <a:buNone/>
            </a:pPr>
            <a:r>
              <a:rPr lang="en-US" altLang="zh-TW" dirty="0"/>
              <a:t>C</a:t>
            </a:r>
            <a:r>
              <a:rPr lang="zh-TW" altLang="en-US" dirty="0"/>
              <a:t>、 </a:t>
            </a:r>
            <a:r>
              <a:rPr lang="en-US" altLang="zh-TW" dirty="0"/>
              <a:t>Bounded Waiting</a:t>
            </a:r>
          </a:p>
          <a:p>
            <a:pPr marL="530352" lvl="1" indent="0">
              <a:buNone/>
            </a:pPr>
            <a:r>
              <a:rPr lang="en-US" altLang="zh-TW" dirty="0"/>
              <a:t>	</a:t>
            </a:r>
            <a:r>
              <a:rPr lang="zh-TW" altLang="en-US" i="0" dirty="0"/>
              <a:t>在外面排隊進去的</a:t>
            </a:r>
            <a:r>
              <a:rPr lang="en-US" altLang="zh-TW" i="0" dirty="0"/>
              <a:t>process</a:t>
            </a:r>
            <a:r>
              <a:rPr lang="zh-TW" altLang="en-US" i="0" dirty="0"/>
              <a:t>，其等待時間不會是無限長，只要等待前面的</a:t>
            </a:r>
            <a:r>
              <a:rPr lang="en-US" altLang="zh-TW" i="0" dirty="0"/>
              <a:t>N-1</a:t>
            </a:r>
            <a:r>
              <a:rPr lang="zh-TW" altLang="en-US" i="0" dirty="0"/>
              <a:t>的</a:t>
            </a:r>
            <a:r>
              <a:rPr lang="en-US" altLang="zh-TW" i="0" dirty="0"/>
              <a:t>process</a:t>
            </a:r>
            <a:r>
              <a:rPr lang="zh-TW" altLang="en-US" i="0" dirty="0"/>
              <a:t>使用完後，就可以進入裡面，所以是有限時間的等待。</a:t>
            </a:r>
            <a:endParaRPr lang="en-US" altLang="zh-TW" i="0" dirty="0"/>
          </a:p>
          <a:p>
            <a:pPr marL="530352" lvl="1" indent="0">
              <a:buNone/>
            </a:pPr>
            <a:endParaRPr lang="en-US" altLang="zh-TW" i="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8988166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576</TotalTime>
  <Words>425</Words>
  <Application>Microsoft Office PowerPoint</Application>
  <PresentationFormat>寬螢幕</PresentationFormat>
  <Paragraphs>31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Calibri</vt:lpstr>
      <vt:lpstr>Franklin Gothic Book</vt:lpstr>
      <vt:lpstr>Times New Roman</vt:lpstr>
      <vt:lpstr>裁剪</vt:lpstr>
      <vt:lpstr>project2</vt:lpstr>
      <vt:lpstr>聊天室(多人)程式碼註解  </vt:lpstr>
      <vt:lpstr>聊天室(多人)程式碼註解</vt:lpstr>
      <vt:lpstr>PowerPoint 簡報</vt:lpstr>
      <vt:lpstr>PowerPoint 簡報</vt:lpstr>
      <vt:lpstr>PowerPoint 簡報</vt:lpstr>
      <vt:lpstr>問題討論</vt:lpstr>
      <vt:lpstr>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</dc:title>
  <dc:creator>柯琮祐</dc:creator>
  <cp:lastModifiedBy>柯琮祐</cp:lastModifiedBy>
  <cp:revision>18</cp:revision>
  <dcterms:created xsi:type="dcterms:W3CDTF">2022-05-28T05:47:45Z</dcterms:created>
  <dcterms:modified xsi:type="dcterms:W3CDTF">2022-06-18T06:04:08Z</dcterms:modified>
</cp:coreProperties>
</file>