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9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69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35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0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1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0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85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8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83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2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5296-9BED-41B6-9590-98892EF6F252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E071EA-CAB5-4449-87BC-171AA7BD4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hyperlink" Target="https://www.mathworks.com/help/mpc/gs/what-is-mpc.html" TargetMode="External"/><Relationship Id="rId4" Type="http://schemas.openxmlformats.org/officeDocument/2006/relationships/hyperlink" Target="https://www.mathworks.com/help/mcb/gs/run-foc-pmsm-using-model-predictive-contro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084811"/>
          </a:xfrm>
        </p:spPr>
        <p:txBody>
          <a:bodyPr/>
          <a:lstStyle/>
          <a:p>
            <a:pPr algn="ctr"/>
            <a:r>
              <a:rPr lang="en-US" altLang="zh-TW" dirty="0"/>
              <a:t>Model Predictive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4398" y="3599411"/>
            <a:ext cx="8915399" cy="1126283"/>
          </a:xfrm>
        </p:spPr>
        <p:txBody>
          <a:bodyPr/>
          <a:lstStyle/>
          <a:p>
            <a:pPr algn="ctr"/>
            <a:r>
              <a:rPr lang="zh-TW" altLang="en-US" dirty="0"/>
              <a:t>林學謙</a:t>
            </a:r>
          </a:p>
        </p:txBody>
      </p:sp>
      <p:pic>
        <p:nvPicPr>
          <p:cNvPr id="18" name="音訊 17">
            <a:hlinkClick r:id="" action="ppaction://media"/>
            <a:extLst>
              <a:ext uri="{FF2B5EF4-FFF2-40B4-BE49-F238E27FC236}">
                <a16:creationId xmlns:a16="http://schemas.microsoft.com/office/drawing/2014/main" id="{3CECD48F-BAD1-14FE-9BCC-1A779E087D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70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0"/>
    </mc:Choice>
    <mc:Fallback>
      <p:transition spd="slow" advTm="7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basic control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Feedback loop with an MPC controller (consisting of an optimizer and a prediction model) connected to a plant. The controller receives a reference signal and the plant output, and outputs plant control mov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78" y="2361307"/>
            <a:ext cx="7381272" cy="30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音訊 13">
            <a:hlinkClick r:id="" action="ppaction://media"/>
            <a:extLst>
              <a:ext uri="{FF2B5EF4-FFF2-40B4-BE49-F238E27FC236}">
                <a16:creationId xmlns:a16="http://schemas.microsoft.com/office/drawing/2014/main" id="{3C0CC72C-8E58-D02D-6E51-E86A40F0CF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4307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3"/>
    </mc:Choice>
    <mc:Fallback>
      <p:transition spd="slow" advTm="13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MPC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www.mathworks.com/help/examples/mcb/win64/xxmcb-mpc-pmsm-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97" y="1825625"/>
            <a:ext cx="7034366" cy="42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音訊 8">
            <a:hlinkClick r:id="" action="ppaction://media"/>
            <a:extLst>
              <a:ext uri="{FF2B5EF4-FFF2-40B4-BE49-F238E27FC236}">
                <a16:creationId xmlns:a16="http://schemas.microsoft.com/office/drawing/2014/main" id="{68AB5F08-77FC-FFE4-C801-E30C41256D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7376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15"/>
    </mc:Choice>
    <mc:Fallback>
      <p:transition spd="slow" advTm="34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94ABF16-0326-28B5-C5C9-6C5973E8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explanation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FB80AE-A411-22B2-81B3-1B504EEC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2095314"/>
            <a:ext cx="2991267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5D778D-9DA2-E07B-AAC6-DCC23B83D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3491747"/>
            <a:ext cx="3953427" cy="933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98C0E-61C1-0300-E382-106CFD898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" y="4486210"/>
            <a:ext cx="1905266" cy="24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BBDF18D-F1AC-5F76-3205-C640D518E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212" y="4794778"/>
            <a:ext cx="5439534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音訊 19">
            <a:hlinkClick r:id="" action="ppaction://media"/>
            <a:extLst>
              <a:ext uri="{FF2B5EF4-FFF2-40B4-BE49-F238E27FC236}">
                <a16:creationId xmlns:a16="http://schemas.microsoft.com/office/drawing/2014/main" id="{A4F39467-3B28-F6F4-0F63-EAC83F205E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125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94"/>
    </mc:Choice>
    <mc:Fallback>
      <p:transition spd="slow" advTm="39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0C83A-2CA2-BABC-F74E-DF7E41A7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4C9CA0-8E2C-0DCC-CE8D-3A43A61A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2166258"/>
            <a:ext cx="4365069" cy="3480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3CE6F0-AF63-6CB5-374C-A9C38E21A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577" y="2166258"/>
            <a:ext cx="4246029" cy="3480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AC9F07-4E16-31B1-8C6E-630DD0C25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372" y="362471"/>
            <a:ext cx="4296234" cy="1673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音訊 16">
            <a:hlinkClick r:id="" action="ppaction://media"/>
            <a:extLst>
              <a:ext uri="{FF2B5EF4-FFF2-40B4-BE49-F238E27FC236}">
                <a16:creationId xmlns:a16="http://schemas.microsoft.com/office/drawing/2014/main" id="{6C2F712A-261D-75F7-4629-1830F289DE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6806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04"/>
    </mc:Choice>
    <mc:Fallback>
      <p:transition spd="slow" advTm="40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/>
              </a:rPr>
              <a:t>https://www.mathworks.com/help/mcb/gs/run-foc-pmsm-using-model-predictive-control.html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5"/>
              </a:rPr>
              <a:t>https://www.mathworks.com/help/mpc/gs/what-is-mpc.html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音訊 8">
            <a:hlinkClick r:id="" action="ppaction://media"/>
            <a:extLst>
              <a:ext uri="{FF2B5EF4-FFF2-40B4-BE49-F238E27FC236}">
                <a16:creationId xmlns:a16="http://schemas.microsoft.com/office/drawing/2014/main" id="{943B93BC-9F91-F8C5-6D36-BD33881725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763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9"/>
    </mc:Choice>
    <mc:Fallback>
      <p:transition spd="slow" advTm="3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基本Basic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153</TotalTime>
  <Words>48</Words>
  <Application>Microsoft Office PowerPoint</Application>
  <PresentationFormat>寬螢幕</PresentationFormat>
  <Paragraphs>9</Paragraphs>
  <Slides>6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絲縷</vt:lpstr>
      <vt:lpstr>Model Predictive Control</vt:lpstr>
      <vt:lpstr>MPC basic control loop</vt:lpstr>
      <vt:lpstr>MPC model</vt:lpstr>
      <vt:lpstr>Code explanation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User</dc:creator>
  <cp:lastModifiedBy>林學謙</cp:lastModifiedBy>
  <cp:revision>6</cp:revision>
  <dcterms:created xsi:type="dcterms:W3CDTF">2023-05-31T05:58:38Z</dcterms:created>
  <dcterms:modified xsi:type="dcterms:W3CDTF">2023-05-31T08:34:39Z</dcterms:modified>
</cp:coreProperties>
</file>