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2346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F:\Downloads\barabannaya-drob-i-tarelki-29063.mp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F:\Downloads\&#1053;&#1077;&#1086;&#1073;&#1093;&#1086;&#1076;&#1080;&#1084;&#1099;&#1077;%20&#1092;&#1072;&#1081;&#1083;&#1099;\2024-02-16%2020-42-48.mp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F:\Downloads\&#1053;&#1077;&#1086;&#1073;&#1093;&#1086;&#1076;&#1080;&#1084;&#1099;&#1077;%20&#1092;&#1072;&#1081;&#1083;&#1099;\July%20-%20John%20Patitucci.mp3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F:\Downloads\&#1053;&#1077;&#1086;&#1073;&#1093;&#1086;&#1076;&#1080;&#1084;&#1099;&#1077;%20&#1092;&#1072;&#1081;&#1083;&#1099;\voxworker-voice-file%20(14).mp3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F:\Downloads\&#1053;&#1077;&#1086;&#1073;&#1093;&#1086;&#1076;&#1080;&#1084;&#1099;&#1077;%20&#1092;&#1072;&#1081;&#1083;&#1099;\July%20-%20John%20Patitucci.mp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857288" y="0"/>
            <a:ext cx="11715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0" name="Группа 9"/>
          <p:cNvGrpSpPr/>
          <p:nvPr/>
        </p:nvGrpSpPr>
        <p:grpSpPr>
          <a:xfrm>
            <a:off x="2357422" y="-3571924"/>
            <a:ext cx="4500594" cy="3571924"/>
            <a:chOff x="2428860" y="-1357346"/>
            <a:chExt cx="4500594" cy="3571924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rot="5400000">
              <a:off x="3001158" y="-715198"/>
              <a:ext cx="1285884" cy="1588"/>
            </a:xfrm>
            <a:prstGeom prst="line">
              <a:avLst/>
            </a:prstGeom>
            <a:ln w="76200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rot="5400000">
              <a:off x="4929984" y="-715198"/>
              <a:ext cx="1285884" cy="1588"/>
            </a:xfrm>
            <a:prstGeom prst="line">
              <a:avLst/>
            </a:prstGeom>
            <a:ln w="76200">
              <a:solidFill>
                <a:srgbClr val="66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Прямоугольник 8"/>
            <p:cNvSpPr/>
            <p:nvPr/>
          </p:nvSpPr>
          <p:spPr>
            <a:xfrm>
              <a:off x="2428860" y="-71438"/>
              <a:ext cx="4500594" cy="2286016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  <a:ln>
              <a:solidFill>
                <a:srgbClr val="66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latin typeface="Angst Thin" pitchFamily="2" charset="0"/>
                </a:rPr>
                <a:t>Так… что тут делает эта комната?</a:t>
              </a:r>
            </a:p>
            <a:p>
              <a:pPr algn="ctr"/>
              <a:endParaRPr lang="ru-RU" dirty="0">
                <a:latin typeface="Angst Thin" pitchFamily="2" charset="0"/>
              </a:endParaRPr>
            </a:p>
          </p:txBody>
        </p:sp>
      </p:grpSp>
    </p:spTree>
  </p:cSld>
  <p:clrMapOvr>
    <a:masterClrMapping/>
  </p:clrMapOvr>
  <p:transition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0 -2.83237E-6 L 0 0.5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400" dirty="0" smtClean="0">
                <a:latin typeface="Angst Thin" pitchFamily="2" charset="0"/>
              </a:rPr>
              <a:t>[</a:t>
            </a:r>
            <a:r>
              <a:rPr lang="ru-RU" sz="6400" dirty="0" err="1" smtClean="0">
                <a:latin typeface="Angst Thin" pitchFamily="2" charset="0"/>
              </a:rPr>
              <a:t>спойлер</a:t>
            </a:r>
            <a:r>
              <a:rPr lang="ru-RU" sz="6400" dirty="0" smtClean="0">
                <a:latin typeface="Angst Thin" pitchFamily="2" charset="0"/>
              </a:rPr>
              <a:t> скрыт</a:t>
            </a:r>
            <a:r>
              <a:rPr lang="en-US" sz="6400" dirty="0" smtClean="0">
                <a:latin typeface="Angst Thin" pitchFamily="2" charset="0"/>
              </a:rPr>
              <a:t>]</a:t>
            </a:r>
            <a:endParaRPr lang="ru-RU" sz="6400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Я сделал одну интересную функцию.. И эта функция… Барабанная дробь…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barabannaya-drob-i-tarelki-2906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71670" y="3643314"/>
            <a:ext cx="67866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/>
              <a:t>QR-</a:t>
            </a:r>
            <a:r>
              <a:rPr lang="ru-RU" sz="6600" dirty="0" smtClean="0"/>
              <a:t>сканер!</a:t>
            </a:r>
            <a:endParaRPr lang="ru-RU" sz="6600" dirty="0"/>
          </a:p>
        </p:txBody>
      </p:sp>
      <p:sp>
        <p:nvSpPr>
          <p:cNvPr id="6" name="Управляющая кнопка: далее 5">
            <a:hlinkClick r:id="" action="ppaction://hlinkshowjump?jump=nextslide" highlightClick="1"/>
          </p:cNvPr>
          <p:cNvSpPr/>
          <p:nvPr/>
        </p:nvSpPr>
        <p:spPr>
          <a:xfrm>
            <a:off x="8101584" y="0"/>
            <a:ext cx="1042416" cy="6858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4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4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43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685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74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27" presetClass="entr" presetSubtype="0" fill="hold" grpId="0" nodeType="withEffect">
                                  <p:stCondLst>
                                    <p:cond delay="7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435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22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Но сначала стоит выбрать способ передачи информации! – скажете вы, и вы будете абсолютно правы. Я долго думал над этим, и пришёл к хорошей идее: </a:t>
            </a:r>
            <a:r>
              <a:rPr lang="ru-RU" dirty="0" err="1" smtClean="0"/>
              <a:t>так-как</a:t>
            </a:r>
            <a:r>
              <a:rPr lang="ru-RU" dirty="0" smtClean="0"/>
              <a:t> движок способен обрабатывать </a:t>
            </a:r>
            <a:r>
              <a:rPr lang="en-US" dirty="0" smtClean="0"/>
              <a:t>JSON, </a:t>
            </a:r>
            <a:r>
              <a:rPr lang="ru-RU" dirty="0" smtClean="0"/>
              <a:t>я могу запихнуть в </a:t>
            </a:r>
            <a:r>
              <a:rPr lang="en-US" dirty="0" smtClean="0"/>
              <a:t>QR-</a:t>
            </a:r>
            <a:r>
              <a:rPr lang="ru-RU" dirty="0" smtClean="0"/>
              <a:t>код </a:t>
            </a:r>
            <a:r>
              <a:rPr lang="en-US" dirty="0" smtClean="0"/>
              <a:t>JSON! </a:t>
            </a:r>
            <a:r>
              <a:rPr lang="ru-RU" dirty="0" smtClean="0"/>
              <a:t>Вот пример: </a:t>
            </a:r>
            <a:endParaRPr lang="ru-RU" dirty="0"/>
          </a:p>
        </p:txBody>
      </p:sp>
      <p:pic>
        <p:nvPicPr>
          <p:cNvPr id="7" name="2024-02-16 20-42-48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3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ngst Thin" pitchFamily="2" charset="0"/>
              </a:rPr>
              <a:t>Eventmanagers</a:t>
            </a:r>
            <a:r>
              <a:rPr lang="en-US" dirty="0" smtClean="0">
                <a:latin typeface="Angst Thin" pitchFamily="2" charset="0"/>
              </a:rPr>
              <a:t> lobby?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Если есть валюта, нужен способ заработка, всё верно. Существуют люди – </a:t>
            </a:r>
            <a:r>
              <a:rPr lang="ru-RU" dirty="0" err="1" smtClean="0">
                <a:latin typeface="Century Gothic" pitchFamily="34" charset="0"/>
              </a:rPr>
              <a:t>ивентменеджеры</a:t>
            </a:r>
            <a:r>
              <a:rPr lang="ru-RU" dirty="0" smtClean="0">
                <a:latin typeface="Century Gothic" pitchFamily="34" charset="0"/>
              </a:rPr>
              <a:t>, которые проводят игры и начисляют победителям на счёт по 100 </a:t>
            </a:r>
            <a:r>
              <a:rPr lang="en-US" dirty="0" smtClean="0">
                <a:latin typeface="Century Gothic" pitchFamily="34" charset="0"/>
              </a:rPr>
              <a:t>EVC</a:t>
            </a:r>
            <a:r>
              <a:rPr lang="ru-RU" dirty="0" smtClean="0">
                <a:latin typeface="Century Gothic" pitchFamily="34" charset="0"/>
              </a:rPr>
              <a:t>.</a:t>
            </a: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Ещё нужно создавать </a:t>
            </a:r>
            <a:r>
              <a:rPr lang="en-US" dirty="0" smtClean="0">
                <a:latin typeface="Century Gothic" pitchFamily="34" charset="0"/>
              </a:rPr>
              <a:t>QR-</a:t>
            </a:r>
            <a:r>
              <a:rPr lang="ru-RU" dirty="0" smtClean="0">
                <a:latin typeface="Century Gothic" pitchFamily="34" charset="0"/>
              </a:rPr>
              <a:t>коды, функция и такая есть.</a:t>
            </a: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А плюсом ко всему я добавил штрафные карточки. За 5 таких можно схлопотать </a:t>
            </a:r>
            <a:r>
              <a:rPr lang="ru-RU" dirty="0" err="1" smtClean="0">
                <a:latin typeface="Century Gothic" pitchFamily="34" charset="0"/>
              </a:rPr>
              <a:t>банчик</a:t>
            </a:r>
            <a:r>
              <a:rPr lang="ru-RU" dirty="0" smtClean="0">
                <a:latin typeface="Century Gothic" pitchFamily="34" charset="0"/>
              </a:rPr>
              <a:t> на 5 дней (проверка администрацией).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4" name="July - John Patitucci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Ух…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" action="ppaction://hlinkshowjump?jump=nextslide" endSnd="1"/>
              </a:rPr>
              <a:t>(Озвучить финальный слайд…)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" action="ppaction://hlinkshowjump?jump=lastslide"/>
              </a:rPr>
              <a:t>(Без </a:t>
            </a:r>
            <a:r>
              <a:rPr lang="ru-RU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" action="ppaction://hlinkshowjump?jump=lastslide"/>
              </a:rPr>
              <a:t>озвучки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" action="ppaction://hlinkshowjump?jump=lastslide"/>
              </a:rPr>
              <a:t>…)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(слайд озвучен)</a:t>
            </a:r>
            <a:endParaRPr lang="ru-RU" dirty="0"/>
          </a:p>
        </p:txBody>
      </p:sp>
      <p:pic>
        <p:nvPicPr>
          <p:cNvPr id="4098" name="Picture 2" descr="https://api.qrserver.com/v1/create-qr-code/?size=150x150&amp;data=https://lingoiy.github.io/evcmgr/ind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1714488"/>
            <a:ext cx="1428750" cy="1428750"/>
          </a:xfrm>
          <a:prstGeom prst="rect">
            <a:avLst/>
          </a:prstGeom>
          <a:noFill/>
        </p:spPr>
      </p:pic>
      <p:pic>
        <p:nvPicPr>
          <p:cNvPr id="5" name="voxworker-voice-file (14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4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8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 </a:t>
            </a:r>
            <a:r>
              <a:rPr lang="ru-RU" dirty="0" err="1" smtClean="0"/>
              <a:t>озвучки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Я </a:t>
            </a:r>
            <a:r>
              <a:rPr lang="ru-RU" dirty="0" smtClean="0"/>
              <a:t>написал много кода, мне предстоит отдохнуть, а вы пока сканируйте этот QR </a:t>
            </a:r>
            <a:r>
              <a:rPr lang="ru-RU" dirty="0" smtClean="0"/>
              <a:t>код.</a:t>
            </a:r>
            <a:endParaRPr lang="ru-RU" dirty="0"/>
          </a:p>
        </p:txBody>
      </p:sp>
      <p:pic>
        <p:nvPicPr>
          <p:cNvPr id="4" name="Picture 2" descr="https://api.qrserver.com/v1/create-qr-code/?size=150x150&amp;data=https://lingoiy.github.io/evcmgr/index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71462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ngst Thin" pitchFamily="2" charset="0"/>
              </a:rPr>
              <a:t>Event Coins Manager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latin typeface="Century Gothic" pitchFamily="34" charset="0"/>
              </a:rPr>
              <a:t>или «как хотел сделать валюту класса, и у меня получилось»</a:t>
            </a:r>
            <a:endParaRPr lang="ru-RU" dirty="0">
              <a:latin typeface="Century Gothic" pitchFamily="34" charset="0"/>
            </a:endParaRPr>
          </a:p>
        </p:txBody>
      </p:sp>
      <p:pic>
        <p:nvPicPr>
          <p:cNvPr id="6" name="July - John Patitucci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-304800" y="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Начнём с задумки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Я хотел создать свою валюту. Сначала</a:t>
            </a: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я даже не догадывался, во что это</a:t>
            </a: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перерастёт… 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подготовка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Сначала я, конечно, не догадываясь, что у меня будет сервер, создал таблицу в </a:t>
            </a:r>
            <a:r>
              <a:rPr lang="en-US" dirty="0" smtClean="0">
                <a:latin typeface="Century Gothic" pitchFamily="34" charset="0"/>
              </a:rPr>
              <a:t>Google. </a:t>
            </a:r>
            <a:r>
              <a:rPr lang="ru-RU" dirty="0" smtClean="0">
                <a:latin typeface="Century Gothic" pitchFamily="34" charset="0"/>
              </a:rPr>
              <a:t>По быстрому накидал варианты паролей, и мне приглянулся пароль, состоящий из 5 случайных цифр, первых 2-х букв фамилии и первых 2-х букв имени.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Начало создания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3543296" cy="4525963"/>
          </a:xfrm>
        </p:spPr>
        <p:txBody>
          <a:bodyPr/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Создал проект в</a:t>
            </a:r>
            <a:endParaRPr lang="ru-RU" dirty="0">
              <a:latin typeface="Century Gothic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5400000">
            <a:off x="2500298" y="-1285908"/>
            <a:ext cx="1285884" cy="1588"/>
          </a:xfrm>
          <a:prstGeom prst="line">
            <a:avLst/>
          </a:prstGeom>
          <a:ln w="76200">
            <a:solidFill>
              <a:srgbClr val="66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Содержимое 2"/>
          <p:cNvSpPr txBox="1">
            <a:spLocks/>
          </p:cNvSpPr>
          <p:nvPr/>
        </p:nvSpPr>
        <p:spPr>
          <a:xfrm>
            <a:off x="3929058" y="1571612"/>
            <a:ext cx="3543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тхункабле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0" name="Содержимое 2"/>
          <p:cNvSpPr txBox="1">
            <a:spLocks/>
          </p:cNvSpPr>
          <p:nvPr/>
        </p:nvSpPr>
        <p:spPr>
          <a:xfrm>
            <a:off x="3929058" y="1571612"/>
            <a:ext cx="3543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err="1" smtClean="0">
                <a:latin typeface="Century Gothic" pitchFamily="34" charset="0"/>
              </a:rPr>
              <a:t>т</a:t>
            </a:r>
            <a:r>
              <a:rPr kumimoji="0" lang="ru-RU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анкабле</a:t>
            </a:r>
            <a:endParaRPr kumimoji="0" lang="ru-RU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1" name="Содержимое 2"/>
          <p:cNvSpPr txBox="1">
            <a:spLocks/>
          </p:cNvSpPr>
          <p:nvPr/>
        </p:nvSpPr>
        <p:spPr>
          <a:xfrm>
            <a:off x="3929058" y="1571612"/>
            <a:ext cx="354329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>
                <a:latin typeface="Century Gothic" pitchFamily="34" charset="0"/>
              </a:rPr>
              <a:t>thunkable</a:t>
            </a:r>
            <a:r>
              <a:rPr lang="en-US" sz="3200" dirty="0" smtClean="0">
                <a:latin typeface="Century Gothic" pitchFamily="34" charset="0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Содержимое 2"/>
          <p:cNvSpPr txBox="1">
            <a:spLocks/>
          </p:cNvSpPr>
          <p:nvPr/>
        </p:nvSpPr>
        <p:spPr>
          <a:xfrm>
            <a:off x="571472" y="1546243"/>
            <a:ext cx="857252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>
                <a:latin typeface="Century Gothic" pitchFamily="34" charset="0"/>
              </a:rPr>
              <a:t>	</a:t>
            </a:r>
            <a:r>
              <a:rPr lang="ru-RU" sz="3200" dirty="0" smtClean="0">
                <a:latin typeface="Century Gothic" pitchFamily="34" charset="0"/>
              </a:rPr>
              <a:t>						Добавил туда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3200" dirty="0" smtClean="0">
                <a:latin typeface="Century Gothic" pitchFamily="34" charset="0"/>
              </a:rPr>
              <a:t>эту таблицу.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2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1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250"/>
                            </p:stCondLst>
                            <p:childTnLst>
                              <p:par>
                                <p:cTn id="23" presetID="27" presetClass="exit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500"/>
                            </p:stCondLst>
                            <p:childTnLst>
                              <p:par>
                                <p:cTn id="2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0" grpId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Написание кода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Написание кода было для меня достаточно трудной задачей. На то время я не знал, как работать с </a:t>
            </a:r>
            <a:r>
              <a:rPr lang="en-US" dirty="0" smtClean="0"/>
              <a:t>API Google </a:t>
            </a:r>
            <a:r>
              <a:rPr lang="ru-RU" dirty="0" smtClean="0"/>
              <a:t>Таблиц. Но оказалось, что это очень просто, как и работать с другими блоками.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логин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Создал систему авторизации. Работает по такому принципу: если полученное значение пароля из строки логина = полю ввода пароля – записать логин</a:t>
            </a:r>
            <a:r>
              <a:rPr lang="en-US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и фамилию, имя. Иначе вывести сообщение об ошибке.</a:t>
            </a:r>
            <a:r>
              <a:rPr lang="ru-RU" dirty="0" smtClean="0">
                <a:latin typeface="Century Gothic" pitchFamily="34" charset="0"/>
              </a:rPr>
              <a:t> </a:t>
            </a:r>
            <a:r>
              <a:rPr lang="ru-RU" dirty="0" smtClean="0">
                <a:latin typeface="Century Gothic" pitchFamily="34" charset="0"/>
              </a:rPr>
              <a:t>Кто ничего не понял, полезные ссылки есть в конце.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6400" dirty="0" smtClean="0">
                <a:latin typeface="Angst Thin" pitchFamily="2" charset="0"/>
              </a:rPr>
              <a:t>Меню и транзакция</a:t>
            </a:r>
            <a:endParaRPr lang="ru-RU" sz="6400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557214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Меню было просто сделать. Накидал кнопок, но пока не делал ссылки, </a:t>
            </a:r>
            <a:r>
              <a:rPr lang="ru-RU" dirty="0" err="1" smtClean="0">
                <a:latin typeface="Century Gothic" pitchFamily="34" charset="0"/>
              </a:rPr>
              <a:t>так-как</a:t>
            </a:r>
            <a:r>
              <a:rPr lang="ru-RU" dirty="0" smtClean="0">
                <a:latin typeface="Century Gothic" pitchFamily="34" charset="0"/>
              </a:rPr>
              <a:t> пока не на что.</a:t>
            </a:r>
          </a:p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Транзакцию сделал тоже довольно быстро и просто. Если баланс встроенной валюты – </a:t>
            </a:r>
            <a:r>
              <a:rPr lang="ru-RU" dirty="0" err="1" smtClean="0">
                <a:latin typeface="Century Gothic" pitchFamily="34" charset="0"/>
              </a:rPr>
              <a:t>ивент-коинов</a:t>
            </a:r>
            <a:r>
              <a:rPr lang="ru-RU" dirty="0" smtClean="0">
                <a:latin typeface="Century Gothic" pitchFamily="34" charset="0"/>
              </a:rPr>
              <a:t> (далее </a:t>
            </a:r>
            <a:r>
              <a:rPr lang="en-US" dirty="0" smtClean="0">
                <a:latin typeface="Century Gothic" pitchFamily="34" charset="0"/>
              </a:rPr>
              <a:t>EVC)</a:t>
            </a:r>
            <a:r>
              <a:rPr lang="ru-RU" dirty="0" smtClean="0">
                <a:latin typeface="Century Gothic" pitchFamily="34" charset="0"/>
              </a:rPr>
              <a:t> больше или равен сумме транзакции, списывается валюта с заранее указанного </a:t>
            </a:r>
            <a:r>
              <a:rPr lang="en-US" dirty="0" smtClean="0">
                <a:latin typeface="Century Gothic" pitchFamily="34" charset="0"/>
              </a:rPr>
              <a:t>id</a:t>
            </a:r>
            <a:r>
              <a:rPr lang="ru-RU" dirty="0" smtClean="0">
                <a:latin typeface="Century Gothic" pitchFamily="34" charset="0"/>
              </a:rPr>
              <a:t>. Иначе отображает сообщение об ошибке.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ngst Thin" pitchFamily="2" charset="0"/>
              </a:rPr>
              <a:t>Тех. поддержка</a:t>
            </a:r>
            <a:endParaRPr lang="ru-RU" dirty="0">
              <a:latin typeface="Angst Thin" pitchFamily="2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dirty="0" smtClean="0">
                <a:latin typeface="Century Gothic" pitchFamily="34" charset="0"/>
              </a:rPr>
              <a:t>Техническую поддержку не так сложно написать. Просто идёт открытие ссылки, которая перебрасывает на мой </a:t>
            </a:r>
            <a:r>
              <a:rPr lang="en-US" dirty="0" err="1" smtClean="0">
                <a:latin typeface="Century Gothic" pitchFamily="34" charset="0"/>
              </a:rPr>
              <a:t>WhatsApp</a:t>
            </a:r>
            <a:r>
              <a:rPr lang="en-US" dirty="0" smtClean="0">
                <a:latin typeface="Century Gothic" pitchFamily="34" charset="0"/>
              </a:rPr>
              <a:t> (</a:t>
            </a:r>
            <a:r>
              <a:rPr lang="ru-RU" dirty="0" smtClean="0">
                <a:latin typeface="Century Gothic" pitchFamily="34" charset="0"/>
              </a:rPr>
              <a:t>в России </a:t>
            </a:r>
            <a:r>
              <a:rPr lang="en-US" dirty="0" smtClean="0">
                <a:latin typeface="Century Gothic" pitchFamily="34" charset="0"/>
              </a:rPr>
              <a:t>Meta </a:t>
            </a:r>
            <a:r>
              <a:rPr lang="ru-RU" dirty="0" smtClean="0">
                <a:latin typeface="Century Gothic" pitchFamily="34" charset="0"/>
              </a:rPr>
              <a:t>обозначена как экстремистская организация). А по началу я хотел сделать оверлей </a:t>
            </a:r>
            <a:r>
              <a:rPr lang="en-US" dirty="0" err="1" smtClean="0">
                <a:latin typeface="Century Gothic" pitchFamily="34" charset="0"/>
              </a:rPr>
              <a:t>Jivo</a:t>
            </a:r>
            <a:r>
              <a:rPr lang="ru-RU" dirty="0" smtClean="0">
                <a:latin typeface="Century Gothic" pitchFamily="34" charset="0"/>
              </a:rPr>
              <a:t>, но потом понял, что он перекрывает другие кнопки.</a:t>
            </a:r>
            <a:endParaRPr lang="ru-RU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459</Words>
  <PresentationFormat>Экран (4:3)</PresentationFormat>
  <Paragraphs>39</Paragraphs>
  <Slides>15</Slides>
  <Notes>0</Notes>
  <HiddenSlides>0</HiddenSlides>
  <MMClips>5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Слайд 1</vt:lpstr>
      <vt:lpstr>Event Coins Manager</vt:lpstr>
      <vt:lpstr>Начнём с задумки</vt:lpstr>
      <vt:lpstr>подготовка</vt:lpstr>
      <vt:lpstr>Начало создания</vt:lpstr>
      <vt:lpstr>Написание кода</vt:lpstr>
      <vt:lpstr>логин</vt:lpstr>
      <vt:lpstr>Меню и транзакция</vt:lpstr>
      <vt:lpstr>Тех. поддержка</vt:lpstr>
      <vt:lpstr>[спойлер скрыт]</vt:lpstr>
      <vt:lpstr>Слайд 11</vt:lpstr>
      <vt:lpstr>Eventmanagers lobby?</vt:lpstr>
      <vt:lpstr>Ух…</vt:lpstr>
      <vt:lpstr>(слайд озвучен)</vt:lpstr>
      <vt:lpstr>Без озвучки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Кирилл</dc:creator>
  <cp:lastModifiedBy>Кирилл</cp:lastModifiedBy>
  <cp:revision>2</cp:revision>
  <dcterms:created xsi:type="dcterms:W3CDTF">2024-02-16T12:55:54Z</dcterms:created>
  <dcterms:modified xsi:type="dcterms:W3CDTF">2024-02-16T19:31:18Z</dcterms:modified>
</cp:coreProperties>
</file>