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E3A"/>
    <a:srgbClr val="0F1D19"/>
    <a:srgbClr val="122721"/>
    <a:srgbClr val="17332D"/>
    <a:srgbClr val="225390"/>
    <a:srgbClr val="345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520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F6ED-F167-D142-9EB3-FD3FA8B1A9C1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0D9C-3333-C644-A55D-120C1BCA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8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F6ED-F167-D142-9EB3-FD3FA8B1A9C1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0D9C-3333-C644-A55D-120C1BCA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9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F6ED-F167-D142-9EB3-FD3FA8B1A9C1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0D9C-3333-C644-A55D-120C1BCA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2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F6ED-F167-D142-9EB3-FD3FA8B1A9C1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0D9C-3333-C644-A55D-120C1BCA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F6ED-F167-D142-9EB3-FD3FA8B1A9C1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0D9C-3333-C644-A55D-120C1BCA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3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F6ED-F167-D142-9EB3-FD3FA8B1A9C1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0D9C-3333-C644-A55D-120C1BCA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2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F6ED-F167-D142-9EB3-FD3FA8B1A9C1}" type="datetimeFigureOut">
              <a:rPr lang="en-US" smtClean="0"/>
              <a:t>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0D9C-3333-C644-A55D-120C1BCA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8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F6ED-F167-D142-9EB3-FD3FA8B1A9C1}" type="datetimeFigureOut">
              <a:rPr lang="en-US" smtClean="0"/>
              <a:t>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0D9C-3333-C644-A55D-120C1BCA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8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F6ED-F167-D142-9EB3-FD3FA8B1A9C1}" type="datetimeFigureOut">
              <a:rPr lang="en-US" smtClean="0"/>
              <a:t>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0D9C-3333-C644-A55D-120C1BCA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F6ED-F167-D142-9EB3-FD3FA8B1A9C1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0D9C-3333-C644-A55D-120C1BCA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F6ED-F167-D142-9EB3-FD3FA8B1A9C1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0D9C-3333-C644-A55D-120C1BCA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2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9F6ED-F167-D142-9EB3-FD3FA8B1A9C1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C0D9C-3333-C644-A55D-120C1BCA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1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小叶子icon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5052" y1="68041" x2="35052" y2="680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726" y="144675"/>
            <a:ext cx="1897128" cy="189712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331219" y="1350576"/>
            <a:ext cx="3657600" cy="3657600"/>
          </a:xfrm>
          <a:prstGeom prst="roundRect">
            <a:avLst/>
          </a:prstGeom>
          <a:solidFill>
            <a:srgbClr val="1F3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rot="10800000">
            <a:off x="2773212" y="1787386"/>
            <a:ext cx="2164416" cy="2421700"/>
          </a:xfrm>
          <a:prstGeom prst="arc">
            <a:avLst>
              <a:gd name="adj1" fmla="val 13222641"/>
              <a:gd name="adj2" fmla="val 8815185"/>
            </a:avLst>
          </a:prstGeom>
          <a:noFill/>
          <a:ln w="254000" cap="rnd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lock Arc 21"/>
          <p:cNvSpPr/>
          <p:nvPr/>
        </p:nvSpPr>
        <p:spPr>
          <a:xfrm rot="1444831">
            <a:off x="3513676" y="3082938"/>
            <a:ext cx="1330323" cy="691226"/>
          </a:xfrm>
          <a:prstGeom prst="blockArc">
            <a:avLst>
              <a:gd name="adj1" fmla="val 10414260"/>
              <a:gd name="adj2" fmla="val 21575303"/>
              <a:gd name="adj3" fmla="val 16560"/>
            </a:avLst>
          </a:prstGeom>
          <a:solidFill>
            <a:srgbClr val="FFFFFF"/>
          </a:solidFill>
          <a:ln w="152400" cap="rnd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lock Arc 22"/>
          <p:cNvSpPr/>
          <p:nvPr/>
        </p:nvSpPr>
        <p:spPr>
          <a:xfrm rot="19875971">
            <a:off x="4687641" y="3139211"/>
            <a:ext cx="1061677" cy="691226"/>
          </a:xfrm>
          <a:prstGeom prst="blockArc">
            <a:avLst>
              <a:gd name="adj1" fmla="val 10800000"/>
              <a:gd name="adj2" fmla="val 614468"/>
              <a:gd name="adj3" fmla="val 8955"/>
            </a:avLst>
          </a:prstGeom>
          <a:noFill/>
          <a:ln w="152400" cap="rnd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752665" y="3727934"/>
            <a:ext cx="0" cy="942612"/>
          </a:xfrm>
          <a:prstGeom prst="line">
            <a:avLst/>
          </a:prstGeom>
          <a:ln w="254000" cap="rnd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630293" y="3479439"/>
            <a:ext cx="244744" cy="46348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2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G_882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6" r="3894"/>
          <a:stretch/>
        </p:blipFill>
        <p:spPr>
          <a:xfrm>
            <a:off x="2296978" y="526889"/>
            <a:ext cx="5407002" cy="5486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3131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Guiting Ye</dc:creator>
  <cp:lastModifiedBy>Guiting Ye</cp:lastModifiedBy>
  <cp:revision>12</cp:revision>
  <dcterms:created xsi:type="dcterms:W3CDTF">2015-01-28T05:48:29Z</dcterms:created>
  <dcterms:modified xsi:type="dcterms:W3CDTF">2015-01-31T02:08:11Z</dcterms:modified>
</cp:coreProperties>
</file>