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52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嘉陞" initials="李嘉陞" lastIdx="1" clrIdx="0">
    <p:extLst>
      <p:ext uri="{19B8F6BF-5375-455C-9EA6-DF929625EA0E}">
        <p15:presenceInfo xmlns:p15="http://schemas.microsoft.com/office/powerpoint/2012/main" userId="cc4751cbb0e4d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F63"/>
    <a:srgbClr val="07D0CA"/>
    <a:srgbClr val="8C7DA6"/>
    <a:srgbClr val="F8CB49"/>
    <a:srgbClr val="81EBEB"/>
    <a:srgbClr val="FF5050"/>
    <a:srgbClr val="FF83DC"/>
    <a:srgbClr val="B9CFDF"/>
    <a:srgbClr val="8FABB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6195" autoAdjust="0"/>
  </p:normalViewPr>
  <p:slideViewPr>
    <p:cSldViewPr snapToGrid="0" showGuides="1">
      <p:cViewPr varScale="1">
        <p:scale>
          <a:sx n="77" d="100"/>
          <a:sy n="77" d="100"/>
        </p:scale>
        <p:origin x="101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93" d="800"/>
        <a:sy n="393" d="8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3A7EB9D-8B4B-4534-BEE8-95F7A422B6FE}" type="datetimeFigureOut">
              <a:rPr lang="zh-CN" altLang="en-US" smtClean="0"/>
              <a:pPr/>
              <a:t>2021/11/7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E31ADD49-AF98-4591-9710-FC94183C3A3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9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9851" y="62895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  <a:latin typeface="字魂59号-创粗黑" panose="00000500000000000000" pitchFamily="2" charset="-122"/>
              </a:defRPr>
            </a:lvl1pPr>
          </a:lstStyle>
          <a:p>
            <a:fld id="{DF20058A-C6D7-4652-A4A9-825FFE6C96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2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9851" y="62895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bg1"/>
                </a:solidFill>
                <a:latin typeface="字魂59号-创粗黑" panose="00000500000000000000" pitchFamily="2" charset="-122"/>
              </a:defRPr>
            </a:lvl1pPr>
          </a:lstStyle>
          <a:p>
            <a:fld id="{DF20058A-C6D7-4652-A4A9-825FFE6C96A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3AB2-9ECE-42C7-A82A-9807957B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76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:push dir="u"/>
      </p:transition>
    </mc:Choice>
    <mc:Fallback xmlns="">
      <p:transition spd="slow" advClick="0" advTm="3000">
        <p:push dir="u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2497">
            <a:off x="2304938" y="2733548"/>
            <a:ext cx="790916" cy="790916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12" y="2920052"/>
            <a:ext cx="1321404" cy="1444065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06" y="1248914"/>
            <a:ext cx="3115203" cy="3115203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77" y="2841594"/>
            <a:ext cx="818639" cy="818639"/>
          </a:xfrm>
          <a:prstGeom prst="rect">
            <a:avLst/>
          </a:prstGeom>
          <a:ln w="53975">
            <a:solidFill>
              <a:srgbClr val="FF0000"/>
            </a:solidFill>
          </a:ln>
        </p:spPr>
      </p:pic>
      <p:sp>
        <p:nvSpPr>
          <p:cNvPr id="2" name="文字方塊 1"/>
          <p:cNvSpPr txBox="1"/>
          <p:nvPr/>
        </p:nvSpPr>
        <p:spPr>
          <a:xfrm>
            <a:off x="88917" y="4547633"/>
            <a:ext cx="4671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指導老師：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劉志俊 老師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組員：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資工</a:t>
            </a:r>
            <a:r>
              <a:rPr lang="zh-TW" altLang="en-US" dirty="0">
                <a:solidFill>
                  <a:schemeClr val="bg1"/>
                </a:solidFill>
              </a:rPr>
              <a:t>三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zh-TW" altLang="en-US" dirty="0" smtClean="0">
                <a:solidFill>
                  <a:schemeClr val="bg1"/>
                </a:solidFill>
              </a:rPr>
              <a:t>　</a:t>
            </a:r>
            <a:r>
              <a:rPr lang="en-US" dirty="0" smtClean="0">
                <a:solidFill>
                  <a:schemeClr val="bg1"/>
                </a:solidFill>
              </a:rPr>
              <a:t>410727721</a:t>
            </a:r>
            <a:r>
              <a:rPr lang="zh-TW" altLang="en-US" dirty="0" smtClean="0">
                <a:solidFill>
                  <a:schemeClr val="bg1"/>
                </a:solidFill>
              </a:rPr>
              <a:t>　柯</a:t>
            </a:r>
            <a:r>
              <a:rPr lang="zh-TW" altLang="en-US" dirty="0">
                <a:solidFill>
                  <a:schemeClr val="bg1"/>
                </a:solidFill>
              </a:rPr>
              <a:t>佾</a:t>
            </a:r>
            <a:r>
              <a:rPr lang="zh-TW" altLang="en-US" dirty="0" smtClean="0">
                <a:solidFill>
                  <a:schemeClr val="bg1"/>
                </a:solidFill>
              </a:rPr>
              <a:t>均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資工</a:t>
            </a:r>
            <a:r>
              <a:rPr lang="zh-TW" altLang="en-US" dirty="0">
                <a:solidFill>
                  <a:schemeClr val="bg1"/>
                </a:solidFill>
              </a:rPr>
              <a:t>三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zh-TW" altLang="en-US" dirty="0" smtClean="0">
                <a:solidFill>
                  <a:schemeClr val="bg1"/>
                </a:solidFill>
              </a:rPr>
              <a:t>　</a:t>
            </a:r>
            <a:r>
              <a:rPr lang="en-US" dirty="0" smtClean="0">
                <a:solidFill>
                  <a:schemeClr val="bg1"/>
                </a:solidFill>
              </a:rPr>
              <a:t>410727789</a:t>
            </a:r>
            <a:r>
              <a:rPr lang="zh-TW" altLang="en-US" dirty="0" smtClean="0">
                <a:solidFill>
                  <a:schemeClr val="bg1"/>
                </a:solidFill>
              </a:rPr>
              <a:t>　李嘉陞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資工</a:t>
            </a:r>
            <a:r>
              <a:rPr lang="zh-TW" altLang="en-US" dirty="0">
                <a:solidFill>
                  <a:schemeClr val="bg1"/>
                </a:solidFill>
              </a:rPr>
              <a:t>三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zh-TW" altLang="en-US" dirty="0" smtClean="0">
                <a:solidFill>
                  <a:schemeClr val="bg1"/>
                </a:solidFill>
              </a:rPr>
              <a:t>　</a:t>
            </a:r>
            <a:r>
              <a:rPr lang="en-US" dirty="0" smtClean="0">
                <a:solidFill>
                  <a:schemeClr val="bg1"/>
                </a:solidFill>
              </a:rPr>
              <a:t>410719338</a:t>
            </a:r>
            <a:r>
              <a:rPr lang="zh-TW" altLang="en-US" dirty="0" smtClean="0">
                <a:solidFill>
                  <a:schemeClr val="bg1"/>
                </a:solidFill>
              </a:rPr>
              <a:t>　徐子傑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資工</a:t>
            </a:r>
            <a:r>
              <a:rPr lang="zh-TW" altLang="en-US" dirty="0">
                <a:solidFill>
                  <a:schemeClr val="bg1"/>
                </a:solidFill>
              </a:rPr>
              <a:t>三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zh-TW" altLang="en-US" dirty="0" smtClean="0">
                <a:solidFill>
                  <a:schemeClr val="bg1"/>
                </a:solidFill>
              </a:rPr>
              <a:t>　</a:t>
            </a:r>
            <a:r>
              <a:rPr lang="en-US" dirty="0" smtClean="0">
                <a:solidFill>
                  <a:schemeClr val="bg1"/>
                </a:solidFill>
              </a:rPr>
              <a:t>410703387</a:t>
            </a:r>
            <a:r>
              <a:rPr lang="zh-TW" altLang="en-US" dirty="0" smtClean="0">
                <a:solidFill>
                  <a:schemeClr val="bg1"/>
                </a:solidFill>
              </a:rPr>
              <a:t>　柯建亨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0631" y="142069"/>
            <a:ext cx="791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5400" dirty="0" smtClean="0">
                <a:solidFill>
                  <a:schemeClr val="bg1"/>
                </a:solidFill>
              </a:rPr>
              <a:t>智慧果樹套袋自走車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9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38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F1126"/>
      </a:accent1>
      <a:accent2>
        <a:srgbClr val="FF5C5B"/>
      </a:accent2>
      <a:accent3>
        <a:srgbClr val="30CDFF"/>
      </a:accent3>
      <a:accent4>
        <a:srgbClr val="FF9B25"/>
      </a:accent4>
      <a:accent5>
        <a:srgbClr val="9688FF"/>
      </a:accent5>
      <a:accent6>
        <a:srgbClr val="8EA6FF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C875D7555DAC94DA7C0C5498CFA5F3D" ma:contentTypeVersion="2" ma:contentTypeDescription="建立新的文件。" ma:contentTypeScope="" ma:versionID="9dcc423ede53723d05294eaa38ff67b1">
  <xsd:schema xmlns:xsd="http://www.w3.org/2001/XMLSchema" xmlns:xs="http://www.w3.org/2001/XMLSchema" xmlns:p="http://schemas.microsoft.com/office/2006/metadata/properties" xmlns:ns2="c663ac12-7c2c-4bed-ba33-b6d4744eb23f" targetNamespace="http://schemas.microsoft.com/office/2006/metadata/properties" ma:root="true" ma:fieldsID="43d098d53e8368511fbdca278ec68369" ns2:_="">
    <xsd:import namespace="c663ac12-7c2c-4bed-ba33-b6d4744eb2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3ac12-7c2c-4bed-ba33-b6d4744eb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73E2D-5FC2-45CD-8544-6829C8434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3ac12-7c2c-4bed-ba33-b6d4744eb2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14901E-AE09-4497-8C7D-4096E2A9B14C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c663ac12-7c2c-4bed-ba33-b6d4744eb23f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FD01468-5FB2-4ED8-A136-DBC53DF27A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3468</TotalTime>
  <Words>17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微软雅黑</vt:lpstr>
      <vt:lpstr>字魂59号-创粗黑</vt:lpstr>
      <vt:lpstr>Arial</vt:lpstr>
      <vt:lpstr>包图主题2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李嘉陞</dc:creator>
  <cp:keywords>http:/www.ypppt.com</cp:keywords>
  <cp:lastModifiedBy>柯佾均</cp:lastModifiedBy>
  <cp:revision>268</cp:revision>
  <dcterms:created xsi:type="dcterms:W3CDTF">2017-08-24T04:52:10Z</dcterms:created>
  <dcterms:modified xsi:type="dcterms:W3CDTF">2021-11-07T14:49:25Z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0x0101005C875D7555DAC94DA7C0C5498CFA5F3D</vt:lpwstr>
  </property>
</Properties>
</file>