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</p:sldIdLst>
  <p:sldSz cx="213836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409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4068" y="7802777"/>
            <a:ext cx="16556936" cy="8064081"/>
          </a:xfrm>
        </p:spPr>
        <p:txBody>
          <a:bodyPr anchor="b">
            <a:normAutofit/>
          </a:bodyPr>
          <a:lstStyle>
            <a:lvl1pPr algn="ctr">
              <a:defRPr sz="1262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4068" y="15866845"/>
            <a:ext cx="16556936" cy="462937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64" y="2381500"/>
            <a:ext cx="17903898" cy="1690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730" y="20130450"/>
            <a:ext cx="18162272" cy="2396435"/>
          </a:xfrm>
        </p:spPr>
        <p:txBody>
          <a:bodyPr anchor="b">
            <a:normAutofit/>
          </a:bodyPr>
          <a:lstStyle>
            <a:lvl1pPr algn="ctr">
              <a:defRPr sz="654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5997" y="3064642"/>
            <a:ext cx="17037679" cy="1554641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677"/>
            </a:lvl1pPr>
            <a:lvl2pPr marL="1069162" indent="0">
              <a:buNone/>
              <a:defRPr sz="4677"/>
            </a:lvl2pPr>
            <a:lvl3pPr marL="2138324" indent="0">
              <a:buNone/>
              <a:defRPr sz="4677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710" y="22526889"/>
            <a:ext cx="18159529" cy="3009354"/>
          </a:xfrm>
        </p:spPr>
        <p:txBody>
          <a:bodyPr anchor="t"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0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710" y="2682898"/>
            <a:ext cx="18159529" cy="15584657"/>
          </a:xfrm>
        </p:spPr>
        <p:txBody>
          <a:bodyPr anchor="ctr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710" y="18939557"/>
            <a:ext cx="18159529" cy="6622288"/>
          </a:xfrm>
        </p:spPr>
        <p:txBody>
          <a:bodyPr anchor="ctr"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92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520" y="2688025"/>
            <a:ext cx="16316155" cy="13197183"/>
          </a:xfrm>
        </p:spPr>
        <p:txBody>
          <a:bodyPr anchor="ctr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7851" y="15918409"/>
            <a:ext cx="15350711" cy="2349152"/>
          </a:xfrm>
        </p:spPr>
        <p:txBody>
          <a:bodyPr anchor="t">
            <a:normAutofit/>
          </a:bodyPr>
          <a:lstStyle>
            <a:lvl1pPr marL="0" indent="0" algn="r">
              <a:buNone/>
              <a:defRPr sz="3274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710" y="18980005"/>
            <a:ext cx="18159529" cy="65679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7339" y="3853507"/>
            <a:ext cx="1069181" cy="2578564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06944" y="12934117"/>
            <a:ext cx="1069181" cy="2578564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36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710" y="9378738"/>
            <a:ext cx="18159529" cy="11075913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95" y="20506584"/>
            <a:ext cx="18156786" cy="5029659"/>
          </a:xfrm>
        </p:spPr>
        <p:txBody>
          <a:bodyPr anchor="t"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95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2710" y="2688026"/>
            <a:ext cx="18159529" cy="42791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2710" y="8316079"/>
            <a:ext cx="5789616" cy="2541022"/>
          </a:xfrm>
        </p:spPr>
        <p:txBody>
          <a:bodyPr anchor="b">
            <a:noAutofit/>
          </a:bodyPr>
          <a:lstStyle>
            <a:lvl1pPr marL="0" indent="0" algn="ctr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2710" y="11340108"/>
            <a:ext cx="5789616" cy="1419613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9114" y="8316079"/>
            <a:ext cx="5789616" cy="2541022"/>
          </a:xfrm>
        </p:spPr>
        <p:txBody>
          <a:bodyPr anchor="b">
            <a:noAutofit/>
          </a:bodyPr>
          <a:lstStyle>
            <a:lvl1pPr marL="0" indent="0" algn="ctr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89860" y="11340108"/>
            <a:ext cx="5789616" cy="1419613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72621" y="8316079"/>
            <a:ext cx="5789616" cy="2541022"/>
          </a:xfrm>
        </p:spPr>
        <p:txBody>
          <a:bodyPr anchor="b">
            <a:noAutofit/>
          </a:bodyPr>
          <a:lstStyle>
            <a:lvl1pPr marL="0" indent="0" algn="ctr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72621" y="11340108"/>
            <a:ext cx="5789616" cy="1419613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67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58" y="8051929"/>
            <a:ext cx="5914279" cy="8085057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19" y="8051929"/>
            <a:ext cx="5914279" cy="8085057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177" y="8051929"/>
            <a:ext cx="5914279" cy="808505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2710" y="2688026"/>
            <a:ext cx="18159529" cy="42791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2710" y="17215120"/>
            <a:ext cx="5789616" cy="2541022"/>
          </a:xfrm>
        </p:spPr>
        <p:txBody>
          <a:bodyPr anchor="b">
            <a:noAutofit/>
          </a:bodyPr>
          <a:lstStyle>
            <a:lvl1pPr marL="0" indent="0" algn="ctr">
              <a:buNone/>
              <a:defRPr sz="4677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85656" y="8549641"/>
            <a:ext cx="5423724" cy="706821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2710" y="19756148"/>
            <a:ext cx="5789616" cy="5780106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2234" y="17215120"/>
            <a:ext cx="5789616" cy="2541022"/>
          </a:xfrm>
        </p:spPr>
        <p:txBody>
          <a:bodyPr anchor="b">
            <a:noAutofit/>
          </a:bodyPr>
          <a:lstStyle>
            <a:lvl1pPr marL="0" indent="0" algn="ctr">
              <a:buNone/>
              <a:defRPr sz="4677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972806" y="8550417"/>
            <a:ext cx="5423724" cy="709118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89859" y="19756144"/>
            <a:ext cx="5791990" cy="5780106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72840" y="17215120"/>
            <a:ext cx="5789616" cy="2541022"/>
          </a:xfrm>
        </p:spPr>
        <p:txBody>
          <a:bodyPr anchor="b">
            <a:noAutofit/>
          </a:bodyPr>
          <a:lstStyle>
            <a:lvl1pPr marL="0" indent="0" algn="ctr">
              <a:buNone/>
              <a:defRPr sz="4677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164018" y="8529860"/>
            <a:ext cx="5423724" cy="708734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72621" y="19756135"/>
            <a:ext cx="5789616" cy="578011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72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600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55463" y="2688028"/>
            <a:ext cx="4006775" cy="2284822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2713" y="2688028"/>
            <a:ext cx="13885451" cy="22848222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4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014" y="7765415"/>
            <a:ext cx="16820927" cy="8064134"/>
          </a:xfrm>
        </p:spPr>
        <p:txBody>
          <a:bodyPr anchor="b"/>
          <a:lstStyle>
            <a:lvl1pPr algn="ctr">
              <a:defRPr sz="9354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2014" y="15829538"/>
            <a:ext cx="16820927" cy="6645341"/>
          </a:xfrm>
        </p:spPr>
        <p:txBody>
          <a:bodyPr anchor="t"/>
          <a:lstStyle>
            <a:lvl1pPr marL="0" indent="0" algn="ctr">
              <a:buNone/>
              <a:defRPr sz="4677">
                <a:solidFill>
                  <a:schemeClr val="tx1"/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4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2714" y="7639218"/>
            <a:ext cx="8875638" cy="1789702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9292" y="7639225"/>
            <a:ext cx="8882948" cy="1789702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8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09" y="7806225"/>
            <a:ext cx="8857046" cy="18136028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194" y="7806225"/>
            <a:ext cx="8857046" cy="18136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205" y="8092536"/>
            <a:ext cx="8552650" cy="2402661"/>
          </a:xfrm>
        </p:spPr>
        <p:txBody>
          <a:bodyPr anchor="b">
            <a:noAutofit/>
          </a:bodyPr>
          <a:lstStyle>
            <a:lvl1pPr marL="0" indent="0" algn="ctr">
              <a:buNone/>
              <a:defRPr sz="5612" b="0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4205" y="10495199"/>
            <a:ext cx="8552650" cy="15041051"/>
          </a:xfrm>
        </p:spPr>
        <p:txBody>
          <a:bodyPr anchor="t"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40781" y="8092542"/>
            <a:ext cx="8585951" cy="2402657"/>
          </a:xfrm>
        </p:spPr>
        <p:txBody>
          <a:bodyPr anchor="b">
            <a:noAutofit/>
          </a:bodyPr>
          <a:lstStyle>
            <a:lvl1pPr marL="0" indent="0" algn="ctr">
              <a:buNone/>
              <a:defRPr sz="5612" b="0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40781" y="10495199"/>
            <a:ext cx="8585951" cy="15041051"/>
          </a:xfrm>
        </p:spPr>
        <p:txBody>
          <a:bodyPr anchor="t"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56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1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714" y="2688025"/>
            <a:ext cx="6501536" cy="8033731"/>
          </a:xfrm>
        </p:spPr>
        <p:txBody>
          <a:bodyPr anchor="b">
            <a:normAutofit/>
          </a:bodyPr>
          <a:lstStyle>
            <a:lvl1pPr algn="ctr">
              <a:defRPr sz="5612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327" y="2688025"/>
            <a:ext cx="11245914" cy="2284821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714" y="10721758"/>
            <a:ext cx="6501536" cy="14814483"/>
          </a:xfrm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204" y="2689450"/>
            <a:ext cx="8016862" cy="22953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713" y="2689450"/>
            <a:ext cx="9178018" cy="8066449"/>
          </a:xfrm>
        </p:spPr>
        <p:txBody>
          <a:bodyPr anchor="b">
            <a:noAutofit/>
          </a:bodyPr>
          <a:lstStyle>
            <a:lvl1pPr algn="ctr">
              <a:defRPr sz="7483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38287" y="3280613"/>
            <a:ext cx="7402361" cy="2166304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713" y="10755899"/>
            <a:ext cx="9178018" cy="14887032"/>
          </a:xfrm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3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2710" y="2688026"/>
            <a:ext cx="18159529" cy="42791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710" y="7639225"/>
            <a:ext cx="18159529" cy="178970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67783" y="25942254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2AE07-9783-4896-A62F-E08C61042971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714" y="25942254"/>
            <a:ext cx="1170358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40592" y="25942254"/>
            <a:ext cx="1321648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13B759-5C06-49A0-B0F1-FF7E1C7A2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55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1069162" rtl="0" eaLnBrk="1" latinLnBrk="0" hangingPunct="1">
        <a:spcBef>
          <a:spcPct val="0"/>
        </a:spcBef>
        <a:buNone/>
        <a:defRPr sz="935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01872" indent="-715581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"/>
        <a:defRPr sz="467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683720" indent="-631395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"/>
        <a:defRPr sz="42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399301" indent="-505116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"/>
        <a:defRPr sz="374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3241161" indent="-505116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"/>
        <a:defRPr sz="327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914649" indent="-505116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"/>
        <a:defRPr sz="327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711142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"/>
        <a:defRPr sz="327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5616609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"/>
        <a:defRPr sz="327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6522077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"/>
        <a:defRPr sz="327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7263849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2"/>
        </a:buClr>
        <a:buSzPct val="70000"/>
        <a:buFont typeface="Wingdings 2" charset="2"/>
        <a:buChar char=""/>
        <a:defRPr sz="327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A98C51-EDCC-4544-B7A6-983AF907A854}"/>
              </a:ext>
            </a:extLst>
          </p:cNvPr>
          <p:cNvSpPr txBox="1"/>
          <p:nvPr/>
        </p:nvSpPr>
        <p:spPr>
          <a:xfrm>
            <a:off x="6289964" y="4065450"/>
            <a:ext cx="16625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>
                <a:latin typeface="+mn-ea"/>
              </a:rPr>
              <a:t>AI</a:t>
            </a:r>
            <a:r>
              <a:rPr lang="zh-TW" altLang="en-US" sz="9600" dirty="0">
                <a:latin typeface="+mn-ea"/>
              </a:rPr>
              <a:t>用於股票分析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D84010-4181-4139-886F-0B8C7657E5A1}"/>
              </a:ext>
            </a:extLst>
          </p:cNvPr>
          <p:cNvSpPr txBox="1"/>
          <p:nvPr/>
        </p:nvSpPr>
        <p:spPr>
          <a:xfrm>
            <a:off x="3214254" y="8222648"/>
            <a:ext cx="16431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+mn-ea"/>
              </a:rPr>
              <a:t>組員</a:t>
            </a:r>
            <a:r>
              <a:rPr lang="en-US" altLang="zh-TW" sz="6000" dirty="0">
                <a:latin typeface="+mn-ea"/>
              </a:rPr>
              <a:t>:</a:t>
            </a:r>
            <a:r>
              <a:rPr lang="zh-TW" altLang="en-US" sz="6000" dirty="0">
                <a:latin typeface="+mn-ea"/>
              </a:rPr>
              <a:t>陳昭銓、劉櫂賢 、曾嘉佑、李孟謙、范洧銘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7B2FDB-E74F-43F1-B4B6-DA332DE1B714}"/>
              </a:ext>
            </a:extLst>
          </p:cNvPr>
          <p:cNvSpPr txBox="1"/>
          <p:nvPr/>
        </p:nvSpPr>
        <p:spPr>
          <a:xfrm>
            <a:off x="4128654" y="11678098"/>
            <a:ext cx="146026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kern="100" dirty="0">
                <a:latin typeface="+mn-ea"/>
              </a:rPr>
              <a:t>介紹</a:t>
            </a:r>
            <a:r>
              <a:rPr lang="en-US" altLang="zh-TW" sz="8000" kern="100" dirty="0">
                <a:latin typeface="+mn-ea"/>
              </a:rPr>
              <a:t>:</a:t>
            </a:r>
            <a:r>
              <a:rPr lang="zh-TW" altLang="zh-TW" sz="8000" kern="100" dirty="0">
                <a:latin typeface="+mn-ea"/>
              </a:rPr>
              <a:t>用</a:t>
            </a:r>
            <a:r>
              <a:rPr lang="en-US" altLang="zh-TW" sz="8000" kern="100" dirty="0">
                <a:latin typeface="+mn-ea"/>
              </a:rPr>
              <a:t>AI</a:t>
            </a:r>
            <a:r>
              <a:rPr lang="zh-TW" altLang="zh-TW" sz="8000" kern="100" dirty="0">
                <a:latin typeface="+mn-ea"/>
              </a:rPr>
              <a:t>判斷股票之間的因果關係 是否為其領先指標</a:t>
            </a:r>
            <a:r>
              <a:rPr lang="zh-TW" altLang="en-US" sz="8000" kern="100" dirty="0">
                <a:latin typeface="+mn-ea"/>
              </a:rPr>
              <a:t>，</a:t>
            </a:r>
            <a:r>
              <a:rPr lang="zh-TW" altLang="zh-TW" sz="8000" kern="100" dirty="0">
                <a:latin typeface="+mn-ea"/>
              </a:rPr>
              <a:t>用太陽能原物料</a:t>
            </a:r>
            <a:r>
              <a:rPr lang="zh-TW" altLang="zh-TW" sz="8000" kern="100" dirty="0">
                <a:latin typeface="+mn-ea"/>
                <a:cs typeface="MS Gothic" panose="020B0609070205080204" pitchFamily="49" charset="-128"/>
              </a:rPr>
              <a:t>​</a:t>
            </a:r>
            <a:r>
              <a:rPr lang="zh-TW" altLang="zh-TW" sz="8000" kern="100" dirty="0">
                <a:latin typeface="+mn-ea"/>
              </a:rPr>
              <a:t>去觀察上中下游公司的股票</a:t>
            </a:r>
            <a:r>
              <a:rPr lang="zh-TW" altLang="en-US" sz="8000" kern="100" dirty="0">
                <a:latin typeface="+mn-ea"/>
              </a:rPr>
              <a:t>。</a:t>
            </a:r>
            <a:endParaRPr lang="zh-TW" altLang="zh-TW" sz="8000" kern="100" dirty="0"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C14C63-10D0-465C-A813-22FFC665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1" b="99459" l="0" r="100000">
                        <a14:foregroundMark x1="7500" y1="14595" x2="7500" y2="14595"/>
                        <a14:foregroundMark x1="9000" y1="20541" x2="9000" y2="20541"/>
                        <a14:foregroundMark x1="8500" y1="24865" x2="8500" y2="24865"/>
                        <a14:foregroundMark x1="37500" y1="11892" x2="37500" y2="11892"/>
                        <a14:foregroundMark x1="49000" y1="10811" x2="49000" y2="10811"/>
                        <a14:foregroundMark x1="48000" y1="20541" x2="48000" y2="20541"/>
                        <a14:foregroundMark x1="63500" y1="22162" x2="63500" y2="22162"/>
                        <a14:foregroundMark x1="79000" y1="16757" x2="79000" y2="16757"/>
                        <a14:foregroundMark x1="41500" y1="56216" x2="41500" y2="56216"/>
                        <a14:backgroundMark x1="80000" y1="19459" x2="80000" y2="19459"/>
                        <a14:backgroundMark x1="19500" y1="20541" x2="19500" y2="20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295497"/>
            <a:ext cx="10751126" cy="994479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CB36FD6-4D41-4A83-B001-AE9FDC1FD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291" y1="95506" x2="47291" y2="95506"/>
                        <a14:foregroundMark x1="70443" y1="92697" x2="70443" y2="92697"/>
                        <a14:foregroundMark x1="87192" y1="62921" x2="87192" y2="62921"/>
                        <a14:foregroundMark x1="88670" y1="69663" x2="88670" y2="69663"/>
                        <a14:foregroundMark x1="58128" y1="82584" x2="58128" y2="82584"/>
                        <a14:foregroundMark x1="13793" y1="37640" x2="13793" y2="37640"/>
                        <a14:foregroundMark x1="10345" y1="43258" x2="10345" y2="43258"/>
                        <a14:foregroundMark x1="19704" y1="35955" x2="19704" y2="35955"/>
                        <a14:foregroundMark x1="24631" y1="31461" x2="24631" y2="31461"/>
                        <a14:foregroundMark x1="29064" y1="33146" x2="29064" y2="33146"/>
                        <a14:foregroundMark x1="41872" y1="25843" x2="41872" y2="25843"/>
                        <a14:foregroundMark x1="61084" y1="25843" x2="61084" y2="25843"/>
                        <a14:foregroundMark x1="76355" y1="23596" x2="76355" y2="23596"/>
                        <a14:foregroundMark x1="84729" y1="25281" x2="84729" y2="25281"/>
                        <a14:foregroundMark x1="82266" y1="28652" x2="82266" y2="28652"/>
                        <a14:foregroundMark x1="76847" y1="30899" x2="76847" y2="30899"/>
                        <a14:foregroundMark x1="93596" y1="17416" x2="93596" y2="17416"/>
                        <a14:foregroundMark x1="96059" y1="21910" x2="96059" y2="21910"/>
                        <a14:foregroundMark x1="80788" y1="87079" x2="80788" y2="87079"/>
                        <a14:foregroundMark x1="90640" y1="91011" x2="90640" y2="910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1478" y="20295496"/>
            <a:ext cx="11341529" cy="99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08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115</TotalTime>
  <Words>47</Words>
  <Application>Microsoft Office PowerPoint</Application>
  <PresentationFormat>自訂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MS Gothic</vt:lpstr>
      <vt:lpstr>微軟正黑體</vt:lpstr>
      <vt:lpstr>Calisto MT</vt:lpstr>
      <vt:lpstr>Trebuchet MS</vt:lpstr>
      <vt:lpstr>Wingdings 2</vt:lpstr>
      <vt:lpstr>石板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AI用於股票分析</dc:title>
  <dc:creator>User</dc:creator>
  <cp:lastModifiedBy>User</cp:lastModifiedBy>
  <cp:revision>13</cp:revision>
  <dcterms:created xsi:type="dcterms:W3CDTF">2021-12-12T07:42:07Z</dcterms:created>
  <dcterms:modified xsi:type="dcterms:W3CDTF">2021-12-14T08:35:59Z</dcterms:modified>
</cp:coreProperties>
</file>