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6.xml" ContentType="application/vnd.openxmlformats-officedocument.presentationml.notesSlide+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1"/>
  </p:notesMasterIdLst>
  <p:sldIdLst>
    <p:sldId id="257" r:id="rId3"/>
    <p:sldId id="261" r:id="rId4"/>
    <p:sldId id="308" r:id="rId5"/>
    <p:sldId id="291" r:id="rId6"/>
    <p:sldId id="304" r:id="rId7"/>
    <p:sldId id="296" r:id="rId8"/>
    <p:sldId id="307" r:id="rId9"/>
    <p:sldId id="305" r:id="rId10"/>
    <p:sldId id="264" r:id="rId11"/>
    <p:sldId id="309" r:id="rId12"/>
    <p:sldId id="276" r:id="rId13"/>
    <p:sldId id="294" r:id="rId14"/>
    <p:sldId id="298" r:id="rId15"/>
    <p:sldId id="267" r:id="rId16"/>
    <p:sldId id="301" r:id="rId17"/>
    <p:sldId id="310" r:id="rId18"/>
    <p:sldId id="311" r:id="rId19"/>
    <p:sldId id="280"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3F3"/>
    <a:srgbClr val="435372"/>
    <a:srgbClr val="C99B4F"/>
    <a:srgbClr val="2F3B51"/>
    <a:srgbClr val="333F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0982" autoAdjust="0"/>
  </p:normalViewPr>
  <p:slideViewPr>
    <p:cSldViewPr snapToGrid="0" showGuides="1">
      <p:cViewPr varScale="1">
        <p:scale>
          <a:sx n="152" d="100"/>
          <a:sy n="152" d="100"/>
        </p:scale>
        <p:origin x="246" y="156"/>
      </p:cViewPr>
      <p:guideLst>
        <p:guide orient="horz" pos="2137"/>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4A342E-3BC2-4506-95CA-27A3A2E0F2E8}" type="datetimeFigureOut">
              <a:rPr lang="zh-CN" altLang="en-US" smtClean="0"/>
              <a:t>2021/10/27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FB969D-C169-473E-9A63-3A56F17FEFCB}" type="slidenum">
              <a:rPr lang="zh-CN" altLang="en-US" smtClean="0"/>
              <a:t>‹#›</a:t>
            </a:fld>
            <a:endParaRPr lang="zh-CN" altLang="en-US"/>
          </a:p>
        </p:txBody>
      </p:sp>
    </p:spTree>
    <p:extLst>
      <p:ext uri="{BB962C8B-B14F-4D97-AF65-F5344CB8AC3E}">
        <p14:creationId xmlns:p14="http://schemas.microsoft.com/office/powerpoint/2010/main" val="1557648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a:cs typeface="+mn-ea"/>
              <a:sym typeface="+mn-lt"/>
            </a:endParaRPr>
          </a:p>
          <a:p>
            <a:endParaRPr lang="zh-TW" altLang="en-US" dirty="0"/>
          </a:p>
        </p:txBody>
      </p:sp>
      <p:sp>
        <p:nvSpPr>
          <p:cNvPr id="4" name="投影片編號版面配置區 3"/>
          <p:cNvSpPr>
            <a:spLocks noGrp="1"/>
          </p:cNvSpPr>
          <p:nvPr>
            <p:ph type="sldNum" sz="quarter" idx="5"/>
          </p:nvPr>
        </p:nvSpPr>
        <p:spPr/>
        <p:txBody>
          <a:bodyPr/>
          <a:lstStyle/>
          <a:p>
            <a:fld id="{FDFB969D-C169-473E-9A63-3A56F17FEFCB}" type="slidenum">
              <a:rPr lang="zh-CN" altLang="en-US" smtClean="0"/>
              <a:t>2</a:t>
            </a:fld>
            <a:endParaRPr lang="zh-CN" altLang="en-US"/>
          </a:p>
        </p:txBody>
      </p:sp>
    </p:spTree>
    <p:extLst>
      <p:ext uri="{BB962C8B-B14F-4D97-AF65-F5344CB8AC3E}">
        <p14:creationId xmlns:p14="http://schemas.microsoft.com/office/powerpoint/2010/main" val="268183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FDFB969D-C169-473E-9A63-3A56F17FEFCB}" type="slidenum">
              <a:rPr lang="zh-CN" altLang="en-US" smtClean="0"/>
              <a:t>4</a:t>
            </a:fld>
            <a:endParaRPr lang="zh-CN" altLang="en-US"/>
          </a:p>
        </p:txBody>
      </p:sp>
    </p:spTree>
    <p:extLst>
      <p:ext uri="{BB962C8B-B14F-4D97-AF65-F5344CB8AC3E}">
        <p14:creationId xmlns:p14="http://schemas.microsoft.com/office/powerpoint/2010/main" val="1716734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FDFB969D-C169-473E-9A63-3A56F17FEFCB}" type="slidenum">
              <a:rPr lang="zh-CN" altLang="en-US" smtClean="0"/>
              <a:t>5</a:t>
            </a:fld>
            <a:endParaRPr lang="zh-CN" altLang="en-US"/>
          </a:p>
        </p:txBody>
      </p:sp>
    </p:spTree>
    <p:extLst>
      <p:ext uri="{BB962C8B-B14F-4D97-AF65-F5344CB8AC3E}">
        <p14:creationId xmlns:p14="http://schemas.microsoft.com/office/powerpoint/2010/main" val="2407469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fontAlgn="base"/>
            <a:r>
              <a:rPr lang="zh-TW" altLang="en-US" sz="1200" b="0" i="0" kern="1200" dirty="0">
                <a:solidFill>
                  <a:schemeClr val="tx1"/>
                </a:solidFill>
                <a:effectLst/>
                <a:latin typeface="+mn-lt"/>
                <a:ea typeface="+mn-ea"/>
                <a:cs typeface="+mn-cs"/>
              </a:rPr>
              <a:t>代碼摺疊</a:t>
            </a:r>
          </a:p>
          <a:p>
            <a:pPr fontAlgn="base"/>
            <a:r>
              <a:rPr lang="zh-TW" altLang="en-US" sz="1200" b="0" i="0" kern="1200" dirty="0">
                <a:solidFill>
                  <a:schemeClr val="tx1"/>
                </a:solidFill>
                <a:effectLst/>
                <a:latin typeface="+mn-lt"/>
                <a:ea typeface="+mn-ea"/>
                <a:cs typeface="+mn-cs"/>
              </a:rPr>
              <a:t>顯示行號</a:t>
            </a:r>
          </a:p>
          <a:p>
            <a:pPr fontAlgn="base"/>
            <a:r>
              <a:rPr lang="zh-TW" altLang="en-US" sz="1200" b="0" i="0" kern="1200" dirty="0">
                <a:solidFill>
                  <a:schemeClr val="tx1"/>
                </a:solidFill>
                <a:effectLst/>
                <a:latin typeface="+mn-lt"/>
                <a:ea typeface="+mn-ea"/>
                <a:cs typeface="+mn-cs"/>
              </a:rPr>
              <a:t>自動縮排</a:t>
            </a:r>
            <a:endParaRPr lang="en-US" altLang="zh-TW" sz="1200" b="0" i="0" kern="1200" dirty="0">
              <a:solidFill>
                <a:schemeClr val="tx1"/>
              </a:solidFill>
              <a:effectLst/>
              <a:latin typeface="+mn-lt"/>
              <a:ea typeface="+mn-ea"/>
              <a:cs typeface="+mn-cs"/>
            </a:endParaRPr>
          </a:p>
          <a:p>
            <a:pPr fontAlgn="base"/>
            <a:r>
              <a:rPr lang="zh-TW" altLang="en-US" sz="1200" b="0" i="0" kern="1200" dirty="0">
                <a:solidFill>
                  <a:schemeClr val="tx1"/>
                </a:solidFill>
                <a:effectLst/>
                <a:latin typeface="+mn-lt"/>
                <a:ea typeface="+mn-ea"/>
                <a:cs typeface="+mn-cs"/>
              </a:rPr>
              <a:t>高亮</a:t>
            </a:r>
            <a:endParaRPr lang="en-US" altLang="zh-TW" sz="1200" b="0" i="0" kern="1200" dirty="0">
              <a:solidFill>
                <a:schemeClr val="tx1"/>
              </a:solidFill>
              <a:effectLst/>
              <a:latin typeface="+mn-lt"/>
              <a:ea typeface="+mn-ea"/>
              <a:cs typeface="+mn-cs"/>
            </a:endParaRPr>
          </a:p>
          <a:p>
            <a:pPr fontAlgn="base"/>
            <a:r>
              <a:rPr lang="zh-TW" altLang="en-US" sz="1200" b="0" i="0" kern="1200" dirty="0">
                <a:solidFill>
                  <a:schemeClr val="tx1"/>
                </a:solidFill>
                <a:effectLst/>
                <a:latin typeface="+mn-lt"/>
                <a:ea typeface="+mn-ea"/>
                <a:cs typeface="+mn-cs"/>
              </a:rPr>
              <a:t>自動補齊</a:t>
            </a:r>
          </a:p>
          <a:p>
            <a:pPr fontAlgn="base"/>
            <a:r>
              <a:rPr lang="zh-TW" altLang="en-US" sz="1200" b="0" i="0" kern="1200" dirty="0">
                <a:solidFill>
                  <a:schemeClr val="tx1"/>
                </a:solidFill>
                <a:effectLst/>
                <a:latin typeface="+mn-lt"/>
                <a:ea typeface="+mn-ea"/>
                <a:cs typeface="+mn-cs"/>
              </a:rPr>
              <a:t>括弧匹配</a:t>
            </a:r>
          </a:p>
          <a:p>
            <a:endParaRPr lang="zh-TW" altLang="en-US" dirty="0"/>
          </a:p>
        </p:txBody>
      </p:sp>
      <p:sp>
        <p:nvSpPr>
          <p:cNvPr id="4" name="投影片編號版面配置區 3"/>
          <p:cNvSpPr>
            <a:spLocks noGrp="1"/>
          </p:cNvSpPr>
          <p:nvPr>
            <p:ph type="sldNum" sz="quarter" idx="5"/>
          </p:nvPr>
        </p:nvSpPr>
        <p:spPr/>
        <p:txBody>
          <a:bodyPr/>
          <a:lstStyle/>
          <a:p>
            <a:fld id="{FDFB969D-C169-473E-9A63-3A56F17FEFCB}" type="slidenum">
              <a:rPr lang="zh-CN" altLang="en-US" smtClean="0"/>
              <a:t>9</a:t>
            </a:fld>
            <a:endParaRPr lang="zh-CN" altLang="en-US"/>
          </a:p>
        </p:txBody>
      </p:sp>
    </p:spTree>
    <p:extLst>
      <p:ext uri="{BB962C8B-B14F-4D97-AF65-F5344CB8AC3E}">
        <p14:creationId xmlns:p14="http://schemas.microsoft.com/office/powerpoint/2010/main" val="646524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FDFB969D-C169-473E-9A63-3A56F17FEFCB}" type="slidenum">
              <a:rPr lang="zh-CN" altLang="en-US" smtClean="0"/>
              <a:t>11</a:t>
            </a:fld>
            <a:endParaRPr lang="zh-CN" altLang="en-US"/>
          </a:p>
        </p:txBody>
      </p:sp>
    </p:spTree>
    <p:extLst>
      <p:ext uri="{BB962C8B-B14F-4D97-AF65-F5344CB8AC3E}">
        <p14:creationId xmlns:p14="http://schemas.microsoft.com/office/powerpoint/2010/main" val="210615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網頁前後端</a:t>
            </a:r>
          </a:p>
        </p:txBody>
      </p:sp>
      <p:sp>
        <p:nvSpPr>
          <p:cNvPr id="4" name="投影片編號版面配置區 3"/>
          <p:cNvSpPr>
            <a:spLocks noGrp="1"/>
          </p:cNvSpPr>
          <p:nvPr>
            <p:ph type="sldNum" sz="quarter" idx="5"/>
          </p:nvPr>
        </p:nvSpPr>
        <p:spPr/>
        <p:txBody>
          <a:bodyPr/>
          <a:lstStyle/>
          <a:p>
            <a:fld id="{FDFB969D-C169-473E-9A63-3A56F17FEFCB}" type="slidenum">
              <a:rPr lang="zh-CN" altLang="en-US" smtClean="0"/>
              <a:t>14</a:t>
            </a:fld>
            <a:endParaRPr lang="zh-CN" altLang="en-US"/>
          </a:p>
        </p:txBody>
      </p:sp>
    </p:spTree>
    <p:extLst>
      <p:ext uri="{BB962C8B-B14F-4D97-AF65-F5344CB8AC3E}">
        <p14:creationId xmlns:p14="http://schemas.microsoft.com/office/powerpoint/2010/main" val="3689293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框架</a:t>
            </a:r>
          </a:p>
        </p:txBody>
      </p:sp>
      <p:sp>
        <p:nvSpPr>
          <p:cNvPr id="4" name="投影片編號版面配置區 3"/>
          <p:cNvSpPr>
            <a:spLocks noGrp="1"/>
          </p:cNvSpPr>
          <p:nvPr>
            <p:ph type="sldNum" sz="quarter" idx="5"/>
          </p:nvPr>
        </p:nvSpPr>
        <p:spPr/>
        <p:txBody>
          <a:bodyPr/>
          <a:lstStyle/>
          <a:p>
            <a:fld id="{FDFB969D-C169-473E-9A63-3A56F17FEFCB}" type="slidenum">
              <a:rPr lang="zh-CN" altLang="en-US" smtClean="0"/>
              <a:t>15</a:t>
            </a:fld>
            <a:endParaRPr lang="zh-CN" altLang="en-US"/>
          </a:p>
        </p:txBody>
      </p:sp>
    </p:spTree>
    <p:extLst>
      <p:ext uri="{BB962C8B-B14F-4D97-AF65-F5344CB8AC3E}">
        <p14:creationId xmlns:p14="http://schemas.microsoft.com/office/powerpoint/2010/main" val="1609621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框架</a:t>
            </a:r>
          </a:p>
        </p:txBody>
      </p:sp>
      <p:sp>
        <p:nvSpPr>
          <p:cNvPr id="4" name="投影片編號版面配置區 3"/>
          <p:cNvSpPr>
            <a:spLocks noGrp="1"/>
          </p:cNvSpPr>
          <p:nvPr>
            <p:ph type="sldNum" sz="quarter" idx="5"/>
          </p:nvPr>
        </p:nvSpPr>
        <p:spPr/>
        <p:txBody>
          <a:bodyPr/>
          <a:lstStyle/>
          <a:p>
            <a:fld id="{FDFB969D-C169-473E-9A63-3A56F17FEFCB}" type="slidenum">
              <a:rPr lang="zh-CN" altLang="en-US" smtClean="0"/>
              <a:t>17</a:t>
            </a:fld>
            <a:endParaRPr lang="zh-CN" altLang="en-US"/>
          </a:p>
        </p:txBody>
      </p:sp>
    </p:spTree>
    <p:extLst>
      <p:ext uri="{BB962C8B-B14F-4D97-AF65-F5344CB8AC3E}">
        <p14:creationId xmlns:p14="http://schemas.microsoft.com/office/powerpoint/2010/main" val="1282013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The Future of Work: Will Our Children Be Prepared?</a:t>
            </a:r>
          </a:p>
          <a:p>
            <a:r>
              <a:rPr lang="en-US" altLang="zh-TW" dirty="0"/>
              <a:t> : https://www.youtube.com/watch?v=59d3UZTUFQ0&amp;ab_channel=WhatSchoolCouldBe</a:t>
            </a:r>
            <a:endParaRPr lang="zh-TW" altLang="en-US" dirty="0"/>
          </a:p>
        </p:txBody>
      </p:sp>
      <p:sp>
        <p:nvSpPr>
          <p:cNvPr id="4" name="投影片編號版面配置區 3"/>
          <p:cNvSpPr>
            <a:spLocks noGrp="1"/>
          </p:cNvSpPr>
          <p:nvPr>
            <p:ph type="sldNum" sz="quarter" idx="5"/>
          </p:nvPr>
        </p:nvSpPr>
        <p:spPr/>
        <p:txBody>
          <a:bodyPr/>
          <a:lstStyle/>
          <a:p>
            <a:fld id="{FDFB969D-C169-473E-9A63-3A56F17FEFCB}" type="slidenum">
              <a:rPr lang="zh-CN" altLang="en-US" smtClean="0"/>
              <a:t>18</a:t>
            </a:fld>
            <a:endParaRPr lang="zh-CN" altLang="en-US"/>
          </a:p>
        </p:txBody>
      </p:sp>
    </p:spTree>
    <p:extLst>
      <p:ext uri="{BB962C8B-B14F-4D97-AF65-F5344CB8AC3E}">
        <p14:creationId xmlns:p14="http://schemas.microsoft.com/office/powerpoint/2010/main" val="1686924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967187-26A0-4CBD-A10C-2DE1DE41E385}"/>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C6EEA7E-2AB6-4BE8-A345-7B87B94EC27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01637EB-A44B-45EC-96AA-153D8EC98E93}"/>
              </a:ext>
            </a:extLst>
          </p:cNvPr>
          <p:cNvSpPr>
            <a:spLocks noGrp="1"/>
          </p:cNvSpPr>
          <p:nvPr>
            <p:ph type="dt" sz="half" idx="10"/>
          </p:nvPr>
        </p:nvSpPr>
        <p:spPr>
          <a:xfrm>
            <a:off x="838200" y="6356352"/>
            <a:ext cx="2743200" cy="365125"/>
          </a:xfrm>
          <a:prstGeom prst="rect">
            <a:avLst/>
          </a:prstGeom>
        </p:spPr>
        <p:txBody>
          <a:bodyPr/>
          <a:lstStyle/>
          <a:p>
            <a:fld id="{D38385A2-C556-42B4-A024-34CF23296D17}" type="datetimeFigureOut">
              <a:rPr lang="zh-CN" altLang="en-US" smtClean="0"/>
              <a:t>2021/10/27</a:t>
            </a:fld>
            <a:endParaRPr lang="zh-CN" altLang="en-US"/>
          </a:p>
        </p:txBody>
      </p:sp>
      <p:sp>
        <p:nvSpPr>
          <p:cNvPr id="5" name="页脚占位符 4">
            <a:extLst>
              <a:ext uri="{FF2B5EF4-FFF2-40B4-BE49-F238E27FC236}">
                <a16:creationId xmlns:a16="http://schemas.microsoft.com/office/drawing/2014/main" id="{B29B829B-AAEE-4234-B428-FF080130946A}"/>
              </a:ext>
            </a:extLst>
          </p:cNvPr>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5148EE30-3075-4927-B018-623194DE48C4}"/>
              </a:ext>
            </a:extLst>
          </p:cNvPr>
          <p:cNvSpPr>
            <a:spLocks noGrp="1"/>
          </p:cNvSpPr>
          <p:nvPr>
            <p:ph type="sldNum" sz="quarter" idx="12"/>
          </p:nvPr>
        </p:nvSpPr>
        <p:spPr>
          <a:xfrm>
            <a:off x="8610600" y="6356352"/>
            <a:ext cx="2743200" cy="365125"/>
          </a:xfrm>
          <a:prstGeom prst="rect">
            <a:avLst/>
          </a:prstGeom>
        </p:spPr>
        <p:txBody>
          <a:bodyPr/>
          <a:lstStyle/>
          <a:p>
            <a:fld id="{9232B33E-6CBB-4C23-BFFD-4D7045B4FE1F}" type="slidenum">
              <a:rPr lang="zh-CN" altLang="en-US" smtClean="0"/>
              <a:t>‹#›</a:t>
            </a:fld>
            <a:endParaRPr lang="zh-CN" altLang="en-US"/>
          </a:p>
        </p:txBody>
      </p:sp>
    </p:spTree>
    <p:extLst>
      <p:ext uri="{BB962C8B-B14F-4D97-AF65-F5344CB8AC3E}">
        <p14:creationId xmlns:p14="http://schemas.microsoft.com/office/powerpoint/2010/main" val="2337386866"/>
      </p:ext>
    </p:extLst>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0C0313-287C-48B7-AB5C-AACE0A5B5BDC}"/>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9942371-BA73-4FCB-9AEF-F3D67E66CDBA}"/>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E0312F4-365F-4368-8D2C-C16B974B96DA}"/>
              </a:ext>
            </a:extLst>
          </p:cNvPr>
          <p:cNvSpPr>
            <a:spLocks noGrp="1"/>
          </p:cNvSpPr>
          <p:nvPr>
            <p:ph type="dt" sz="half" idx="10"/>
          </p:nvPr>
        </p:nvSpPr>
        <p:spPr>
          <a:xfrm>
            <a:off x="838200" y="6356352"/>
            <a:ext cx="2743200" cy="365125"/>
          </a:xfrm>
          <a:prstGeom prst="rect">
            <a:avLst/>
          </a:prstGeom>
        </p:spPr>
        <p:txBody>
          <a:bodyPr/>
          <a:lstStyle/>
          <a:p>
            <a:fld id="{D38385A2-C556-42B4-A024-34CF23296D17}" type="datetimeFigureOut">
              <a:rPr lang="zh-CN" altLang="en-US" smtClean="0"/>
              <a:t>2021/10/27</a:t>
            </a:fld>
            <a:endParaRPr lang="zh-CN" altLang="en-US"/>
          </a:p>
        </p:txBody>
      </p:sp>
      <p:sp>
        <p:nvSpPr>
          <p:cNvPr id="5" name="页脚占位符 4">
            <a:extLst>
              <a:ext uri="{FF2B5EF4-FFF2-40B4-BE49-F238E27FC236}">
                <a16:creationId xmlns:a16="http://schemas.microsoft.com/office/drawing/2014/main" id="{05425F38-AD11-48C7-9910-BFDB4FDADC74}"/>
              </a:ext>
            </a:extLst>
          </p:cNvPr>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B19BBE80-AF79-452E-9830-CED5C25B2295}"/>
              </a:ext>
            </a:extLst>
          </p:cNvPr>
          <p:cNvSpPr>
            <a:spLocks noGrp="1"/>
          </p:cNvSpPr>
          <p:nvPr>
            <p:ph type="sldNum" sz="quarter" idx="12"/>
          </p:nvPr>
        </p:nvSpPr>
        <p:spPr>
          <a:xfrm>
            <a:off x="8610600" y="6356352"/>
            <a:ext cx="2743200" cy="365125"/>
          </a:xfrm>
          <a:prstGeom prst="rect">
            <a:avLst/>
          </a:prstGeom>
        </p:spPr>
        <p:txBody>
          <a:bodyPr/>
          <a:lstStyle/>
          <a:p>
            <a:fld id="{9232B33E-6CBB-4C23-BFFD-4D7045B4FE1F}" type="slidenum">
              <a:rPr lang="zh-CN" altLang="en-US" smtClean="0"/>
              <a:t>‹#›</a:t>
            </a:fld>
            <a:endParaRPr lang="zh-CN" altLang="en-US"/>
          </a:p>
        </p:txBody>
      </p:sp>
    </p:spTree>
    <p:extLst>
      <p:ext uri="{BB962C8B-B14F-4D97-AF65-F5344CB8AC3E}">
        <p14:creationId xmlns:p14="http://schemas.microsoft.com/office/powerpoint/2010/main" val="3669380615"/>
      </p:ext>
    </p:extLst>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57ED591-E1F3-4263-B9A2-10D951839D33}"/>
              </a:ext>
            </a:extLst>
          </p:cNvPr>
          <p:cNvSpPr>
            <a:spLocks noGrp="1"/>
          </p:cNvSpPr>
          <p:nvPr>
            <p:ph type="title" orient="vert"/>
          </p:nvPr>
        </p:nvSpPr>
        <p:spPr>
          <a:xfrm>
            <a:off x="8724901"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90E7C37-3718-4BD2-B74F-269D8D6D1F97}"/>
              </a:ext>
            </a:extLst>
          </p:cNvPr>
          <p:cNvSpPr>
            <a:spLocks noGrp="1"/>
          </p:cNvSpPr>
          <p:nvPr>
            <p:ph type="body" orient="vert" idx="1"/>
          </p:nvPr>
        </p:nvSpPr>
        <p:spPr>
          <a:xfrm>
            <a:off x="838201"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266622C-59D1-45D2-B917-079810188B06}"/>
              </a:ext>
            </a:extLst>
          </p:cNvPr>
          <p:cNvSpPr>
            <a:spLocks noGrp="1"/>
          </p:cNvSpPr>
          <p:nvPr>
            <p:ph type="dt" sz="half" idx="10"/>
          </p:nvPr>
        </p:nvSpPr>
        <p:spPr>
          <a:xfrm>
            <a:off x="838200" y="6356352"/>
            <a:ext cx="2743200" cy="365125"/>
          </a:xfrm>
          <a:prstGeom prst="rect">
            <a:avLst/>
          </a:prstGeom>
        </p:spPr>
        <p:txBody>
          <a:bodyPr/>
          <a:lstStyle/>
          <a:p>
            <a:fld id="{D38385A2-C556-42B4-A024-34CF23296D17}" type="datetimeFigureOut">
              <a:rPr lang="zh-CN" altLang="en-US" smtClean="0"/>
              <a:t>2021/10/27</a:t>
            </a:fld>
            <a:endParaRPr lang="zh-CN" altLang="en-US"/>
          </a:p>
        </p:txBody>
      </p:sp>
      <p:sp>
        <p:nvSpPr>
          <p:cNvPr id="5" name="页脚占位符 4">
            <a:extLst>
              <a:ext uri="{FF2B5EF4-FFF2-40B4-BE49-F238E27FC236}">
                <a16:creationId xmlns:a16="http://schemas.microsoft.com/office/drawing/2014/main" id="{EFCB819A-74E7-422F-A15F-19F80B8F8EAC}"/>
              </a:ext>
            </a:extLst>
          </p:cNvPr>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5A4F183-AD35-4C8B-809B-F8FA052EBBBF}"/>
              </a:ext>
            </a:extLst>
          </p:cNvPr>
          <p:cNvSpPr>
            <a:spLocks noGrp="1"/>
          </p:cNvSpPr>
          <p:nvPr>
            <p:ph type="sldNum" sz="quarter" idx="12"/>
          </p:nvPr>
        </p:nvSpPr>
        <p:spPr>
          <a:xfrm>
            <a:off x="8610600" y="6356352"/>
            <a:ext cx="2743200" cy="365125"/>
          </a:xfrm>
          <a:prstGeom prst="rect">
            <a:avLst/>
          </a:prstGeom>
        </p:spPr>
        <p:txBody>
          <a:bodyPr/>
          <a:lstStyle/>
          <a:p>
            <a:fld id="{9232B33E-6CBB-4C23-BFFD-4D7045B4FE1F}" type="slidenum">
              <a:rPr lang="zh-CN" altLang="en-US" smtClean="0"/>
              <a:t>‹#›</a:t>
            </a:fld>
            <a:endParaRPr lang="zh-CN" altLang="en-US"/>
          </a:p>
        </p:txBody>
      </p:sp>
    </p:spTree>
    <p:extLst>
      <p:ext uri="{BB962C8B-B14F-4D97-AF65-F5344CB8AC3E}">
        <p14:creationId xmlns:p14="http://schemas.microsoft.com/office/powerpoint/2010/main" val="830568379"/>
      </p:ext>
    </p:extLst>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pPr/>
              <a:t>2021/10/27</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243906160"/>
      </p:ext>
    </p:extLst>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pPr/>
              <a:t>2021/10/27</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663253177"/>
      </p:ext>
    </p:extLst>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3608929"/>
      </p:ext>
    </p:extLst>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20BACB-3881-496E-99A3-D6EDA2CF8C2D}"/>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3C2E6C1-65B5-434C-9EDE-598DB4F1C2EB}"/>
              </a:ext>
            </a:extLst>
          </p:cNvPr>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395A2AB-4BE0-477C-943C-BC12F6D339B7}"/>
              </a:ext>
            </a:extLst>
          </p:cNvPr>
          <p:cNvSpPr>
            <a:spLocks noGrp="1"/>
          </p:cNvSpPr>
          <p:nvPr>
            <p:ph type="dt" sz="half" idx="10"/>
          </p:nvPr>
        </p:nvSpPr>
        <p:spPr>
          <a:xfrm>
            <a:off x="838200" y="6356352"/>
            <a:ext cx="2743200" cy="365125"/>
          </a:xfrm>
          <a:prstGeom prst="rect">
            <a:avLst/>
          </a:prstGeom>
        </p:spPr>
        <p:txBody>
          <a:bodyPr/>
          <a:lstStyle/>
          <a:p>
            <a:fld id="{D38385A2-C556-42B4-A024-34CF23296D17}" type="datetimeFigureOut">
              <a:rPr lang="zh-CN" altLang="en-US" smtClean="0"/>
              <a:t>2021/10/27</a:t>
            </a:fld>
            <a:endParaRPr lang="zh-CN" altLang="en-US"/>
          </a:p>
        </p:txBody>
      </p:sp>
      <p:sp>
        <p:nvSpPr>
          <p:cNvPr id="5" name="页脚占位符 4">
            <a:extLst>
              <a:ext uri="{FF2B5EF4-FFF2-40B4-BE49-F238E27FC236}">
                <a16:creationId xmlns:a16="http://schemas.microsoft.com/office/drawing/2014/main" id="{9362BA71-0AF6-4452-9F87-D74151624512}"/>
              </a:ext>
            </a:extLst>
          </p:cNvPr>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520B1EED-DEDF-4B26-B266-140E76B754CD}"/>
              </a:ext>
            </a:extLst>
          </p:cNvPr>
          <p:cNvSpPr>
            <a:spLocks noGrp="1"/>
          </p:cNvSpPr>
          <p:nvPr>
            <p:ph type="sldNum" sz="quarter" idx="12"/>
          </p:nvPr>
        </p:nvSpPr>
        <p:spPr>
          <a:xfrm>
            <a:off x="8610600" y="6356352"/>
            <a:ext cx="2743200" cy="365125"/>
          </a:xfrm>
          <a:prstGeom prst="rect">
            <a:avLst/>
          </a:prstGeom>
        </p:spPr>
        <p:txBody>
          <a:bodyPr/>
          <a:lstStyle/>
          <a:p>
            <a:fld id="{9232B33E-6CBB-4C23-BFFD-4D7045B4FE1F}" type="slidenum">
              <a:rPr lang="zh-CN" altLang="en-US" smtClean="0"/>
              <a:t>‹#›</a:t>
            </a:fld>
            <a:endParaRPr lang="zh-CN" altLang="en-US"/>
          </a:p>
        </p:txBody>
      </p:sp>
    </p:spTree>
    <p:extLst>
      <p:ext uri="{BB962C8B-B14F-4D97-AF65-F5344CB8AC3E}">
        <p14:creationId xmlns:p14="http://schemas.microsoft.com/office/powerpoint/2010/main" val="345674641"/>
      </p:ext>
    </p:extLst>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7B05EB-5A8A-4240-86FC-2303F2DA07E0}"/>
              </a:ext>
            </a:extLst>
          </p:cNvPr>
          <p:cNvSpPr>
            <a:spLocks noGrp="1"/>
          </p:cNvSpPr>
          <p:nvPr>
            <p:ph type="title"/>
          </p:nvPr>
        </p:nvSpPr>
        <p:spPr>
          <a:xfrm>
            <a:off x="831849"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7E79EC7-AF42-493A-826F-7B354E288BA8}"/>
              </a:ext>
            </a:extLst>
          </p:cNvPr>
          <p:cNvSpPr>
            <a:spLocks noGrp="1"/>
          </p:cNvSpPr>
          <p:nvPr>
            <p:ph type="body" idx="1"/>
          </p:nvPr>
        </p:nvSpPr>
        <p:spPr>
          <a:xfrm>
            <a:off x="831849" y="4589465"/>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A9A03C4-6307-4920-8E7E-3A94FDD6B12D}"/>
              </a:ext>
            </a:extLst>
          </p:cNvPr>
          <p:cNvSpPr>
            <a:spLocks noGrp="1"/>
          </p:cNvSpPr>
          <p:nvPr>
            <p:ph type="dt" sz="half" idx="10"/>
          </p:nvPr>
        </p:nvSpPr>
        <p:spPr>
          <a:xfrm>
            <a:off x="838200" y="6356352"/>
            <a:ext cx="2743200" cy="365125"/>
          </a:xfrm>
          <a:prstGeom prst="rect">
            <a:avLst/>
          </a:prstGeom>
        </p:spPr>
        <p:txBody>
          <a:bodyPr/>
          <a:lstStyle/>
          <a:p>
            <a:fld id="{D38385A2-C556-42B4-A024-34CF23296D17}" type="datetimeFigureOut">
              <a:rPr lang="zh-CN" altLang="en-US" smtClean="0"/>
              <a:t>2021/10/27</a:t>
            </a:fld>
            <a:endParaRPr lang="zh-CN" altLang="en-US"/>
          </a:p>
        </p:txBody>
      </p:sp>
      <p:sp>
        <p:nvSpPr>
          <p:cNvPr id="5" name="页脚占位符 4">
            <a:extLst>
              <a:ext uri="{FF2B5EF4-FFF2-40B4-BE49-F238E27FC236}">
                <a16:creationId xmlns:a16="http://schemas.microsoft.com/office/drawing/2014/main" id="{B70487A7-EA63-4A71-87D3-AEFA4D8CE3C4}"/>
              </a:ext>
            </a:extLst>
          </p:cNvPr>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EA6E58A6-C64C-474A-990D-B3A5B8F35495}"/>
              </a:ext>
            </a:extLst>
          </p:cNvPr>
          <p:cNvSpPr>
            <a:spLocks noGrp="1"/>
          </p:cNvSpPr>
          <p:nvPr>
            <p:ph type="sldNum" sz="quarter" idx="12"/>
          </p:nvPr>
        </p:nvSpPr>
        <p:spPr>
          <a:xfrm>
            <a:off x="8610600" y="6356352"/>
            <a:ext cx="2743200" cy="365125"/>
          </a:xfrm>
          <a:prstGeom prst="rect">
            <a:avLst/>
          </a:prstGeom>
        </p:spPr>
        <p:txBody>
          <a:bodyPr/>
          <a:lstStyle/>
          <a:p>
            <a:fld id="{9232B33E-6CBB-4C23-BFFD-4D7045B4FE1F}" type="slidenum">
              <a:rPr lang="zh-CN" altLang="en-US" smtClean="0"/>
              <a:t>‹#›</a:t>
            </a:fld>
            <a:endParaRPr lang="zh-CN" altLang="en-US"/>
          </a:p>
        </p:txBody>
      </p:sp>
    </p:spTree>
    <p:extLst>
      <p:ext uri="{BB962C8B-B14F-4D97-AF65-F5344CB8AC3E}">
        <p14:creationId xmlns:p14="http://schemas.microsoft.com/office/powerpoint/2010/main" val="4288490260"/>
      </p:ext>
    </p:extLst>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95E114-2FB9-48C1-B866-EFD0BCAD2958}"/>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C249253-0BAD-4170-931E-EA106E692E3B}"/>
              </a:ext>
            </a:extLst>
          </p:cNvPr>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A638B3C-C922-4A0D-8137-88F6A21CD229}"/>
              </a:ext>
            </a:extLst>
          </p:cNvPr>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BCE125E-C9EA-4B5A-8D81-E4E37134BB11}"/>
              </a:ext>
            </a:extLst>
          </p:cNvPr>
          <p:cNvSpPr>
            <a:spLocks noGrp="1"/>
          </p:cNvSpPr>
          <p:nvPr>
            <p:ph type="dt" sz="half" idx="10"/>
          </p:nvPr>
        </p:nvSpPr>
        <p:spPr>
          <a:xfrm>
            <a:off x="838200" y="6356352"/>
            <a:ext cx="2743200" cy="365125"/>
          </a:xfrm>
          <a:prstGeom prst="rect">
            <a:avLst/>
          </a:prstGeom>
        </p:spPr>
        <p:txBody>
          <a:bodyPr/>
          <a:lstStyle/>
          <a:p>
            <a:fld id="{D38385A2-C556-42B4-A024-34CF23296D17}" type="datetimeFigureOut">
              <a:rPr lang="zh-CN" altLang="en-US" smtClean="0"/>
              <a:t>2021/10/27</a:t>
            </a:fld>
            <a:endParaRPr lang="zh-CN" altLang="en-US"/>
          </a:p>
        </p:txBody>
      </p:sp>
      <p:sp>
        <p:nvSpPr>
          <p:cNvPr id="6" name="页脚占位符 5">
            <a:extLst>
              <a:ext uri="{FF2B5EF4-FFF2-40B4-BE49-F238E27FC236}">
                <a16:creationId xmlns:a16="http://schemas.microsoft.com/office/drawing/2014/main" id="{000428E1-46FD-48E1-BC86-B3A71CBF8256}"/>
              </a:ext>
            </a:extLst>
          </p:cNvPr>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1D59266A-14C7-4DE5-A04B-31D8FBC84CDF}"/>
              </a:ext>
            </a:extLst>
          </p:cNvPr>
          <p:cNvSpPr>
            <a:spLocks noGrp="1"/>
          </p:cNvSpPr>
          <p:nvPr>
            <p:ph type="sldNum" sz="quarter" idx="12"/>
          </p:nvPr>
        </p:nvSpPr>
        <p:spPr>
          <a:xfrm>
            <a:off x="8610600" y="6356352"/>
            <a:ext cx="2743200" cy="365125"/>
          </a:xfrm>
          <a:prstGeom prst="rect">
            <a:avLst/>
          </a:prstGeom>
        </p:spPr>
        <p:txBody>
          <a:bodyPr/>
          <a:lstStyle/>
          <a:p>
            <a:fld id="{9232B33E-6CBB-4C23-BFFD-4D7045B4FE1F}" type="slidenum">
              <a:rPr lang="zh-CN" altLang="en-US" smtClean="0"/>
              <a:t>‹#›</a:t>
            </a:fld>
            <a:endParaRPr lang="zh-CN" altLang="en-US"/>
          </a:p>
        </p:txBody>
      </p:sp>
    </p:spTree>
    <p:extLst>
      <p:ext uri="{BB962C8B-B14F-4D97-AF65-F5344CB8AC3E}">
        <p14:creationId xmlns:p14="http://schemas.microsoft.com/office/powerpoint/2010/main" val="1637742396"/>
      </p:ext>
    </p:extLst>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9C49D5-E48B-4C7A-8FEE-7D5862BB3748}"/>
              </a:ext>
            </a:extLst>
          </p:cNvPr>
          <p:cNvSpPr>
            <a:spLocks noGrp="1"/>
          </p:cNvSpPr>
          <p:nvPr>
            <p:ph type="title"/>
          </p:nvPr>
        </p:nvSpPr>
        <p:spPr>
          <a:xfrm>
            <a:off x="839788" y="365126"/>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361AD89-9D0C-4799-A302-9637414BFF2C}"/>
              </a:ext>
            </a:extLst>
          </p:cNvPr>
          <p:cNvSpPr>
            <a:spLocks noGrp="1"/>
          </p:cNvSpPr>
          <p:nvPr>
            <p:ph type="body" idx="1"/>
          </p:nvPr>
        </p:nvSpPr>
        <p:spPr>
          <a:xfrm>
            <a:off x="839789"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3F202FC-F61C-45F6-9E2E-6AFA37581B3C}"/>
              </a:ext>
            </a:extLst>
          </p:cNvPr>
          <p:cNvSpPr>
            <a:spLocks noGrp="1"/>
          </p:cNvSpPr>
          <p:nvPr>
            <p:ph sz="half" idx="2"/>
          </p:nvPr>
        </p:nvSpPr>
        <p:spPr>
          <a:xfrm>
            <a:off x="839789"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8702156-F9C3-450A-B894-485F38144E9E}"/>
              </a:ext>
            </a:extLst>
          </p:cNvPr>
          <p:cNvSpPr>
            <a:spLocks noGrp="1"/>
          </p:cNvSpPr>
          <p:nvPr>
            <p:ph type="body" sz="quarter" idx="3"/>
          </p:nvPr>
        </p:nvSpPr>
        <p:spPr>
          <a:xfrm>
            <a:off x="6172201"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780E5C1-E12B-41AB-A7DB-FEDC0E5ABEC7}"/>
              </a:ext>
            </a:extLst>
          </p:cNvPr>
          <p:cNvSpPr>
            <a:spLocks noGrp="1"/>
          </p:cNvSpPr>
          <p:nvPr>
            <p:ph sz="quarter" idx="4"/>
          </p:nvPr>
        </p:nvSpPr>
        <p:spPr>
          <a:xfrm>
            <a:off x="6172201"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4086F41-F76A-4695-9595-D9FA751743E3}"/>
              </a:ext>
            </a:extLst>
          </p:cNvPr>
          <p:cNvSpPr>
            <a:spLocks noGrp="1"/>
          </p:cNvSpPr>
          <p:nvPr>
            <p:ph type="dt" sz="half" idx="10"/>
          </p:nvPr>
        </p:nvSpPr>
        <p:spPr>
          <a:xfrm>
            <a:off x="838200" y="6356352"/>
            <a:ext cx="2743200" cy="365125"/>
          </a:xfrm>
          <a:prstGeom prst="rect">
            <a:avLst/>
          </a:prstGeom>
        </p:spPr>
        <p:txBody>
          <a:bodyPr/>
          <a:lstStyle/>
          <a:p>
            <a:fld id="{D38385A2-C556-42B4-A024-34CF23296D17}" type="datetimeFigureOut">
              <a:rPr lang="zh-CN" altLang="en-US" smtClean="0"/>
              <a:t>2021/10/27</a:t>
            </a:fld>
            <a:endParaRPr lang="zh-CN" altLang="en-US"/>
          </a:p>
        </p:txBody>
      </p:sp>
      <p:sp>
        <p:nvSpPr>
          <p:cNvPr id="8" name="页脚占位符 7">
            <a:extLst>
              <a:ext uri="{FF2B5EF4-FFF2-40B4-BE49-F238E27FC236}">
                <a16:creationId xmlns:a16="http://schemas.microsoft.com/office/drawing/2014/main" id="{0453AADE-096F-4186-B040-C907E10BF2AC}"/>
              </a:ext>
            </a:extLst>
          </p:cNvPr>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894ECDDB-BB5C-4B51-9E1E-E27D2AC6490B}"/>
              </a:ext>
            </a:extLst>
          </p:cNvPr>
          <p:cNvSpPr>
            <a:spLocks noGrp="1"/>
          </p:cNvSpPr>
          <p:nvPr>
            <p:ph type="sldNum" sz="quarter" idx="12"/>
          </p:nvPr>
        </p:nvSpPr>
        <p:spPr>
          <a:xfrm>
            <a:off x="8610600" y="6356352"/>
            <a:ext cx="2743200" cy="365125"/>
          </a:xfrm>
          <a:prstGeom prst="rect">
            <a:avLst/>
          </a:prstGeom>
        </p:spPr>
        <p:txBody>
          <a:bodyPr/>
          <a:lstStyle/>
          <a:p>
            <a:fld id="{9232B33E-6CBB-4C23-BFFD-4D7045B4FE1F}" type="slidenum">
              <a:rPr lang="zh-CN" altLang="en-US" smtClean="0"/>
              <a:t>‹#›</a:t>
            </a:fld>
            <a:endParaRPr lang="zh-CN" altLang="en-US"/>
          </a:p>
        </p:txBody>
      </p:sp>
      <p:sp>
        <p:nvSpPr>
          <p:cNvPr id="11" name="TextBox 10"/>
          <p:cNvSpPr txBox="1"/>
          <p:nvPr userDrawn="1"/>
        </p:nvSpPr>
        <p:spPr>
          <a:xfrm>
            <a:off x="2136305" y="6431420"/>
            <a:ext cx="1800200"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http://www.1ppt.com/moban/</a:t>
            </a:r>
            <a:r>
              <a:rPr kumimoji="0" lang="zh-CN" altLang="en-US" sz="100" b="0" i="0" u="none" strike="noStrike" kern="0" cap="none" spc="0" normalizeH="0" baseline="0" noProof="0" dirty="0">
                <a:ln>
                  <a:noFill/>
                </a:ln>
                <a:solidFill>
                  <a:prstClr val="black"/>
                </a:solidFill>
                <a:effectLst/>
                <a:uLnTx/>
                <a:uFillTx/>
              </a:rPr>
              <a:t> </a:t>
            </a:r>
            <a:endParaRPr kumimoji="0" lang="en-US" altLang="zh-CN" sz="1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455177171"/>
      </p:ext>
    </p:extLst>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51667B-BAE5-480C-A68B-73C9A563FA91}"/>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1623138-D28F-4C77-BFEB-E05B3C7A13E3}"/>
              </a:ext>
            </a:extLst>
          </p:cNvPr>
          <p:cNvSpPr>
            <a:spLocks noGrp="1"/>
          </p:cNvSpPr>
          <p:nvPr>
            <p:ph type="dt" sz="half" idx="10"/>
          </p:nvPr>
        </p:nvSpPr>
        <p:spPr>
          <a:xfrm>
            <a:off x="838200" y="6356352"/>
            <a:ext cx="2743200" cy="365125"/>
          </a:xfrm>
          <a:prstGeom prst="rect">
            <a:avLst/>
          </a:prstGeom>
        </p:spPr>
        <p:txBody>
          <a:bodyPr/>
          <a:lstStyle/>
          <a:p>
            <a:fld id="{D38385A2-C556-42B4-A024-34CF23296D17}" type="datetimeFigureOut">
              <a:rPr lang="zh-CN" altLang="en-US" smtClean="0"/>
              <a:t>2021/10/27</a:t>
            </a:fld>
            <a:endParaRPr lang="zh-CN" altLang="en-US"/>
          </a:p>
        </p:txBody>
      </p:sp>
      <p:sp>
        <p:nvSpPr>
          <p:cNvPr id="4" name="页脚占位符 3">
            <a:extLst>
              <a:ext uri="{FF2B5EF4-FFF2-40B4-BE49-F238E27FC236}">
                <a16:creationId xmlns:a16="http://schemas.microsoft.com/office/drawing/2014/main" id="{7A68F5B3-D563-4114-AB3B-7BCD072B56D0}"/>
              </a:ext>
            </a:extLst>
          </p:cNvPr>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79C7141C-DD11-4C6C-9058-BB46313CCA65}"/>
              </a:ext>
            </a:extLst>
          </p:cNvPr>
          <p:cNvSpPr>
            <a:spLocks noGrp="1"/>
          </p:cNvSpPr>
          <p:nvPr>
            <p:ph type="sldNum" sz="quarter" idx="12"/>
          </p:nvPr>
        </p:nvSpPr>
        <p:spPr>
          <a:xfrm>
            <a:off x="8610600" y="6356352"/>
            <a:ext cx="2743200" cy="365125"/>
          </a:xfrm>
          <a:prstGeom prst="rect">
            <a:avLst/>
          </a:prstGeom>
        </p:spPr>
        <p:txBody>
          <a:bodyPr/>
          <a:lstStyle/>
          <a:p>
            <a:fld id="{9232B33E-6CBB-4C23-BFFD-4D7045B4FE1F}" type="slidenum">
              <a:rPr lang="zh-CN" altLang="en-US" smtClean="0"/>
              <a:t>‹#›</a:t>
            </a:fld>
            <a:endParaRPr lang="zh-CN" altLang="en-US"/>
          </a:p>
        </p:txBody>
      </p:sp>
    </p:spTree>
    <p:extLst>
      <p:ext uri="{BB962C8B-B14F-4D97-AF65-F5344CB8AC3E}">
        <p14:creationId xmlns:p14="http://schemas.microsoft.com/office/powerpoint/2010/main" val="3921835462"/>
      </p:ext>
    </p:extLst>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A2171D5-85DB-4BE5-9192-21CFE2E08963}"/>
              </a:ext>
            </a:extLst>
          </p:cNvPr>
          <p:cNvSpPr>
            <a:spLocks noGrp="1"/>
          </p:cNvSpPr>
          <p:nvPr>
            <p:ph type="dt" sz="half" idx="10"/>
          </p:nvPr>
        </p:nvSpPr>
        <p:spPr>
          <a:xfrm>
            <a:off x="838200" y="6356352"/>
            <a:ext cx="2743200" cy="365125"/>
          </a:xfrm>
          <a:prstGeom prst="rect">
            <a:avLst/>
          </a:prstGeom>
        </p:spPr>
        <p:txBody>
          <a:bodyPr/>
          <a:lstStyle/>
          <a:p>
            <a:fld id="{D38385A2-C556-42B4-A024-34CF23296D17}" type="datetimeFigureOut">
              <a:rPr lang="zh-CN" altLang="en-US" smtClean="0"/>
              <a:t>2021/10/27</a:t>
            </a:fld>
            <a:endParaRPr lang="zh-CN" altLang="en-US"/>
          </a:p>
        </p:txBody>
      </p:sp>
      <p:sp>
        <p:nvSpPr>
          <p:cNvPr id="3" name="页脚占位符 2">
            <a:extLst>
              <a:ext uri="{FF2B5EF4-FFF2-40B4-BE49-F238E27FC236}">
                <a16:creationId xmlns:a16="http://schemas.microsoft.com/office/drawing/2014/main" id="{78728D10-4206-4AC3-99A2-9AE216401A98}"/>
              </a:ext>
            </a:extLst>
          </p:cNvPr>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2E38C269-82D3-43D4-9BD9-7D05364A3B7C}"/>
              </a:ext>
            </a:extLst>
          </p:cNvPr>
          <p:cNvSpPr>
            <a:spLocks noGrp="1"/>
          </p:cNvSpPr>
          <p:nvPr>
            <p:ph type="sldNum" sz="quarter" idx="12"/>
          </p:nvPr>
        </p:nvSpPr>
        <p:spPr>
          <a:xfrm>
            <a:off x="8610600" y="6356352"/>
            <a:ext cx="2743200" cy="365125"/>
          </a:xfrm>
          <a:prstGeom prst="rect">
            <a:avLst/>
          </a:prstGeom>
        </p:spPr>
        <p:txBody>
          <a:bodyPr/>
          <a:lstStyle/>
          <a:p>
            <a:fld id="{9232B33E-6CBB-4C23-BFFD-4D7045B4FE1F}" type="slidenum">
              <a:rPr lang="zh-CN" altLang="en-US" smtClean="0"/>
              <a:t>‹#›</a:t>
            </a:fld>
            <a:endParaRPr lang="zh-CN" altLang="en-US"/>
          </a:p>
        </p:txBody>
      </p:sp>
    </p:spTree>
    <p:extLst>
      <p:ext uri="{BB962C8B-B14F-4D97-AF65-F5344CB8AC3E}">
        <p14:creationId xmlns:p14="http://schemas.microsoft.com/office/powerpoint/2010/main" val="3406703546"/>
      </p:ext>
    </p:extLst>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A2BAD5-1016-48E8-82EB-F74A8ABBFC5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01B1831-427D-4EB3-ABF5-F2040CFD3192}"/>
              </a:ext>
            </a:extLst>
          </p:cNvPr>
          <p:cNvSpPr>
            <a:spLocks noGrp="1"/>
          </p:cNvSpPr>
          <p:nvPr>
            <p:ph idx="1"/>
          </p:nvPr>
        </p:nvSpPr>
        <p:spPr>
          <a:xfrm>
            <a:off x="5183188"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88BD00D-E082-4717-BA8B-97E2B7F73312}"/>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371A2CB-57F0-4321-840B-E6957FD10C24}"/>
              </a:ext>
            </a:extLst>
          </p:cNvPr>
          <p:cNvSpPr>
            <a:spLocks noGrp="1"/>
          </p:cNvSpPr>
          <p:nvPr>
            <p:ph type="dt" sz="half" idx="10"/>
          </p:nvPr>
        </p:nvSpPr>
        <p:spPr>
          <a:xfrm>
            <a:off x="838200" y="6356352"/>
            <a:ext cx="2743200" cy="365125"/>
          </a:xfrm>
          <a:prstGeom prst="rect">
            <a:avLst/>
          </a:prstGeom>
        </p:spPr>
        <p:txBody>
          <a:bodyPr/>
          <a:lstStyle/>
          <a:p>
            <a:fld id="{D38385A2-C556-42B4-A024-34CF23296D17}" type="datetimeFigureOut">
              <a:rPr lang="zh-CN" altLang="en-US" smtClean="0"/>
              <a:t>2021/10/27</a:t>
            </a:fld>
            <a:endParaRPr lang="zh-CN" altLang="en-US"/>
          </a:p>
        </p:txBody>
      </p:sp>
      <p:sp>
        <p:nvSpPr>
          <p:cNvPr id="6" name="页脚占位符 5">
            <a:extLst>
              <a:ext uri="{FF2B5EF4-FFF2-40B4-BE49-F238E27FC236}">
                <a16:creationId xmlns:a16="http://schemas.microsoft.com/office/drawing/2014/main" id="{431EEDFF-22D8-418E-8002-427500B32544}"/>
              </a:ext>
            </a:extLst>
          </p:cNvPr>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573591A-73A5-4062-AD26-7B05DE1F6750}"/>
              </a:ext>
            </a:extLst>
          </p:cNvPr>
          <p:cNvSpPr>
            <a:spLocks noGrp="1"/>
          </p:cNvSpPr>
          <p:nvPr>
            <p:ph type="sldNum" sz="quarter" idx="12"/>
          </p:nvPr>
        </p:nvSpPr>
        <p:spPr>
          <a:xfrm>
            <a:off x="8610600" y="6356352"/>
            <a:ext cx="2743200" cy="365125"/>
          </a:xfrm>
          <a:prstGeom prst="rect">
            <a:avLst/>
          </a:prstGeom>
        </p:spPr>
        <p:txBody>
          <a:bodyPr/>
          <a:lstStyle/>
          <a:p>
            <a:fld id="{9232B33E-6CBB-4C23-BFFD-4D7045B4FE1F}" type="slidenum">
              <a:rPr lang="zh-CN" altLang="en-US" smtClean="0"/>
              <a:t>‹#›</a:t>
            </a:fld>
            <a:endParaRPr lang="zh-CN" altLang="en-US"/>
          </a:p>
        </p:txBody>
      </p:sp>
    </p:spTree>
    <p:extLst>
      <p:ext uri="{BB962C8B-B14F-4D97-AF65-F5344CB8AC3E}">
        <p14:creationId xmlns:p14="http://schemas.microsoft.com/office/powerpoint/2010/main" val="2670962730"/>
      </p:ext>
    </p:extLst>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66A380-BE6E-42B4-85CA-B74A93E94DF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2FBC3BF-3902-4C68-ADE7-DB8A03098359}"/>
              </a:ext>
            </a:extLst>
          </p:cNvPr>
          <p:cNvSpPr>
            <a:spLocks noGrp="1"/>
          </p:cNvSpPr>
          <p:nvPr>
            <p:ph type="pic" idx="1"/>
          </p:nvPr>
        </p:nvSpPr>
        <p:spPr>
          <a:xfrm>
            <a:off x="5183188"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A287630-EAD5-4119-B076-11901C3FEC25}"/>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A2AB513-A53B-4670-B5EA-1AC8FE8E2D01}"/>
              </a:ext>
            </a:extLst>
          </p:cNvPr>
          <p:cNvSpPr>
            <a:spLocks noGrp="1"/>
          </p:cNvSpPr>
          <p:nvPr>
            <p:ph type="dt" sz="half" idx="10"/>
          </p:nvPr>
        </p:nvSpPr>
        <p:spPr>
          <a:xfrm>
            <a:off x="838200" y="6356352"/>
            <a:ext cx="2743200" cy="365125"/>
          </a:xfrm>
          <a:prstGeom prst="rect">
            <a:avLst/>
          </a:prstGeom>
        </p:spPr>
        <p:txBody>
          <a:bodyPr/>
          <a:lstStyle/>
          <a:p>
            <a:fld id="{D38385A2-C556-42B4-A024-34CF23296D17}" type="datetimeFigureOut">
              <a:rPr lang="zh-CN" altLang="en-US" smtClean="0"/>
              <a:t>2021/10/27</a:t>
            </a:fld>
            <a:endParaRPr lang="zh-CN" altLang="en-US"/>
          </a:p>
        </p:txBody>
      </p:sp>
      <p:sp>
        <p:nvSpPr>
          <p:cNvPr id="6" name="页脚占位符 5">
            <a:extLst>
              <a:ext uri="{FF2B5EF4-FFF2-40B4-BE49-F238E27FC236}">
                <a16:creationId xmlns:a16="http://schemas.microsoft.com/office/drawing/2014/main" id="{C26D43B6-6420-4F6C-B2AF-BC696A299447}"/>
              </a:ext>
            </a:extLst>
          </p:cNvPr>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031C1F89-AE2F-49D5-904C-9F5201C1C658}"/>
              </a:ext>
            </a:extLst>
          </p:cNvPr>
          <p:cNvSpPr>
            <a:spLocks noGrp="1"/>
          </p:cNvSpPr>
          <p:nvPr>
            <p:ph type="sldNum" sz="quarter" idx="12"/>
          </p:nvPr>
        </p:nvSpPr>
        <p:spPr>
          <a:xfrm>
            <a:off x="8610600" y="6356352"/>
            <a:ext cx="2743200" cy="365125"/>
          </a:xfrm>
          <a:prstGeom prst="rect">
            <a:avLst/>
          </a:prstGeom>
        </p:spPr>
        <p:txBody>
          <a:bodyPr/>
          <a:lstStyle/>
          <a:p>
            <a:fld id="{9232B33E-6CBB-4C23-BFFD-4D7045B4FE1F}" type="slidenum">
              <a:rPr lang="zh-CN" altLang="en-US" smtClean="0"/>
              <a:t>‹#›</a:t>
            </a:fld>
            <a:endParaRPr lang="zh-CN" altLang="en-US"/>
          </a:p>
        </p:txBody>
      </p:sp>
    </p:spTree>
    <p:extLst>
      <p:ext uri="{BB962C8B-B14F-4D97-AF65-F5344CB8AC3E}">
        <p14:creationId xmlns:p14="http://schemas.microsoft.com/office/powerpoint/2010/main" val="3412273950"/>
      </p:ext>
    </p:extLst>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7081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3250"/>
    </mc:Choice>
    <mc:Fallback xmlns="">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33200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mc:AlternateContent xmlns:mc="http://schemas.openxmlformats.org/markup-compatibility/2006" xmlns:p14="http://schemas.microsoft.com/office/powerpoint/2010/main">
    <mc:Choice Requires="p14">
      <p:transition spd="slow" p14:dur="3250"/>
    </mc:Choice>
    <mc:Fallback xmlns="">
      <p:transition spd="slow"/>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0.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6.xml"/><Relationship Id="rId7"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26.sv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7"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文本框 50">
            <a:extLst>
              <a:ext uri="{FF2B5EF4-FFF2-40B4-BE49-F238E27FC236}">
                <a16:creationId xmlns:a16="http://schemas.microsoft.com/office/drawing/2014/main" id="{45155345-7E28-4E63-9873-D7B88A4E7154}"/>
              </a:ext>
            </a:extLst>
          </p:cNvPr>
          <p:cNvSpPr txBox="1"/>
          <p:nvPr/>
        </p:nvSpPr>
        <p:spPr>
          <a:xfrm>
            <a:off x="964325" y="1601342"/>
            <a:ext cx="2571751" cy="1107996"/>
          </a:xfrm>
          <a:prstGeom prst="rect">
            <a:avLst/>
          </a:prstGeom>
          <a:noFill/>
        </p:spPr>
        <p:txBody>
          <a:bodyPr wrap="square" rtlCol="0">
            <a:spAutoFit/>
          </a:bodyPr>
          <a:lstStyle/>
          <a:p>
            <a:pPr algn="dist"/>
            <a:r>
              <a:rPr lang="en-US" altLang="zh-CN" sz="6600" i="1" dirty="0">
                <a:cs typeface="+mn-ea"/>
                <a:sym typeface="+mn-lt"/>
              </a:rPr>
              <a:t>2021</a:t>
            </a:r>
            <a:endParaRPr lang="zh-CN" altLang="en-US" sz="6600" i="1" dirty="0">
              <a:cs typeface="+mn-ea"/>
              <a:sym typeface="+mn-lt"/>
            </a:endParaRPr>
          </a:p>
        </p:txBody>
      </p:sp>
      <p:sp>
        <p:nvSpPr>
          <p:cNvPr id="52" name="文本框 51">
            <a:extLst>
              <a:ext uri="{FF2B5EF4-FFF2-40B4-BE49-F238E27FC236}">
                <a16:creationId xmlns:a16="http://schemas.microsoft.com/office/drawing/2014/main" id="{F7EB6928-92C1-41C0-B5E7-039E4E6553D5}"/>
              </a:ext>
            </a:extLst>
          </p:cNvPr>
          <p:cNvSpPr txBox="1"/>
          <p:nvPr/>
        </p:nvSpPr>
        <p:spPr>
          <a:xfrm>
            <a:off x="812153" y="2591867"/>
            <a:ext cx="8265345" cy="1015663"/>
          </a:xfrm>
          <a:prstGeom prst="rect">
            <a:avLst/>
          </a:prstGeom>
          <a:noFill/>
        </p:spPr>
        <p:txBody>
          <a:bodyPr wrap="square" rtlCol="0">
            <a:spAutoFit/>
          </a:bodyPr>
          <a:lstStyle/>
          <a:p>
            <a:r>
              <a:rPr lang="en-US" altLang="zh-CN" sz="6000" dirty="0">
                <a:latin typeface="方正正黑简体" panose="02000000000000000000" pitchFamily="2" charset="-122"/>
                <a:ea typeface="方正正黑简体" panose="02000000000000000000" pitchFamily="2" charset="-122"/>
                <a:cs typeface="+mn-ea"/>
                <a:sym typeface="+mn-lt"/>
              </a:rPr>
              <a:t>APCS</a:t>
            </a:r>
            <a:r>
              <a:rPr lang="zh-CN" altLang="en-US" sz="6000" dirty="0">
                <a:latin typeface="方正正黑简体" panose="02000000000000000000" pitchFamily="2" charset="-122"/>
                <a:ea typeface="方正正黑简体" panose="02000000000000000000" pitchFamily="2" charset="-122"/>
                <a:cs typeface="+mn-ea"/>
                <a:sym typeface="+mn-lt"/>
              </a:rPr>
              <a:t>程式教育</a:t>
            </a:r>
          </a:p>
        </p:txBody>
      </p:sp>
      <p:sp>
        <p:nvSpPr>
          <p:cNvPr id="55" name="文本框 54">
            <a:extLst>
              <a:ext uri="{FF2B5EF4-FFF2-40B4-BE49-F238E27FC236}">
                <a16:creationId xmlns:a16="http://schemas.microsoft.com/office/drawing/2014/main" id="{9D320F72-97FE-4EE5-837C-4A11E5FC26C2}"/>
              </a:ext>
            </a:extLst>
          </p:cNvPr>
          <p:cNvSpPr txBox="1"/>
          <p:nvPr/>
        </p:nvSpPr>
        <p:spPr>
          <a:xfrm>
            <a:off x="888124" y="3680102"/>
            <a:ext cx="5734277" cy="338554"/>
          </a:xfrm>
          <a:prstGeom prst="rect">
            <a:avLst/>
          </a:prstGeom>
          <a:noFill/>
        </p:spPr>
        <p:txBody>
          <a:bodyPr wrap="square" rtlCol="0">
            <a:spAutoFit/>
          </a:bodyPr>
          <a:lstStyle/>
          <a:p>
            <a:pPr algn="dist"/>
            <a:r>
              <a:rPr lang="en-US" altLang="zh-CN" sz="1600" dirty="0">
                <a:cs typeface="+mn-ea"/>
                <a:sym typeface="+mn-lt"/>
              </a:rPr>
              <a:t>APCS program education</a:t>
            </a:r>
            <a:endParaRPr lang="zh-CN" altLang="en-US" sz="1600" dirty="0">
              <a:cs typeface="+mn-ea"/>
              <a:sym typeface="+mn-lt"/>
            </a:endParaRPr>
          </a:p>
        </p:txBody>
      </p:sp>
      <p:cxnSp>
        <p:nvCxnSpPr>
          <p:cNvPr id="57" name="直接连接符 56">
            <a:extLst>
              <a:ext uri="{FF2B5EF4-FFF2-40B4-BE49-F238E27FC236}">
                <a16:creationId xmlns:a16="http://schemas.microsoft.com/office/drawing/2014/main" id="{239416FF-00F8-4315-82B0-B6BE31C9B65E}"/>
              </a:ext>
            </a:extLst>
          </p:cNvPr>
          <p:cNvCxnSpPr>
            <a:cxnSpLocks/>
          </p:cNvCxnSpPr>
          <p:nvPr/>
        </p:nvCxnSpPr>
        <p:spPr>
          <a:xfrm>
            <a:off x="1066152" y="4163798"/>
            <a:ext cx="78377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文本框 58">
            <a:extLst>
              <a:ext uri="{FF2B5EF4-FFF2-40B4-BE49-F238E27FC236}">
                <a16:creationId xmlns:a16="http://schemas.microsoft.com/office/drawing/2014/main" id="{C7FF26A9-77FE-4032-9442-3D22260DD7DA}"/>
              </a:ext>
            </a:extLst>
          </p:cNvPr>
          <p:cNvSpPr txBox="1"/>
          <p:nvPr/>
        </p:nvSpPr>
        <p:spPr>
          <a:xfrm>
            <a:off x="964325" y="4489918"/>
            <a:ext cx="6381977" cy="523220"/>
          </a:xfrm>
          <a:prstGeom prst="rect">
            <a:avLst/>
          </a:prstGeom>
          <a:noFill/>
        </p:spPr>
        <p:txBody>
          <a:bodyPr wrap="square" rtlCol="0">
            <a:spAutoFit/>
          </a:bodyPr>
          <a:lstStyle/>
          <a:p>
            <a:r>
              <a:rPr lang="zh-TW" altLang="en-US" sz="1400" dirty="0">
                <a:solidFill>
                  <a:schemeClr val="tx1">
                    <a:lumMod val="50000"/>
                    <a:lumOff val="50000"/>
                  </a:schemeClr>
                </a:solidFill>
                <a:cs typeface="+mn-ea"/>
                <a:sym typeface="+mn-lt"/>
              </a:rPr>
              <a:t>指導老師：滕元翔</a:t>
            </a:r>
            <a:endParaRPr lang="en-US" altLang="zh-TW" sz="1400" dirty="0">
              <a:solidFill>
                <a:schemeClr val="tx1">
                  <a:lumMod val="50000"/>
                  <a:lumOff val="50000"/>
                </a:schemeClr>
              </a:solidFill>
              <a:cs typeface="+mn-ea"/>
              <a:sym typeface="+mn-lt"/>
            </a:endParaRPr>
          </a:p>
          <a:p>
            <a:r>
              <a:rPr lang="zh-TW" altLang="en-US" sz="1400" dirty="0">
                <a:solidFill>
                  <a:schemeClr val="tx1">
                    <a:lumMod val="50000"/>
                    <a:lumOff val="50000"/>
                  </a:schemeClr>
                </a:solidFill>
                <a:cs typeface="+mn-ea"/>
                <a:sym typeface="+mn-lt"/>
              </a:rPr>
              <a:t>組員：資工三</a:t>
            </a:r>
            <a:r>
              <a:rPr lang="en-US" altLang="zh-TW" sz="1400" dirty="0">
                <a:solidFill>
                  <a:schemeClr val="tx1">
                    <a:lumMod val="50000"/>
                    <a:lumOff val="50000"/>
                  </a:schemeClr>
                </a:solidFill>
                <a:cs typeface="+mn-ea"/>
                <a:sym typeface="+mn-lt"/>
              </a:rPr>
              <a:t>B_</a:t>
            </a:r>
            <a:r>
              <a:rPr lang="zh-TW" altLang="en-US" sz="1400" dirty="0">
                <a:solidFill>
                  <a:schemeClr val="tx1">
                    <a:lumMod val="50000"/>
                    <a:lumOff val="50000"/>
                  </a:schemeClr>
                </a:solidFill>
                <a:cs typeface="+mn-ea"/>
                <a:sym typeface="+mn-lt"/>
              </a:rPr>
              <a:t>賴晨旭、蔡尚澄、林漢東、郭宇衡、林孝穎</a:t>
            </a:r>
            <a:endParaRPr lang="en-US" altLang="zh-TW" sz="1400" dirty="0">
              <a:solidFill>
                <a:schemeClr val="tx1">
                  <a:lumMod val="50000"/>
                  <a:lumOff val="50000"/>
                </a:schemeClr>
              </a:solidFill>
              <a:cs typeface="+mn-ea"/>
              <a:sym typeface="+mn-lt"/>
            </a:endParaRPr>
          </a:p>
        </p:txBody>
      </p:sp>
      <p:grpSp>
        <p:nvGrpSpPr>
          <p:cNvPr id="66" name="组合 65">
            <a:extLst>
              <a:ext uri="{FF2B5EF4-FFF2-40B4-BE49-F238E27FC236}">
                <a16:creationId xmlns:a16="http://schemas.microsoft.com/office/drawing/2014/main" id="{41EC49BF-C072-49CF-98FC-A2F128CF4A03}"/>
              </a:ext>
            </a:extLst>
          </p:cNvPr>
          <p:cNvGrpSpPr/>
          <p:nvPr/>
        </p:nvGrpSpPr>
        <p:grpSpPr>
          <a:xfrm>
            <a:off x="9753600" y="2195097"/>
            <a:ext cx="1111416" cy="2434055"/>
            <a:chOff x="9448800" y="2089837"/>
            <a:chExt cx="1428750" cy="2731515"/>
          </a:xfrm>
        </p:grpSpPr>
        <p:cxnSp>
          <p:nvCxnSpPr>
            <p:cNvPr id="63" name="直接连接符 62">
              <a:extLst>
                <a:ext uri="{FF2B5EF4-FFF2-40B4-BE49-F238E27FC236}">
                  <a16:creationId xmlns:a16="http://schemas.microsoft.com/office/drawing/2014/main" id="{792D400E-BB9C-4D17-AF06-C44BCB2CAD37}"/>
                </a:ext>
              </a:extLst>
            </p:cNvPr>
            <p:cNvCxnSpPr/>
            <p:nvPr/>
          </p:nvCxnSpPr>
          <p:spPr>
            <a:xfrm>
              <a:off x="9448800" y="2089837"/>
              <a:ext cx="1428750" cy="1249448"/>
            </a:xfrm>
            <a:prstGeom prst="line">
              <a:avLst/>
            </a:prstGeom>
            <a:ln w="130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AF72E8F5-ABDB-47B1-8993-F2DD08F67FA2}"/>
                </a:ext>
              </a:extLst>
            </p:cNvPr>
            <p:cNvCxnSpPr/>
            <p:nvPr/>
          </p:nvCxnSpPr>
          <p:spPr>
            <a:xfrm flipH="1">
              <a:off x="9467850" y="3237868"/>
              <a:ext cx="1409700" cy="1583484"/>
            </a:xfrm>
            <a:prstGeom prst="line">
              <a:avLst/>
            </a:prstGeom>
            <a:ln w="1301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组合 77">
            <a:extLst>
              <a:ext uri="{FF2B5EF4-FFF2-40B4-BE49-F238E27FC236}">
                <a16:creationId xmlns:a16="http://schemas.microsoft.com/office/drawing/2014/main" id="{609958DE-A971-4AEF-8647-D13F4017C387}"/>
              </a:ext>
            </a:extLst>
          </p:cNvPr>
          <p:cNvGrpSpPr/>
          <p:nvPr/>
        </p:nvGrpSpPr>
        <p:grpSpPr>
          <a:xfrm>
            <a:off x="0" y="530275"/>
            <a:ext cx="12192000" cy="381000"/>
            <a:chOff x="0" y="530275"/>
            <a:chExt cx="12192000" cy="381000"/>
          </a:xfrm>
        </p:grpSpPr>
        <p:cxnSp>
          <p:nvCxnSpPr>
            <p:cNvPr id="50" name="直接连接符 49">
              <a:extLst>
                <a:ext uri="{FF2B5EF4-FFF2-40B4-BE49-F238E27FC236}">
                  <a16:creationId xmlns:a16="http://schemas.microsoft.com/office/drawing/2014/main" id="{8861FF86-231D-45F9-BEC7-6F9B319E3EB0}"/>
                </a:ext>
              </a:extLst>
            </p:cNvPr>
            <p:cNvCxnSpPr/>
            <p:nvPr/>
          </p:nvCxnSpPr>
          <p:spPr>
            <a:xfrm>
              <a:off x="0" y="718840"/>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等腰三角形 67">
              <a:extLst>
                <a:ext uri="{FF2B5EF4-FFF2-40B4-BE49-F238E27FC236}">
                  <a16:creationId xmlns:a16="http://schemas.microsoft.com/office/drawing/2014/main" id="{4F6A80D7-9987-47FF-AB0A-01C812EF68CA}"/>
                </a:ext>
              </a:extLst>
            </p:cNvPr>
            <p:cNvSpPr/>
            <p:nvPr/>
          </p:nvSpPr>
          <p:spPr>
            <a:xfrm rot="5400000">
              <a:off x="281152" y="556551"/>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等腰三角形 68">
              <a:extLst>
                <a:ext uri="{FF2B5EF4-FFF2-40B4-BE49-F238E27FC236}">
                  <a16:creationId xmlns:a16="http://schemas.microsoft.com/office/drawing/2014/main" id="{1812DDB9-AFCF-420B-9644-CF4311FB4A6E}"/>
                </a:ext>
              </a:extLst>
            </p:cNvPr>
            <p:cNvSpPr/>
            <p:nvPr/>
          </p:nvSpPr>
          <p:spPr>
            <a:xfrm rot="5400000">
              <a:off x="609600" y="556551"/>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79" name="组合 78">
            <a:extLst>
              <a:ext uri="{FF2B5EF4-FFF2-40B4-BE49-F238E27FC236}">
                <a16:creationId xmlns:a16="http://schemas.microsoft.com/office/drawing/2014/main" id="{273C4A6A-42FC-4517-9856-5CE2E0584883}"/>
              </a:ext>
            </a:extLst>
          </p:cNvPr>
          <p:cNvGrpSpPr/>
          <p:nvPr/>
        </p:nvGrpSpPr>
        <p:grpSpPr>
          <a:xfrm>
            <a:off x="0" y="6229350"/>
            <a:ext cx="12192000" cy="381000"/>
            <a:chOff x="0" y="6229350"/>
            <a:chExt cx="12192000" cy="381000"/>
          </a:xfrm>
        </p:grpSpPr>
        <p:cxnSp>
          <p:nvCxnSpPr>
            <p:cNvPr id="67" name="直接连接符 66">
              <a:extLst>
                <a:ext uri="{FF2B5EF4-FFF2-40B4-BE49-F238E27FC236}">
                  <a16:creationId xmlns:a16="http://schemas.microsoft.com/office/drawing/2014/main" id="{B928231F-6E27-4A85-8B70-186C8855C4C1}"/>
                </a:ext>
              </a:extLst>
            </p:cNvPr>
            <p:cNvCxnSpPr/>
            <p:nvPr/>
          </p:nvCxnSpPr>
          <p:spPr>
            <a:xfrm>
              <a:off x="0" y="6400800"/>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3" name="组合 72">
              <a:extLst>
                <a:ext uri="{FF2B5EF4-FFF2-40B4-BE49-F238E27FC236}">
                  <a16:creationId xmlns:a16="http://schemas.microsoft.com/office/drawing/2014/main" id="{737C18CD-D616-44C4-874C-FFACB3BC9FAB}"/>
                </a:ext>
              </a:extLst>
            </p:cNvPr>
            <p:cNvGrpSpPr/>
            <p:nvPr/>
          </p:nvGrpSpPr>
          <p:grpSpPr>
            <a:xfrm rot="10800000">
              <a:off x="10865016" y="6229350"/>
              <a:ext cx="656896" cy="381000"/>
              <a:chOff x="10536568" y="6381752"/>
              <a:chExt cx="656896" cy="381000"/>
            </a:xfrm>
          </p:grpSpPr>
          <p:sp>
            <p:nvSpPr>
              <p:cNvPr id="71" name="等腰三角形 70">
                <a:extLst>
                  <a:ext uri="{FF2B5EF4-FFF2-40B4-BE49-F238E27FC236}">
                    <a16:creationId xmlns:a16="http://schemas.microsoft.com/office/drawing/2014/main" id="{1310C947-1533-41A2-AD49-880E3164CFE9}"/>
                  </a:ext>
                </a:extLst>
              </p:cNvPr>
              <p:cNvSpPr/>
              <p:nvPr/>
            </p:nvSpPr>
            <p:spPr>
              <a:xfrm rot="5400000">
                <a:off x="10510292" y="6408028"/>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2" name="等腰三角形 71">
                <a:extLst>
                  <a:ext uri="{FF2B5EF4-FFF2-40B4-BE49-F238E27FC236}">
                    <a16:creationId xmlns:a16="http://schemas.microsoft.com/office/drawing/2014/main" id="{6C4CB927-2B34-4F71-9A56-C3A2378A1131}"/>
                  </a:ext>
                </a:extLst>
              </p:cNvPr>
              <p:cNvSpPr/>
              <p:nvPr/>
            </p:nvSpPr>
            <p:spPr>
              <a:xfrm rot="5400000">
                <a:off x="10838740" y="6408028"/>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Tree>
    <p:custDataLst>
      <p:tags r:id="rId1"/>
    </p:custDataLst>
    <p:extLst>
      <p:ext uri="{BB962C8B-B14F-4D97-AF65-F5344CB8AC3E}">
        <p14:creationId xmlns:p14="http://schemas.microsoft.com/office/powerpoint/2010/main" val="25281163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wipe(left)">
                                      <p:cBhvr>
                                        <p:cTn id="10" dur="500"/>
                                        <p:tgtEl>
                                          <p:spTgt spid="5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wipe(left)">
                                      <p:cBhvr>
                                        <p:cTn id="13" dur="500"/>
                                        <p:tgtEl>
                                          <p:spTgt spid="5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wipe(left)">
                                      <p:cBhvr>
                                        <p:cTn id="16" dur="500"/>
                                        <p:tgtEl>
                                          <p:spTgt spid="59"/>
                                        </p:tgtEl>
                                      </p:cBhvr>
                                    </p:animEffect>
                                  </p:childTnLst>
                                </p:cTn>
                              </p:par>
                              <p:par>
                                <p:cTn id="17" presetID="22" presetClass="entr" presetSubtype="8" fill="hold" nodeType="with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wipe(left)">
                                      <p:cBhvr>
                                        <p:cTn id="19" dur="500"/>
                                        <p:tgtEl>
                                          <p:spTgt spid="57"/>
                                        </p:tgtEl>
                                      </p:cBhvr>
                                    </p:animEffect>
                                  </p:childTnLst>
                                </p:cTn>
                              </p:par>
                              <p:par>
                                <p:cTn id="20" presetID="10" presetClass="entr" presetSubtype="0" fill="hold" nodeType="with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fade">
                                      <p:cBhvr>
                                        <p:cTn id="22" dur="500"/>
                                        <p:tgtEl>
                                          <p:spTgt spid="66"/>
                                        </p:tgtEl>
                                      </p:cBhvr>
                                    </p:animEffect>
                                  </p:childTnLst>
                                </p:cTn>
                              </p:par>
                              <p:par>
                                <p:cTn id="23" presetID="22" presetClass="entr" presetSubtype="2" fill="hold" nodeType="withEffect">
                                  <p:stCondLst>
                                    <p:cond delay="0"/>
                                  </p:stCondLst>
                                  <p:childTnLst>
                                    <p:set>
                                      <p:cBhvr>
                                        <p:cTn id="24" dur="1" fill="hold">
                                          <p:stCondLst>
                                            <p:cond delay="0"/>
                                          </p:stCondLst>
                                        </p:cTn>
                                        <p:tgtEl>
                                          <p:spTgt spid="79"/>
                                        </p:tgtEl>
                                        <p:attrNameLst>
                                          <p:attrName>style.visibility</p:attrName>
                                        </p:attrNameLst>
                                      </p:cBhvr>
                                      <p:to>
                                        <p:strVal val="visible"/>
                                      </p:to>
                                    </p:set>
                                    <p:animEffect transition="in" filter="wipe(right)">
                                      <p:cBhvr>
                                        <p:cTn id="25" dur="500"/>
                                        <p:tgtEl>
                                          <p:spTgt spid="79"/>
                                        </p:tgtEl>
                                      </p:cBhvr>
                                    </p:animEffect>
                                  </p:childTnLst>
                                </p:cTn>
                              </p:par>
                              <p:par>
                                <p:cTn id="26" presetID="22" presetClass="entr" presetSubtype="4" fill="hold" nodeType="withEffect">
                                  <p:stCondLst>
                                    <p:cond delay="0"/>
                                  </p:stCondLst>
                                  <p:childTnLst>
                                    <p:set>
                                      <p:cBhvr>
                                        <p:cTn id="27" dur="1" fill="hold">
                                          <p:stCondLst>
                                            <p:cond delay="0"/>
                                          </p:stCondLst>
                                        </p:cTn>
                                        <p:tgtEl>
                                          <p:spTgt spid="78"/>
                                        </p:tgtEl>
                                        <p:attrNameLst>
                                          <p:attrName>style.visibility</p:attrName>
                                        </p:attrNameLst>
                                      </p:cBhvr>
                                      <p:to>
                                        <p:strVal val="visible"/>
                                      </p:to>
                                    </p:set>
                                    <p:animEffect transition="in" filter="wipe(down)">
                                      <p:cBhvr>
                                        <p:cTn id="28"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5" grpId="0"/>
      <p:bldP spid="5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63E36527-6301-4305-990E-70238307A086}"/>
              </a:ext>
            </a:extLst>
          </p:cNvPr>
          <p:cNvGrpSpPr/>
          <p:nvPr/>
        </p:nvGrpSpPr>
        <p:grpSpPr>
          <a:xfrm>
            <a:off x="0" y="505586"/>
            <a:ext cx="12192000" cy="381000"/>
            <a:chOff x="0" y="391286"/>
            <a:chExt cx="12192000" cy="381000"/>
          </a:xfrm>
        </p:grpSpPr>
        <p:cxnSp>
          <p:nvCxnSpPr>
            <p:cNvPr id="5" name="直接连接符 4">
              <a:extLst>
                <a:ext uri="{FF2B5EF4-FFF2-40B4-BE49-F238E27FC236}">
                  <a16:creationId xmlns:a16="http://schemas.microsoft.com/office/drawing/2014/main" id="{40494B23-55EB-4249-91B5-3BF4C7028C38}"/>
                </a:ext>
              </a:extLst>
            </p:cNvPr>
            <p:cNvCxnSpPr/>
            <p:nvPr/>
          </p:nvCxnSpPr>
          <p:spPr>
            <a:xfrm>
              <a:off x="0" y="58178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a16="http://schemas.microsoft.com/office/drawing/2014/main" id="{B7F20A91-73BC-4542-85C3-8EB6087F7B2F}"/>
                </a:ext>
              </a:extLst>
            </p:cNvPr>
            <p:cNvGrpSpPr/>
            <p:nvPr/>
          </p:nvGrpSpPr>
          <p:grpSpPr>
            <a:xfrm rot="10800000">
              <a:off x="11060824" y="391286"/>
              <a:ext cx="656896" cy="381000"/>
              <a:chOff x="307428" y="393221"/>
              <a:chExt cx="656896" cy="381000"/>
            </a:xfrm>
          </p:grpSpPr>
          <p:sp>
            <p:nvSpPr>
              <p:cNvPr id="7" name="等腰三角形 6">
                <a:extLst>
                  <a:ext uri="{FF2B5EF4-FFF2-40B4-BE49-F238E27FC236}">
                    <a16:creationId xmlns:a16="http://schemas.microsoft.com/office/drawing/2014/main" id="{2A40DAA6-6731-44A0-A96F-D75B91529AF2}"/>
                  </a:ext>
                </a:extLst>
              </p:cNvPr>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等腰三角形 7">
                <a:extLst>
                  <a:ext uri="{FF2B5EF4-FFF2-40B4-BE49-F238E27FC236}">
                    <a16:creationId xmlns:a16="http://schemas.microsoft.com/office/drawing/2014/main" id="{F707CE19-9851-4E06-A1AC-7064F1CFFBDE}"/>
                  </a:ext>
                </a:extLst>
              </p:cNvPr>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9" name="群組 8">
            <a:extLst>
              <a:ext uri="{FF2B5EF4-FFF2-40B4-BE49-F238E27FC236}">
                <a16:creationId xmlns:a16="http://schemas.microsoft.com/office/drawing/2014/main" id="{2295CAA8-AAAC-4E9E-84E5-A2E57042F768}"/>
              </a:ext>
            </a:extLst>
          </p:cNvPr>
          <p:cNvGrpSpPr/>
          <p:nvPr/>
        </p:nvGrpSpPr>
        <p:grpSpPr>
          <a:xfrm>
            <a:off x="3919536" y="3075057"/>
            <a:ext cx="4906185" cy="895350"/>
            <a:chOff x="3919536" y="3075057"/>
            <a:chExt cx="4906185" cy="895350"/>
          </a:xfrm>
        </p:grpSpPr>
        <p:sp>
          <p:nvSpPr>
            <p:cNvPr id="19" name="文字方塊 18">
              <a:extLst>
                <a:ext uri="{FF2B5EF4-FFF2-40B4-BE49-F238E27FC236}">
                  <a16:creationId xmlns:a16="http://schemas.microsoft.com/office/drawing/2014/main" id="{A6903681-F0FD-4C1D-AB6B-395D207CA4B0}"/>
                </a:ext>
              </a:extLst>
            </p:cNvPr>
            <p:cNvSpPr txBox="1"/>
            <p:nvPr/>
          </p:nvSpPr>
          <p:spPr>
            <a:xfrm>
              <a:off x="4103810" y="3075057"/>
              <a:ext cx="4721911" cy="707886"/>
            </a:xfrm>
            <a:prstGeom prst="rect">
              <a:avLst/>
            </a:prstGeom>
            <a:noFill/>
          </p:spPr>
          <p:txBody>
            <a:bodyPr wrap="square" rtlCol="0">
              <a:spAutoFit/>
            </a:bodyPr>
            <a:lstStyle/>
            <a:p>
              <a:pPr algn="ctr"/>
              <a:r>
                <a:rPr lang="zh-TW" altLang="en-US" sz="4000" dirty="0">
                  <a:cs typeface="+mn-ea"/>
                  <a:sym typeface="+mn-lt"/>
                </a:rPr>
                <a:t>線上題庫</a:t>
              </a:r>
              <a:endParaRPr lang="en-US" altLang="zh-TW" sz="4000" dirty="0">
                <a:cs typeface="+mn-ea"/>
                <a:sym typeface="+mn-lt"/>
              </a:endParaRPr>
            </a:p>
          </p:txBody>
        </p:sp>
        <p:pic>
          <p:nvPicPr>
            <p:cNvPr id="12" name="圖片 11">
              <a:extLst>
                <a:ext uri="{FF2B5EF4-FFF2-40B4-BE49-F238E27FC236}">
                  <a16:creationId xmlns:a16="http://schemas.microsoft.com/office/drawing/2014/main" id="{1421E7B4-A731-42CB-8D76-A84ACED4166A}"/>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128" b="96809" l="1481" r="97037">
                          <a14:foregroundMark x1="8889" y1="13830" x2="8889" y2="36170"/>
                          <a14:foregroundMark x1="14074" y1="11702" x2="45185" y2="17021"/>
                          <a14:foregroundMark x1="34815" y1="20213" x2="59259" y2="44681"/>
                          <a14:foregroundMark x1="22222" y1="20213" x2="62963" y2="61702"/>
                          <a14:foregroundMark x1="48889" y1="24468" x2="76296" y2="53191"/>
                          <a14:foregroundMark x1="45185" y1="20213" x2="72593" y2="59574"/>
                          <a14:foregroundMark x1="57037" y1="18085" x2="88889" y2="39362"/>
                          <a14:foregroundMark x1="52593" y1="9574" x2="86667" y2="37234"/>
                          <a14:foregroundMark x1="77778" y1="18085" x2="92593" y2="50000"/>
                          <a14:foregroundMark x1="80741" y1="14894" x2="94074" y2="43617"/>
                          <a14:foregroundMark x1="92797" y1="64894" x2="92593" y2="67021"/>
                          <a14:foregroundMark x1="92899" y1="63830" x2="92797" y2="64894"/>
                          <a14:foregroundMark x1="95556" y1="36170" x2="92899" y2="63830"/>
                          <a14:foregroundMark x1="94074" y1="9574" x2="91852" y2="63830"/>
                          <a14:foregroundMark x1="88177" y1="67021" x2="60000" y2="91489"/>
                          <a14:foregroundMark x1="90627" y1="64894" x2="88177" y2="67021"/>
                          <a14:foregroundMark x1="91852" y1="63830" x2="90627" y2="64894"/>
                          <a14:foregroundMark x1="60000" y1="91489" x2="22963" y2="78723"/>
                          <a14:foregroundMark x1="22963" y1="78723" x2="4444" y2="31915"/>
                          <a14:foregroundMark x1="4444" y1="31915" x2="36296" y2="4255"/>
                          <a14:foregroundMark x1="36296" y1="4255" x2="74074" y2="3191"/>
                          <a14:foregroundMark x1="74074" y1="3191" x2="96296" y2="3191"/>
                          <a14:foregroundMark x1="81481" y1="78723" x2="81481" y2="78723"/>
                          <a14:foregroundMark x1="77778" y1="80851" x2="77778" y2="80851"/>
                          <a14:foregroundMark x1="71111" y1="85106" x2="71111" y2="85106"/>
                          <a14:foregroundMark x1="71111" y1="88298" x2="73333" y2="87234"/>
                          <a14:foregroundMark x1="60741" y1="89362" x2="60741" y2="89362"/>
                          <a14:foregroundMark x1="60741" y1="94681" x2="62222" y2="94681"/>
                          <a14:foregroundMark x1="65926" y1="92553" x2="65185" y2="92553"/>
                          <a14:foregroundMark x1="54815" y1="92553" x2="54815" y2="92553"/>
                          <a14:foregroundMark x1="53333" y1="93617" x2="53333" y2="93617"/>
                          <a14:foregroundMark x1="59259" y1="96809" x2="59259" y2="96809"/>
                          <a14:foregroundMark x1="42963" y1="93617" x2="42963" y2="93617"/>
                          <a14:foregroundMark x1="42963" y1="93617" x2="42963" y2="93617"/>
                          <a14:foregroundMark x1="48148" y1="93617" x2="46667" y2="93617"/>
                          <a14:foregroundMark x1="30370" y1="89362" x2="30370" y2="89362"/>
                          <a14:foregroundMark x1="30370" y1="89362" x2="30370" y2="89362"/>
                          <a14:foregroundMark x1="35556" y1="91489" x2="35556" y2="91489"/>
                          <a14:foregroundMark x1="20000" y1="81915" x2="20000" y2="81915"/>
                          <a14:foregroundMark x1="20000" y1="80851" x2="20000" y2="80851"/>
                          <a14:foregroundMark x1="15556" y1="75532" x2="15556" y2="75532"/>
                          <a14:foregroundMark x1="13333" y1="70213" x2="13333" y2="70213"/>
                          <a14:foregroundMark x1="11111" y1="65957" x2="11111" y2="65957"/>
                          <a14:foregroundMark x1="9630" y1="61702" x2="9630" y2="61702"/>
                          <a14:foregroundMark x1="8148" y1="57447" x2="8148" y2="57447"/>
                          <a14:foregroundMark x1="5926" y1="53191" x2="5926" y2="53191"/>
                          <a14:foregroundMark x1="4444" y1="48936" x2="4444" y2="48936"/>
                          <a14:foregroundMark x1="2222" y1="42553" x2="2222" y2="41489"/>
                          <a14:foregroundMark x1="2963" y1="51064" x2="2963" y2="51064"/>
                          <a14:foregroundMark x1="5926" y1="57447" x2="5926" y2="57447"/>
                          <a14:foregroundMark x1="97037" y1="52128" x2="97037" y2="52128"/>
                          <a14:backgroundMark x1="93333" y1="67021" x2="93333" y2="67021"/>
                          <a14:backgroundMark x1="94815" y1="63830" x2="94815" y2="63830"/>
                          <a14:backgroundMark x1="93333" y1="64894" x2="93333" y2="64894"/>
                        </a14:backgroundRemoval>
                      </a14:imgEffect>
                    </a14:imgLayer>
                  </a14:imgProps>
                </a:ext>
                <a:ext uri="{28A0092B-C50C-407E-A947-70E740481C1C}">
                  <a14:useLocalDpi xmlns:a14="http://schemas.microsoft.com/office/drawing/2010/main" val="0"/>
                </a:ext>
              </a:extLst>
            </a:blip>
            <a:stretch>
              <a:fillRect/>
            </a:stretch>
          </p:blipFill>
          <p:spPr>
            <a:xfrm>
              <a:off x="3919536" y="3075057"/>
              <a:ext cx="1285875" cy="895350"/>
            </a:xfrm>
            <a:prstGeom prst="rect">
              <a:avLst/>
            </a:prstGeom>
          </p:spPr>
        </p:pic>
      </p:grpSp>
    </p:spTree>
    <p:custDataLst>
      <p:tags r:id="rId1"/>
    </p:custDataLst>
    <p:extLst>
      <p:ext uri="{BB962C8B-B14F-4D97-AF65-F5344CB8AC3E}">
        <p14:creationId xmlns:p14="http://schemas.microsoft.com/office/powerpoint/2010/main" val="3323445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500"/>
                                        <p:tgtEl>
                                          <p:spTgt spid="18"/>
                                        </p:tgtEl>
                                      </p:cBhvr>
                                    </p:animEffect>
                                  </p:childTnLst>
                                </p:cTn>
                              </p:par>
                              <p:par>
                                <p:cTn id="8" presetID="2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a:extLst>
              <a:ext uri="{FF2B5EF4-FFF2-40B4-BE49-F238E27FC236}">
                <a16:creationId xmlns:a16="http://schemas.microsoft.com/office/drawing/2014/main" id="{1E9CB123-E656-447C-8B88-CF93D299465D}"/>
              </a:ext>
            </a:extLst>
          </p:cNvPr>
          <p:cNvGrpSpPr/>
          <p:nvPr/>
        </p:nvGrpSpPr>
        <p:grpSpPr>
          <a:xfrm>
            <a:off x="1357766" y="1656412"/>
            <a:ext cx="3306885" cy="3859500"/>
            <a:chOff x="1249483" y="1888837"/>
            <a:chExt cx="3306885" cy="3859500"/>
          </a:xfrm>
        </p:grpSpPr>
        <p:sp>
          <p:nvSpPr>
            <p:cNvPr id="4" name="矩形 3">
              <a:extLst>
                <a:ext uri="{FF2B5EF4-FFF2-40B4-BE49-F238E27FC236}">
                  <a16:creationId xmlns:a16="http://schemas.microsoft.com/office/drawing/2014/main" id="{00204F91-3B84-41D8-9EC7-6F56A0272EA6}"/>
                </a:ext>
              </a:extLst>
            </p:cNvPr>
            <p:cNvSpPr/>
            <p:nvPr/>
          </p:nvSpPr>
          <p:spPr>
            <a:xfrm>
              <a:off x="1603617" y="2185987"/>
              <a:ext cx="2952751" cy="356235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a:extLst>
                <a:ext uri="{FF2B5EF4-FFF2-40B4-BE49-F238E27FC236}">
                  <a16:creationId xmlns:a16="http://schemas.microsoft.com/office/drawing/2014/main" id="{1B939996-F759-488B-960F-BB203C33DB7A}"/>
                </a:ext>
              </a:extLst>
            </p:cNvPr>
            <p:cNvSpPr/>
            <p:nvPr/>
          </p:nvSpPr>
          <p:spPr>
            <a:xfrm>
              <a:off x="1249483" y="1888837"/>
              <a:ext cx="2819400" cy="356235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文本框 5">
              <a:extLst>
                <a:ext uri="{FF2B5EF4-FFF2-40B4-BE49-F238E27FC236}">
                  <a16:creationId xmlns:a16="http://schemas.microsoft.com/office/drawing/2014/main" id="{A68EE05B-BAC0-4CE2-89F1-C8BD8C1011B2}"/>
                </a:ext>
              </a:extLst>
            </p:cNvPr>
            <p:cNvSpPr txBox="1"/>
            <p:nvPr/>
          </p:nvSpPr>
          <p:spPr>
            <a:xfrm>
              <a:off x="1732279" y="2143632"/>
              <a:ext cx="1997406" cy="523220"/>
            </a:xfrm>
            <a:prstGeom prst="rect">
              <a:avLst/>
            </a:prstGeom>
            <a:noFill/>
          </p:spPr>
          <p:txBody>
            <a:bodyPr wrap="none" rtlCol="0">
              <a:spAutoFit/>
            </a:bodyPr>
            <a:lstStyle/>
            <a:p>
              <a:r>
                <a:rPr lang="en-US" altLang="zh-TW" sz="2800" dirty="0" err="1">
                  <a:solidFill>
                    <a:schemeClr val="accent4">
                      <a:lumMod val="50000"/>
                    </a:schemeClr>
                  </a:solidFill>
                  <a:cs typeface="+mn-ea"/>
                  <a:sym typeface="+mn-lt"/>
                </a:rPr>
                <a:t>ZeroJudge</a:t>
              </a:r>
              <a:endParaRPr lang="en-US" altLang="zh-TW" sz="2800" dirty="0">
                <a:solidFill>
                  <a:schemeClr val="accent4">
                    <a:lumMod val="50000"/>
                  </a:schemeClr>
                </a:solidFill>
                <a:cs typeface="+mn-ea"/>
                <a:sym typeface="+mn-lt"/>
              </a:endParaRPr>
            </a:p>
          </p:txBody>
        </p:sp>
        <p:sp>
          <p:nvSpPr>
            <p:cNvPr id="7" name="文本框 6">
              <a:extLst>
                <a:ext uri="{FF2B5EF4-FFF2-40B4-BE49-F238E27FC236}">
                  <a16:creationId xmlns:a16="http://schemas.microsoft.com/office/drawing/2014/main" id="{5600B173-9FCE-499B-8BA1-7864D4CDEF7F}"/>
                </a:ext>
              </a:extLst>
            </p:cNvPr>
            <p:cNvSpPr txBox="1"/>
            <p:nvPr/>
          </p:nvSpPr>
          <p:spPr>
            <a:xfrm>
              <a:off x="1561114" y="2706027"/>
              <a:ext cx="2339735" cy="2308324"/>
            </a:xfrm>
            <a:prstGeom prst="rect">
              <a:avLst/>
            </a:prstGeom>
            <a:noFill/>
          </p:spPr>
          <p:txBody>
            <a:bodyPr wrap="square" rtlCol="0">
              <a:spAutoFit/>
            </a:bodyPr>
            <a:lstStyle/>
            <a:p>
              <a:r>
                <a:rPr lang="zh-TW" altLang="en-US" dirty="0">
                  <a:cs typeface="+mn-ea"/>
                  <a:sym typeface="+mn-lt"/>
                </a:rPr>
                <a:t>本系統具備自動評分以及中文系統並且著重於「學習」，因此許多錯誤訊息都儘可能提供最詳盡的資訊並且明確的指出錯誤位置，讓自學的學生們能快速的找出</a:t>
              </a:r>
              <a:r>
                <a:rPr lang="en-US" altLang="zh-TW" dirty="0">
                  <a:cs typeface="+mn-ea"/>
                  <a:sym typeface="+mn-lt"/>
                </a:rPr>
                <a:t>BUG</a:t>
              </a:r>
              <a:r>
                <a:rPr lang="zh-TW" altLang="en-US" dirty="0">
                  <a:cs typeface="+mn-ea"/>
                  <a:sym typeface="+mn-lt"/>
                </a:rPr>
                <a:t>。</a:t>
              </a:r>
              <a:endParaRPr lang="zh-CN" altLang="en-US" dirty="0">
                <a:cs typeface="+mn-ea"/>
                <a:sym typeface="+mn-lt"/>
              </a:endParaRPr>
            </a:p>
          </p:txBody>
        </p:sp>
      </p:grpSp>
      <p:grpSp>
        <p:nvGrpSpPr>
          <p:cNvPr id="25" name="组合 24">
            <a:extLst>
              <a:ext uri="{FF2B5EF4-FFF2-40B4-BE49-F238E27FC236}">
                <a16:creationId xmlns:a16="http://schemas.microsoft.com/office/drawing/2014/main" id="{DA8AEA8E-392F-4427-99ED-5BF80CE3709B}"/>
              </a:ext>
            </a:extLst>
          </p:cNvPr>
          <p:cNvGrpSpPr/>
          <p:nvPr/>
        </p:nvGrpSpPr>
        <p:grpSpPr>
          <a:xfrm>
            <a:off x="0" y="584035"/>
            <a:ext cx="12192000" cy="381000"/>
            <a:chOff x="0" y="584035"/>
            <a:chExt cx="12192000" cy="381000"/>
          </a:xfrm>
        </p:grpSpPr>
        <p:cxnSp>
          <p:nvCxnSpPr>
            <p:cNvPr id="20" name="直接连接符 19">
              <a:extLst>
                <a:ext uri="{FF2B5EF4-FFF2-40B4-BE49-F238E27FC236}">
                  <a16:creationId xmlns:a16="http://schemas.microsoft.com/office/drawing/2014/main" id="{CF4CBFB6-DAD8-4AD0-8C39-EF57D3426578}"/>
                </a:ext>
              </a:extLst>
            </p:cNvPr>
            <p:cNvCxnSpPr/>
            <p:nvPr/>
          </p:nvCxnSpPr>
          <p:spPr>
            <a:xfrm>
              <a:off x="0" y="774535"/>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1" name="组合 20">
              <a:extLst>
                <a:ext uri="{FF2B5EF4-FFF2-40B4-BE49-F238E27FC236}">
                  <a16:creationId xmlns:a16="http://schemas.microsoft.com/office/drawing/2014/main" id="{3C32F9B3-47BB-44C1-B0C8-1AB533843981}"/>
                </a:ext>
              </a:extLst>
            </p:cNvPr>
            <p:cNvGrpSpPr/>
            <p:nvPr/>
          </p:nvGrpSpPr>
          <p:grpSpPr>
            <a:xfrm rot="10800000">
              <a:off x="11060824" y="584035"/>
              <a:ext cx="656896" cy="381000"/>
              <a:chOff x="307428" y="393221"/>
              <a:chExt cx="656896" cy="381000"/>
            </a:xfrm>
          </p:grpSpPr>
          <p:sp>
            <p:nvSpPr>
              <p:cNvPr id="22" name="等腰三角形 21">
                <a:extLst>
                  <a:ext uri="{FF2B5EF4-FFF2-40B4-BE49-F238E27FC236}">
                    <a16:creationId xmlns:a16="http://schemas.microsoft.com/office/drawing/2014/main" id="{46EC2087-FC99-48EA-A0FC-1DE69189E36C}"/>
                  </a:ext>
                </a:extLst>
              </p:cNvPr>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等腰三角形 22">
                <a:extLst>
                  <a:ext uri="{FF2B5EF4-FFF2-40B4-BE49-F238E27FC236}">
                    <a16:creationId xmlns:a16="http://schemas.microsoft.com/office/drawing/2014/main" id="{5B0AE0E6-760D-4508-87E9-AF53CBEE1298}"/>
                  </a:ext>
                </a:extLst>
              </p:cNvPr>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33" name="群組 32">
            <a:extLst>
              <a:ext uri="{FF2B5EF4-FFF2-40B4-BE49-F238E27FC236}">
                <a16:creationId xmlns:a16="http://schemas.microsoft.com/office/drawing/2014/main" id="{E7390C3D-5A03-4701-9166-8A5D21871824}"/>
              </a:ext>
            </a:extLst>
          </p:cNvPr>
          <p:cNvGrpSpPr/>
          <p:nvPr/>
        </p:nvGrpSpPr>
        <p:grpSpPr>
          <a:xfrm>
            <a:off x="5467350" y="4154714"/>
            <a:ext cx="5772151" cy="1284061"/>
            <a:chOff x="5467350" y="4154714"/>
            <a:chExt cx="5772151" cy="1284061"/>
          </a:xfrm>
        </p:grpSpPr>
        <p:grpSp>
          <p:nvGrpSpPr>
            <p:cNvPr id="16" name="组合 15">
              <a:extLst>
                <a:ext uri="{FF2B5EF4-FFF2-40B4-BE49-F238E27FC236}">
                  <a16:creationId xmlns:a16="http://schemas.microsoft.com/office/drawing/2014/main" id="{DDEF041E-359A-4FA0-AB89-9CC3904FB2DD}"/>
                </a:ext>
              </a:extLst>
            </p:cNvPr>
            <p:cNvGrpSpPr/>
            <p:nvPr/>
          </p:nvGrpSpPr>
          <p:grpSpPr>
            <a:xfrm>
              <a:off x="5467350" y="4543425"/>
              <a:ext cx="5772151" cy="895350"/>
              <a:chOff x="5467350" y="4543425"/>
              <a:chExt cx="5772150" cy="895350"/>
            </a:xfrm>
          </p:grpSpPr>
          <p:sp>
            <p:nvSpPr>
              <p:cNvPr id="17" name="矩形 16">
                <a:extLst>
                  <a:ext uri="{FF2B5EF4-FFF2-40B4-BE49-F238E27FC236}">
                    <a16:creationId xmlns:a16="http://schemas.microsoft.com/office/drawing/2014/main" id="{473982F4-7F94-4050-AC2C-295C4A77854D}"/>
                  </a:ext>
                </a:extLst>
              </p:cNvPr>
              <p:cNvSpPr/>
              <p:nvPr/>
            </p:nvSpPr>
            <p:spPr>
              <a:xfrm>
                <a:off x="6400800" y="4543425"/>
                <a:ext cx="4838700" cy="89535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a:extLst>
                  <a:ext uri="{FF2B5EF4-FFF2-40B4-BE49-F238E27FC236}">
                    <a16:creationId xmlns:a16="http://schemas.microsoft.com/office/drawing/2014/main" id="{73186923-0D8E-47B4-81FB-F100F7D6E4F9}"/>
                  </a:ext>
                </a:extLst>
              </p:cNvPr>
              <p:cNvSpPr/>
              <p:nvPr/>
            </p:nvSpPr>
            <p:spPr>
              <a:xfrm>
                <a:off x="5467350" y="4724400"/>
                <a:ext cx="704850" cy="704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文本框 18">
                <a:extLst>
                  <a:ext uri="{FF2B5EF4-FFF2-40B4-BE49-F238E27FC236}">
                    <a16:creationId xmlns:a16="http://schemas.microsoft.com/office/drawing/2014/main" id="{E73C67FC-90CD-4EB4-BD81-51C74A0791C7}"/>
                  </a:ext>
                </a:extLst>
              </p:cNvPr>
              <p:cNvSpPr txBox="1"/>
              <p:nvPr/>
            </p:nvSpPr>
            <p:spPr>
              <a:xfrm>
                <a:off x="6808243" y="4698712"/>
                <a:ext cx="4119626" cy="584775"/>
              </a:xfrm>
              <a:prstGeom prst="rect">
                <a:avLst/>
              </a:prstGeom>
              <a:noFill/>
            </p:spPr>
            <p:txBody>
              <a:bodyPr wrap="square" rtlCol="0">
                <a:spAutoFit/>
              </a:bodyPr>
              <a:lstStyle/>
              <a:p>
                <a:r>
                  <a:rPr lang="zh-TW" altLang="en-US" sz="1600" dirty="0">
                    <a:cs typeface="+mn-ea"/>
                    <a:sym typeface="+mn-lt"/>
                  </a:rPr>
                  <a:t>每題下方均附上程式碼標準答案，讓自學的學生們在苦惱中有盞明燈指引。</a:t>
                </a:r>
                <a:endParaRPr lang="zh-CN" altLang="en-US" sz="1600" dirty="0">
                  <a:cs typeface="+mn-ea"/>
                  <a:sym typeface="+mn-lt"/>
                </a:endParaRPr>
              </a:p>
            </p:txBody>
          </p:sp>
        </p:grpSp>
        <p:sp>
          <p:nvSpPr>
            <p:cNvPr id="30" name="文本框 10">
              <a:extLst>
                <a:ext uri="{FF2B5EF4-FFF2-40B4-BE49-F238E27FC236}">
                  <a16:creationId xmlns:a16="http://schemas.microsoft.com/office/drawing/2014/main" id="{3D5E1135-8992-4CBE-B50D-61F2DC0E95E7}"/>
                </a:ext>
              </a:extLst>
            </p:cNvPr>
            <p:cNvSpPr txBox="1"/>
            <p:nvPr/>
          </p:nvSpPr>
          <p:spPr>
            <a:xfrm>
              <a:off x="6400800" y="4154714"/>
              <a:ext cx="4119627" cy="400110"/>
            </a:xfrm>
            <a:prstGeom prst="rect">
              <a:avLst/>
            </a:prstGeom>
            <a:noFill/>
          </p:spPr>
          <p:txBody>
            <a:bodyPr wrap="square" rtlCol="0">
              <a:spAutoFit/>
            </a:bodyPr>
            <a:lstStyle/>
            <a:p>
              <a:r>
                <a:rPr lang="zh-TW" altLang="en-US" sz="2000" dirty="0">
                  <a:cs typeface="+mn-ea"/>
                  <a:sym typeface="+mn-lt"/>
                </a:rPr>
                <a:t>標準答案</a:t>
              </a:r>
              <a:endParaRPr lang="zh-CN" altLang="en-US" sz="2000" dirty="0">
                <a:cs typeface="+mn-ea"/>
                <a:sym typeface="+mn-lt"/>
              </a:endParaRPr>
            </a:p>
          </p:txBody>
        </p:sp>
        <p:pic>
          <p:nvPicPr>
            <p:cNvPr id="32" name="圖片 31">
              <a:extLst>
                <a:ext uri="{FF2B5EF4-FFF2-40B4-BE49-F238E27FC236}">
                  <a16:creationId xmlns:a16="http://schemas.microsoft.com/office/drawing/2014/main" id="{8A2A4826-C9C7-45CA-A4AB-461CDA038E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7011" y="4813449"/>
              <a:ext cx="526752" cy="526752"/>
            </a:xfrm>
            <a:prstGeom prst="rect">
              <a:avLst/>
            </a:prstGeom>
          </p:spPr>
        </p:pic>
      </p:grpSp>
      <p:grpSp>
        <p:nvGrpSpPr>
          <p:cNvPr id="37" name="群組 36">
            <a:extLst>
              <a:ext uri="{FF2B5EF4-FFF2-40B4-BE49-F238E27FC236}">
                <a16:creationId xmlns:a16="http://schemas.microsoft.com/office/drawing/2014/main" id="{3C0AC485-3C94-43FC-A1D7-D7C43C23F035}"/>
              </a:ext>
            </a:extLst>
          </p:cNvPr>
          <p:cNvGrpSpPr/>
          <p:nvPr/>
        </p:nvGrpSpPr>
        <p:grpSpPr>
          <a:xfrm>
            <a:off x="5467350" y="1333440"/>
            <a:ext cx="5772151" cy="1295460"/>
            <a:chOff x="5467350" y="1333440"/>
            <a:chExt cx="5772151" cy="1295460"/>
          </a:xfrm>
        </p:grpSpPr>
        <p:grpSp>
          <p:nvGrpSpPr>
            <p:cNvPr id="24" name="群組 23">
              <a:extLst>
                <a:ext uri="{FF2B5EF4-FFF2-40B4-BE49-F238E27FC236}">
                  <a16:creationId xmlns:a16="http://schemas.microsoft.com/office/drawing/2014/main" id="{80653E02-336B-492F-A82C-4B7D138A89DE}"/>
                </a:ext>
              </a:extLst>
            </p:cNvPr>
            <p:cNvGrpSpPr/>
            <p:nvPr/>
          </p:nvGrpSpPr>
          <p:grpSpPr>
            <a:xfrm>
              <a:off x="5467350" y="1333440"/>
              <a:ext cx="5772151" cy="1295460"/>
              <a:chOff x="5467350" y="1333440"/>
              <a:chExt cx="5772151" cy="1295460"/>
            </a:xfrm>
          </p:grpSpPr>
          <p:grpSp>
            <p:nvGrpSpPr>
              <p:cNvPr id="8" name="组合 7">
                <a:extLst>
                  <a:ext uri="{FF2B5EF4-FFF2-40B4-BE49-F238E27FC236}">
                    <a16:creationId xmlns:a16="http://schemas.microsoft.com/office/drawing/2014/main" id="{79F23247-0E74-4354-BEC4-98265A1FF771}"/>
                  </a:ext>
                </a:extLst>
              </p:cNvPr>
              <p:cNvGrpSpPr/>
              <p:nvPr/>
            </p:nvGrpSpPr>
            <p:grpSpPr>
              <a:xfrm>
                <a:off x="5467350" y="1733550"/>
                <a:ext cx="5772151" cy="895350"/>
                <a:chOff x="5467350" y="1733550"/>
                <a:chExt cx="5772150" cy="895350"/>
              </a:xfrm>
            </p:grpSpPr>
            <p:sp>
              <p:nvSpPr>
                <p:cNvPr id="9" name="矩形 8">
                  <a:extLst>
                    <a:ext uri="{FF2B5EF4-FFF2-40B4-BE49-F238E27FC236}">
                      <a16:creationId xmlns:a16="http://schemas.microsoft.com/office/drawing/2014/main" id="{F7E8C66A-B618-4CC7-A07B-9368E44BB64D}"/>
                    </a:ext>
                  </a:extLst>
                </p:cNvPr>
                <p:cNvSpPr/>
                <p:nvPr/>
              </p:nvSpPr>
              <p:spPr>
                <a:xfrm>
                  <a:off x="6400800" y="1733550"/>
                  <a:ext cx="4838700" cy="89535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a:extLst>
                    <a:ext uri="{FF2B5EF4-FFF2-40B4-BE49-F238E27FC236}">
                      <a16:creationId xmlns:a16="http://schemas.microsoft.com/office/drawing/2014/main" id="{558170F5-54D4-4BDE-9FF9-F43BD0B4AABA}"/>
                    </a:ext>
                  </a:extLst>
                </p:cNvPr>
                <p:cNvSpPr/>
                <p:nvPr/>
              </p:nvSpPr>
              <p:spPr>
                <a:xfrm>
                  <a:off x="5467350" y="1866900"/>
                  <a:ext cx="704850" cy="704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a:extLst>
                    <a:ext uri="{FF2B5EF4-FFF2-40B4-BE49-F238E27FC236}">
                      <a16:creationId xmlns:a16="http://schemas.microsoft.com/office/drawing/2014/main" id="{044F7CD5-C8FE-4E93-9DB3-F62AACFAF550}"/>
                    </a:ext>
                  </a:extLst>
                </p:cNvPr>
                <p:cNvSpPr txBox="1"/>
                <p:nvPr/>
              </p:nvSpPr>
              <p:spPr>
                <a:xfrm>
                  <a:off x="6760336" y="1837709"/>
                  <a:ext cx="4119626" cy="584775"/>
                </a:xfrm>
                <a:prstGeom prst="rect">
                  <a:avLst/>
                </a:prstGeom>
                <a:noFill/>
              </p:spPr>
              <p:txBody>
                <a:bodyPr wrap="square" rtlCol="0">
                  <a:spAutoFit/>
                </a:bodyPr>
                <a:lstStyle/>
                <a:p>
                  <a:r>
                    <a:rPr lang="zh-TW" altLang="en-US" sz="1600" dirty="0">
                      <a:cs typeface="+mn-ea"/>
                      <a:sym typeface="+mn-lt"/>
                    </a:rPr>
                    <a:t>透過本系統的編譯系統，無需自行安裝編譯器，只要一鍵即可完成一次練習。</a:t>
                  </a:r>
                  <a:endParaRPr lang="zh-CN" altLang="en-US" sz="1600" dirty="0">
                    <a:cs typeface="+mn-ea"/>
                    <a:sym typeface="+mn-lt"/>
                  </a:endParaRPr>
                </a:p>
              </p:txBody>
            </p:sp>
          </p:grpSp>
          <p:sp>
            <p:nvSpPr>
              <p:cNvPr id="26" name="文本框 10">
                <a:extLst>
                  <a:ext uri="{FF2B5EF4-FFF2-40B4-BE49-F238E27FC236}">
                    <a16:creationId xmlns:a16="http://schemas.microsoft.com/office/drawing/2014/main" id="{17B17C11-6AD2-4112-B437-4A37098CF07A}"/>
                  </a:ext>
                </a:extLst>
              </p:cNvPr>
              <p:cNvSpPr txBox="1"/>
              <p:nvPr/>
            </p:nvSpPr>
            <p:spPr>
              <a:xfrm>
                <a:off x="6317175" y="1333440"/>
                <a:ext cx="4119627" cy="400110"/>
              </a:xfrm>
              <a:prstGeom prst="rect">
                <a:avLst/>
              </a:prstGeom>
              <a:noFill/>
            </p:spPr>
            <p:txBody>
              <a:bodyPr wrap="square" rtlCol="0">
                <a:spAutoFit/>
              </a:bodyPr>
              <a:lstStyle/>
              <a:p>
                <a:r>
                  <a:rPr lang="zh-TW" altLang="en-US" sz="2000" dirty="0">
                    <a:cs typeface="+mn-ea"/>
                    <a:sym typeface="+mn-lt"/>
                  </a:rPr>
                  <a:t>線上自動編譯</a:t>
                </a:r>
                <a:endParaRPr lang="zh-CN" altLang="en-US" sz="2000" dirty="0">
                  <a:cs typeface="+mn-ea"/>
                  <a:sym typeface="+mn-lt"/>
                </a:endParaRPr>
              </a:p>
            </p:txBody>
          </p:sp>
        </p:grpSp>
        <p:pic>
          <p:nvPicPr>
            <p:cNvPr id="34" name="圖片 33">
              <a:extLst>
                <a:ext uri="{FF2B5EF4-FFF2-40B4-BE49-F238E27FC236}">
                  <a16:creationId xmlns:a16="http://schemas.microsoft.com/office/drawing/2014/main" id="{81CBFE48-3B11-4DE3-A8EB-A8D6063F4C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22322" y="1996059"/>
              <a:ext cx="438663" cy="438663"/>
            </a:xfrm>
            <a:prstGeom prst="rect">
              <a:avLst/>
            </a:prstGeom>
          </p:spPr>
        </p:pic>
      </p:grpSp>
      <p:grpSp>
        <p:nvGrpSpPr>
          <p:cNvPr id="38" name="群組 37">
            <a:extLst>
              <a:ext uri="{FF2B5EF4-FFF2-40B4-BE49-F238E27FC236}">
                <a16:creationId xmlns:a16="http://schemas.microsoft.com/office/drawing/2014/main" id="{8F498FD3-3016-4214-83A3-B0CBCA476166}"/>
              </a:ext>
            </a:extLst>
          </p:cNvPr>
          <p:cNvGrpSpPr/>
          <p:nvPr/>
        </p:nvGrpSpPr>
        <p:grpSpPr>
          <a:xfrm>
            <a:off x="5467350" y="2732016"/>
            <a:ext cx="5772151" cy="1301822"/>
            <a:chOff x="5467350" y="2732016"/>
            <a:chExt cx="5772151" cy="1301822"/>
          </a:xfrm>
        </p:grpSpPr>
        <p:grpSp>
          <p:nvGrpSpPr>
            <p:cNvPr id="31" name="群組 30">
              <a:extLst>
                <a:ext uri="{FF2B5EF4-FFF2-40B4-BE49-F238E27FC236}">
                  <a16:creationId xmlns:a16="http://schemas.microsoft.com/office/drawing/2014/main" id="{9722E365-4098-4515-ADB0-03888EDE25C0}"/>
                </a:ext>
              </a:extLst>
            </p:cNvPr>
            <p:cNvGrpSpPr/>
            <p:nvPr/>
          </p:nvGrpSpPr>
          <p:grpSpPr>
            <a:xfrm>
              <a:off x="5467350" y="2732016"/>
              <a:ext cx="5772151" cy="1301822"/>
              <a:chOff x="5467350" y="2732016"/>
              <a:chExt cx="5772151" cy="1301822"/>
            </a:xfrm>
          </p:grpSpPr>
          <p:grpSp>
            <p:nvGrpSpPr>
              <p:cNvPr id="12" name="组合 11">
                <a:extLst>
                  <a:ext uri="{FF2B5EF4-FFF2-40B4-BE49-F238E27FC236}">
                    <a16:creationId xmlns:a16="http://schemas.microsoft.com/office/drawing/2014/main" id="{AA6AC8B8-67B3-4D03-B205-389A74B1A087}"/>
                  </a:ext>
                </a:extLst>
              </p:cNvPr>
              <p:cNvGrpSpPr/>
              <p:nvPr/>
            </p:nvGrpSpPr>
            <p:grpSpPr>
              <a:xfrm>
                <a:off x="5467350" y="3138488"/>
                <a:ext cx="5772151" cy="895350"/>
                <a:chOff x="5467350" y="3138488"/>
                <a:chExt cx="5772150" cy="895350"/>
              </a:xfrm>
            </p:grpSpPr>
            <p:sp>
              <p:nvSpPr>
                <p:cNvPr id="13" name="矩形 12">
                  <a:extLst>
                    <a:ext uri="{FF2B5EF4-FFF2-40B4-BE49-F238E27FC236}">
                      <a16:creationId xmlns:a16="http://schemas.microsoft.com/office/drawing/2014/main" id="{ED7C7D6D-287F-40B8-BB53-EC84E0F4C025}"/>
                    </a:ext>
                  </a:extLst>
                </p:cNvPr>
                <p:cNvSpPr/>
                <p:nvPr/>
              </p:nvSpPr>
              <p:spPr>
                <a:xfrm>
                  <a:off x="6400800" y="3138488"/>
                  <a:ext cx="4838700" cy="89535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a:extLst>
                    <a:ext uri="{FF2B5EF4-FFF2-40B4-BE49-F238E27FC236}">
                      <a16:creationId xmlns:a16="http://schemas.microsoft.com/office/drawing/2014/main" id="{74B5F414-1B5A-4B3C-A66D-8F03C08BBEE3}"/>
                    </a:ext>
                  </a:extLst>
                </p:cNvPr>
                <p:cNvSpPr/>
                <p:nvPr/>
              </p:nvSpPr>
              <p:spPr>
                <a:xfrm>
                  <a:off x="5467350" y="3295650"/>
                  <a:ext cx="704850" cy="704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a:extLst>
                    <a:ext uri="{FF2B5EF4-FFF2-40B4-BE49-F238E27FC236}">
                      <a16:creationId xmlns:a16="http://schemas.microsoft.com/office/drawing/2014/main" id="{9B7E869D-2547-48EC-BE5E-FA5C79756C86}"/>
                    </a:ext>
                  </a:extLst>
                </p:cNvPr>
                <p:cNvSpPr txBox="1"/>
                <p:nvPr/>
              </p:nvSpPr>
              <p:spPr>
                <a:xfrm>
                  <a:off x="6808243" y="3293775"/>
                  <a:ext cx="4119626" cy="584775"/>
                </a:xfrm>
                <a:prstGeom prst="rect">
                  <a:avLst/>
                </a:prstGeom>
                <a:noFill/>
              </p:spPr>
              <p:txBody>
                <a:bodyPr wrap="square" rtlCol="0">
                  <a:spAutoFit/>
                </a:bodyPr>
                <a:lstStyle/>
                <a:p>
                  <a:r>
                    <a:rPr lang="zh-TW" altLang="en-US" sz="1600" dirty="0">
                      <a:cs typeface="+mn-ea"/>
                      <a:sym typeface="+mn-lt"/>
                    </a:rPr>
                    <a:t>本系統全面中文化，降低自學學生們的自學門檻。</a:t>
                  </a:r>
                  <a:endParaRPr lang="zh-CN" altLang="en-US" sz="1600" dirty="0">
                    <a:cs typeface="+mn-ea"/>
                    <a:sym typeface="+mn-lt"/>
                  </a:endParaRPr>
                </a:p>
              </p:txBody>
            </p:sp>
          </p:grpSp>
          <p:sp>
            <p:nvSpPr>
              <p:cNvPr id="27" name="文本框 10">
                <a:extLst>
                  <a:ext uri="{FF2B5EF4-FFF2-40B4-BE49-F238E27FC236}">
                    <a16:creationId xmlns:a16="http://schemas.microsoft.com/office/drawing/2014/main" id="{7A478B8E-8710-4ADA-9898-D5F692BA2FE6}"/>
                  </a:ext>
                </a:extLst>
              </p:cNvPr>
              <p:cNvSpPr txBox="1"/>
              <p:nvPr/>
            </p:nvSpPr>
            <p:spPr>
              <a:xfrm>
                <a:off x="6317174" y="2732016"/>
                <a:ext cx="4119627" cy="400110"/>
              </a:xfrm>
              <a:prstGeom prst="rect">
                <a:avLst/>
              </a:prstGeom>
              <a:noFill/>
            </p:spPr>
            <p:txBody>
              <a:bodyPr wrap="square" rtlCol="0">
                <a:spAutoFit/>
              </a:bodyPr>
              <a:lstStyle/>
              <a:p>
                <a:r>
                  <a:rPr lang="zh-TW" altLang="en-US" sz="2000" dirty="0">
                    <a:cs typeface="+mn-ea"/>
                    <a:sym typeface="+mn-lt"/>
                  </a:rPr>
                  <a:t>中文系統</a:t>
                </a:r>
                <a:endParaRPr lang="zh-CN" altLang="en-US" sz="2000" dirty="0">
                  <a:cs typeface="+mn-ea"/>
                  <a:sym typeface="+mn-lt"/>
                </a:endParaRPr>
              </a:p>
            </p:txBody>
          </p:sp>
        </p:grpSp>
        <p:pic>
          <p:nvPicPr>
            <p:cNvPr id="36" name="圖片 35">
              <a:extLst>
                <a:ext uri="{FF2B5EF4-FFF2-40B4-BE49-F238E27FC236}">
                  <a16:creationId xmlns:a16="http://schemas.microsoft.com/office/drawing/2014/main" id="{5972CABF-B5B2-41F9-8AF6-8BACE6DB85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43256" y="3375118"/>
              <a:ext cx="545913" cy="545913"/>
            </a:xfrm>
            <a:prstGeom prst="rect">
              <a:avLst/>
            </a:prstGeom>
          </p:spPr>
        </p:pic>
      </p:grpSp>
    </p:spTree>
    <p:custDataLst>
      <p:tags r:id="rId1"/>
    </p:custDataLst>
    <p:extLst>
      <p:ext uri="{BB962C8B-B14F-4D97-AF65-F5344CB8AC3E}">
        <p14:creationId xmlns:p14="http://schemas.microsoft.com/office/powerpoint/2010/main" val="41258386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right)">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63E36527-6301-4305-990E-70238307A086}"/>
              </a:ext>
            </a:extLst>
          </p:cNvPr>
          <p:cNvGrpSpPr/>
          <p:nvPr/>
        </p:nvGrpSpPr>
        <p:grpSpPr>
          <a:xfrm>
            <a:off x="0" y="505586"/>
            <a:ext cx="12192000" cy="381000"/>
            <a:chOff x="0" y="391286"/>
            <a:chExt cx="12192000" cy="381000"/>
          </a:xfrm>
        </p:grpSpPr>
        <p:cxnSp>
          <p:nvCxnSpPr>
            <p:cNvPr id="5" name="直接连接符 4">
              <a:extLst>
                <a:ext uri="{FF2B5EF4-FFF2-40B4-BE49-F238E27FC236}">
                  <a16:creationId xmlns:a16="http://schemas.microsoft.com/office/drawing/2014/main" id="{40494B23-55EB-4249-91B5-3BF4C7028C38}"/>
                </a:ext>
              </a:extLst>
            </p:cNvPr>
            <p:cNvCxnSpPr/>
            <p:nvPr/>
          </p:nvCxnSpPr>
          <p:spPr>
            <a:xfrm>
              <a:off x="0" y="58178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a16="http://schemas.microsoft.com/office/drawing/2014/main" id="{B7F20A91-73BC-4542-85C3-8EB6087F7B2F}"/>
                </a:ext>
              </a:extLst>
            </p:cNvPr>
            <p:cNvGrpSpPr/>
            <p:nvPr/>
          </p:nvGrpSpPr>
          <p:grpSpPr>
            <a:xfrm rot="10800000">
              <a:off x="11060824" y="391286"/>
              <a:ext cx="656896" cy="381000"/>
              <a:chOff x="307428" y="393221"/>
              <a:chExt cx="656896" cy="381000"/>
            </a:xfrm>
          </p:grpSpPr>
          <p:sp>
            <p:nvSpPr>
              <p:cNvPr id="7" name="等腰三角形 6">
                <a:extLst>
                  <a:ext uri="{FF2B5EF4-FFF2-40B4-BE49-F238E27FC236}">
                    <a16:creationId xmlns:a16="http://schemas.microsoft.com/office/drawing/2014/main" id="{2A40DAA6-6731-44A0-A96F-D75B91529AF2}"/>
                  </a:ext>
                </a:extLst>
              </p:cNvPr>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等腰三角形 7">
                <a:extLst>
                  <a:ext uri="{FF2B5EF4-FFF2-40B4-BE49-F238E27FC236}">
                    <a16:creationId xmlns:a16="http://schemas.microsoft.com/office/drawing/2014/main" id="{F707CE19-9851-4E06-A1AC-7064F1CFFBDE}"/>
                  </a:ext>
                </a:extLst>
              </p:cNvPr>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2" name="矩形 11">
            <a:extLst>
              <a:ext uri="{FF2B5EF4-FFF2-40B4-BE49-F238E27FC236}">
                <a16:creationId xmlns:a16="http://schemas.microsoft.com/office/drawing/2014/main" id="{C3583783-6B5E-46B5-A1F0-9B2AEF870258}"/>
              </a:ext>
            </a:extLst>
          </p:cNvPr>
          <p:cNvSpPr/>
          <p:nvPr/>
        </p:nvSpPr>
        <p:spPr>
          <a:xfrm>
            <a:off x="6096000" y="2662522"/>
            <a:ext cx="2639359" cy="830997"/>
          </a:xfrm>
          <a:prstGeom prst="rect">
            <a:avLst/>
          </a:prstGeom>
        </p:spPr>
        <p:txBody>
          <a:bodyPr wrap="square">
            <a:spAutoFit/>
          </a:bodyPr>
          <a:lstStyle/>
          <a:p>
            <a:r>
              <a:rPr lang="zh-TW" altLang="en-US" sz="4800" dirty="0">
                <a:cs typeface="+mn-ea"/>
                <a:sym typeface="+mn-lt"/>
              </a:rPr>
              <a:t>專題技術</a:t>
            </a:r>
            <a:endParaRPr lang="zh-CN" altLang="en-US" sz="4800" dirty="0">
              <a:cs typeface="+mn-ea"/>
              <a:sym typeface="+mn-lt"/>
            </a:endParaRPr>
          </a:p>
        </p:txBody>
      </p:sp>
      <p:sp>
        <p:nvSpPr>
          <p:cNvPr id="13" name="文本框 12">
            <a:extLst>
              <a:ext uri="{FF2B5EF4-FFF2-40B4-BE49-F238E27FC236}">
                <a16:creationId xmlns:a16="http://schemas.microsoft.com/office/drawing/2014/main" id="{9C2D90B3-5F80-47F2-9512-8A8332258C20}"/>
              </a:ext>
            </a:extLst>
          </p:cNvPr>
          <p:cNvSpPr txBox="1"/>
          <p:nvPr/>
        </p:nvSpPr>
        <p:spPr>
          <a:xfrm>
            <a:off x="6096001" y="3956171"/>
            <a:ext cx="2556232" cy="369332"/>
          </a:xfrm>
          <a:prstGeom prst="rect">
            <a:avLst/>
          </a:prstGeom>
          <a:noFill/>
        </p:spPr>
        <p:txBody>
          <a:bodyPr wrap="square" rtlCol="0">
            <a:spAutoFit/>
          </a:bodyPr>
          <a:lstStyle/>
          <a:p>
            <a:r>
              <a:rPr lang="en-US" altLang="zh-CN" dirty="0">
                <a:solidFill>
                  <a:schemeClr val="tx1">
                    <a:lumMod val="50000"/>
                    <a:lumOff val="50000"/>
                  </a:schemeClr>
                </a:solidFill>
                <a:cs typeface="+mn-ea"/>
                <a:sym typeface="+mn-lt"/>
              </a:rPr>
              <a:t>technology</a:t>
            </a:r>
            <a:endParaRPr lang="zh-CN" altLang="en-US" dirty="0">
              <a:solidFill>
                <a:schemeClr val="tx1">
                  <a:lumMod val="50000"/>
                  <a:lumOff val="50000"/>
                </a:schemeClr>
              </a:solidFill>
              <a:cs typeface="+mn-ea"/>
              <a:sym typeface="+mn-lt"/>
            </a:endParaRPr>
          </a:p>
        </p:txBody>
      </p:sp>
      <p:grpSp>
        <p:nvGrpSpPr>
          <p:cNvPr id="14" name="组合 13">
            <a:extLst>
              <a:ext uri="{FF2B5EF4-FFF2-40B4-BE49-F238E27FC236}">
                <a16:creationId xmlns:a16="http://schemas.microsoft.com/office/drawing/2014/main" id="{482BBE96-69A7-4A76-A932-88E53D18A9C8}"/>
              </a:ext>
            </a:extLst>
          </p:cNvPr>
          <p:cNvGrpSpPr/>
          <p:nvPr/>
        </p:nvGrpSpPr>
        <p:grpSpPr>
          <a:xfrm>
            <a:off x="10657819" y="2644915"/>
            <a:ext cx="555708" cy="1855199"/>
            <a:chOff x="9448800" y="2089837"/>
            <a:chExt cx="1428750" cy="2731515"/>
          </a:xfrm>
        </p:grpSpPr>
        <p:cxnSp>
          <p:nvCxnSpPr>
            <p:cNvPr id="15" name="直接连接符 14">
              <a:extLst>
                <a:ext uri="{FF2B5EF4-FFF2-40B4-BE49-F238E27FC236}">
                  <a16:creationId xmlns:a16="http://schemas.microsoft.com/office/drawing/2014/main" id="{432751E4-025E-4109-93A3-83F164638D87}"/>
                </a:ext>
              </a:extLst>
            </p:cNvPr>
            <p:cNvCxnSpPr/>
            <p:nvPr/>
          </p:nvCxnSpPr>
          <p:spPr>
            <a:xfrm>
              <a:off x="9448800" y="2089837"/>
              <a:ext cx="1428750" cy="1249448"/>
            </a:xfrm>
            <a:prstGeom prst="line">
              <a:avLst/>
            </a:prstGeom>
            <a:ln w="130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AED24C1D-1D00-4BE8-B461-2ECAD67BF1B2}"/>
                </a:ext>
              </a:extLst>
            </p:cNvPr>
            <p:cNvCxnSpPr/>
            <p:nvPr/>
          </p:nvCxnSpPr>
          <p:spPr>
            <a:xfrm flipH="1">
              <a:off x="9467850" y="3237868"/>
              <a:ext cx="1409700" cy="1583484"/>
            </a:xfrm>
            <a:prstGeom prst="line">
              <a:avLst/>
            </a:prstGeom>
            <a:ln w="1301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 name="直接连接符 16">
            <a:extLst>
              <a:ext uri="{FF2B5EF4-FFF2-40B4-BE49-F238E27FC236}">
                <a16:creationId xmlns:a16="http://schemas.microsoft.com/office/drawing/2014/main" id="{DD0913D7-EE70-4592-9B92-68350F06D1B0}"/>
              </a:ext>
            </a:extLst>
          </p:cNvPr>
          <p:cNvCxnSpPr>
            <a:cxnSpLocks/>
          </p:cNvCxnSpPr>
          <p:nvPr/>
        </p:nvCxnSpPr>
        <p:spPr>
          <a:xfrm>
            <a:off x="6324602" y="3683352"/>
            <a:ext cx="78377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圖片 10">
            <a:extLst>
              <a:ext uri="{FF2B5EF4-FFF2-40B4-BE49-F238E27FC236}">
                <a16:creationId xmlns:a16="http://schemas.microsoft.com/office/drawing/2014/main" id="{C37172D4-E561-47D2-88C3-404C8E4486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1740" y="2271244"/>
            <a:ext cx="2228870" cy="2228870"/>
          </a:xfrm>
          <a:prstGeom prst="rect">
            <a:avLst/>
          </a:prstGeom>
        </p:spPr>
      </p:pic>
    </p:spTree>
    <p:custDataLst>
      <p:tags r:id="rId1"/>
    </p:custDataLst>
    <p:extLst>
      <p:ext uri="{BB962C8B-B14F-4D97-AF65-F5344CB8AC3E}">
        <p14:creationId xmlns:p14="http://schemas.microsoft.com/office/powerpoint/2010/main" val="10065882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750"/>
                                        <p:tgtEl>
                                          <p:spTgt spid="1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750"/>
                                        <p:tgtEl>
                                          <p:spTgt spid="1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750"/>
                                        <p:tgtEl>
                                          <p:spTgt spid="13"/>
                                        </p:tgtEl>
                                      </p:cBhvr>
                                    </p:animEffect>
                                  </p:childTnLst>
                                </p:cTn>
                              </p:par>
                              <p:par>
                                <p:cTn id="14" presetID="22" presetClass="entr" presetSubtype="8"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750"/>
                                        <p:tgtEl>
                                          <p:spTgt spid="17"/>
                                        </p:tgtEl>
                                      </p:cBhvr>
                                    </p:animEffect>
                                  </p:childTnLst>
                                </p:cTn>
                              </p:par>
                              <p:par>
                                <p:cTn id="17" presetID="10" presetClass="entr" presetSubtype="0" fill="hold" nodeType="withEffect">
                                  <p:stCondLst>
                                    <p:cond delay="75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63E36527-6301-4305-990E-70238307A086}"/>
              </a:ext>
            </a:extLst>
          </p:cNvPr>
          <p:cNvGrpSpPr/>
          <p:nvPr/>
        </p:nvGrpSpPr>
        <p:grpSpPr>
          <a:xfrm>
            <a:off x="0" y="505586"/>
            <a:ext cx="12192000" cy="381000"/>
            <a:chOff x="0" y="391286"/>
            <a:chExt cx="12192000" cy="381000"/>
          </a:xfrm>
        </p:grpSpPr>
        <p:cxnSp>
          <p:nvCxnSpPr>
            <p:cNvPr id="5" name="直接连接符 4">
              <a:extLst>
                <a:ext uri="{FF2B5EF4-FFF2-40B4-BE49-F238E27FC236}">
                  <a16:creationId xmlns:a16="http://schemas.microsoft.com/office/drawing/2014/main" id="{40494B23-55EB-4249-91B5-3BF4C7028C38}"/>
                </a:ext>
              </a:extLst>
            </p:cNvPr>
            <p:cNvCxnSpPr/>
            <p:nvPr/>
          </p:nvCxnSpPr>
          <p:spPr>
            <a:xfrm>
              <a:off x="0" y="58178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a16="http://schemas.microsoft.com/office/drawing/2014/main" id="{B7F20A91-73BC-4542-85C3-8EB6087F7B2F}"/>
                </a:ext>
              </a:extLst>
            </p:cNvPr>
            <p:cNvGrpSpPr/>
            <p:nvPr/>
          </p:nvGrpSpPr>
          <p:grpSpPr>
            <a:xfrm rot="10800000">
              <a:off x="11060824" y="391286"/>
              <a:ext cx="656896" cy="381000"/>
              <a:chOff x="307428" y="393221"/>
              <a:chExt cx="656896" cy="381000"/>
            </a:xfrm>
          </p:grpSpPr>
          <p:sp>
            <p:nvSpPr>
              <p:cNvPr id="7" name="等腰三角形 6">
                <a:extLst>
                  <a:ext uri="{FF2B5EF4-FFF2-40B4-BE49-F238E27FC236}">
                    <a16:creationId xmlns:a16="http://schemas.microsoft.com/office/drawing/2014/main" id="{2A40DAA6-6731-44A0-A96F-D75B91529AF2}"/>
                  </a:ext>
                </a:extLst>
              </p:cNvPr>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等腰三角形 7">
                <a:extLst>
                  <a:ext uri="{FF2B5EF4-FFF2-40B4-BE49-F238E27FC236}">
                    <a16:creationId xmlns:a16="http://schemas.microsoft.com/office/drawing/2014/main" id="{F707CE19-9851-4E06-A1AC-7064F1CFFBDE}"/>
                  </a:ext>
                </a:extLst>
              </p:cNvPr>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4" name="群組 3">
            <a:extLst>
              <a:ext uri="{FF2B5EF4-FFF2-40B4-BE49-F238E27FC236}">
                <a16:creationId xmlns:a16="http://schemas.microsoft.com/office/drawing/2014/main" id="{CDA1BA12-9D71-4C07-B37B-3555D3A16BAD}"/>
              </a:ext>
            </a:extLst>
          </p:cNvPr>
          <p:cNvGrpSpPr/>
          <p:nvPr/>
        </p:nvGrpSpPr>
        <p:grpSpPr>
          <a:xfrm>
            <a:off x="4099879" y="2660872"/>
            <a:ext cx="3992241" cy="1536255"/>
            <a:chOff x="4174560" y="2660872"/>
            <a:chExt cx="3992241" cy="1536255"/>
          </a:xfrm>
        </p:grpSpPr>
        <p:sp>
          <p:nvSpPr>
            <p:cNvPr id="19" name="文字方塊 18">
              <a:extLst>
                <a:ext uri="{FF2B5EF4-FFF2-40B4-BE49-F238E27FC236}">
                  <a16:creationId xmlns:a16="http://schemas.microsoft.com/office/drawing/2014/main" id="{A6903681-F0FD-4C1D-AB6B-395D207CA4B0}"/>
                </a:ext>
              </a:extLst>
            </p:cNvPr>
            <p:cNvSpPr txBox="1"/>
            <p:nvPr/>
          </p:nvSpPr>
          <p:spPr>
            <a:xfrm>
              <a:off x="5449558" y="3075057"/>
              <a:ext cx="2717243" cy="707886"/>
            </a:xfrm>
            <a:prstGeom prst="rect">
              <a:avLst/>
            </a:prstGeom>
            <a:noFill/>
          </p:spPr>
          <p:txBody>
            <a:bodyPr wrap="square" rtlCol="0">
              <a:spAutoFit/>
            </a:bodyPr>
            <a:lstStyle/>
            <a:p>
              <a:pPr algn="ctr"/>
              <a:r>
                <a:rPr lang="zh-TW" altLang="en-US" sz="4000" dirty="0"/>
                <a:t>網頁技術</a:t>
              </a:r>
            </a:p>
          </p:txBody>
        </p:sp>
        <p:pic>
          <p:nvPicPr>
            <p:cNvPr id="3" name="圖片 2">
              <a:extLst>
                <a:ext uri="{FF2B5EF4-FFF2-40B4-BE49-F238E27FC236}">
                  <a16:creationId xmlns:a16="http://schemas.microsoft.com/office/drawing/2014/main" id="{05EDE78D-AEF8-49D3-8101-E618BE8FE5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4560" y="2660872"/>
              <a:ext cx="1536255" cy="1536255"/>
            </a:xfrm>
            <a:prstGeom prst="rect">
              <a:avLst/>
            </a:prstGeom>
          </p:spPr>
        </p:pic>
      </p:grpSp>
    </p:spTree>
    <p:custDataLst>
      <p:tags r:id="rId1"/>
    </p:custDataLst>
    <p:extLst>
      <p:ext uri="{BB962C8B-B14F-4D97-AF65-F5344CB8AC3E}">
        <p14:creationId xmlns:p14="http://schemas.microsoft.com/office/powerpoint/2010/main" val="18723660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泪滴形 3">
            <a:extLst>
              <a:ext uri="{FF2B5EF4-FFF2-40B4-BE49-F238E27FC236}">
                <a16:creationId xmlns:a16="http://schemas.microsoft.com/office/drawing/2014/main" id="{B7DBA809-F097-4DAF-BCCA-7064EF8BA93C}"/>
              </a:ext>
            </a:extLst>
          </p:cNvPr>
          <p:cNvSpPr/>
          <p:nvPr/>
        </p:nvSpPr>
        <p:spPr>
          <a:xfrm rot="5400000">
            <a:off x="4809318" y="2104570"/>
            <a:ext cx="1199620" cy="1199620"/>
          </a:xfrm>
          <a:prstGeom prst="teardrop">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泪滴形 4">
            <a:extLst>
              <a:ext uri="{FF2B5EF4-FFF2-40B4-BE49-F238E27FC236}">
                <a16:creationId xmlns:a16="http://schemas.microsoft.com/office/drawing/2014/main" id="{BAAC0EC4-4C16-4E45-AAFF-BC30DF2A00D8}"/>
              </a:ext>
            </a:extLst>
          </p:cNvPr>
          <p:cNvSpPr/>
          <p:nvPr/>
        </p:nvSpPr>
        <p:spPr>
          <a:xfrm>
            <a:off x="4396253" y="3429000"/>
            <a:ext cx="1612685" cy="1612685"/>
          </a:xfrm>
          <a:prstGeom prst="teardrop">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泪滴形 5">
            <a:extLst>
              <a:ext uri="{FF2B5EF4-FFF2-40B4-BE49-F238E27FC236}">
                <a16:creationId xmlns:a16="http://schemas.microsoft.com/office/drawing/2014/main" id="{BC1A0B55-0C7D-47BC-8D94-34334B3F8797}"/>
              </a:ext>
            </a:extLst>
          </p:cNvPr>
          <p:cNvSpPr/>
          <p:nvPr/>
        </p:nvSpPr>
        <p:spPr>
          <a:xfrm rot="10800000">
            <a:off x="6095804" y="1691506"/>
            <a:ext cx="1612685" cy="1612685"/>
          </a:xfrm>
          <a:prstGeom prst="teardrop">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泪滴形 6">
            <a:extLst>
              <a:ext uri="{FF2B5EF4-FFF2-40B4-BE49-F238E27FC236}">
                <a16:creationId xmlns:a16="http://schemas.microsoft.com/office/drawing/2014/main" id="{A817CC57-ECBC-433D-A31C-3E07C1F16360}"/>
              </a:ext>
            </a:extLst>
          </p:cNvPr>
          <p:cNvSpPr/>
          <p:nvPr/>
        </p:nvSpPr>
        <p:spPr>
          <a:xfrm rot="16200000">
            <a:off x="6095804" y="3429000"/>
            <a:ext cx="2098559" cy="2098559"/>
          </a:xfrm>
          <a:prstGeom prst="teardrop">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3" name="组合 32">
            <a:extLst>
              <a:ext uri="{FF2B5EF4-FFF2-40B4-BE49-F238E27FC236}">
                <a16:creationId xmlns:a16="http://schemas.microsoft.com/office/drawing/2014/main" id="{27E6DD6D-2B1D-4C66-A538-19B3EBF6E183}"/>
              </a:ext>
            </a:extLst>
          </p:cNvPr>
          <p:cNvGrpSpPr/>
          <p:nvPr/>
        </p:nvGrpSpPr>
        <p:grpSpPr>
          <a:xfrm>
            <a:off x="0" y="547039"/>
            <a:ext cx="12192000" cy="381000"/>
            <a:chOff x="0" y="547039"/>
            <a:chExt cx="12192000" cy="381000"/>
          </a:xfrm>
        </p:grpSpPr>
        <p:cxnSp>
          <p:nvCxnSpPr>
            <p:cNvPr id="24" name="直接连接符 23">
              <a:extLst>
                <a:ext uri="{FF2B5EF4-FFF2-40B4-BE49-F238E27FC236}">
                  <a16:creationId xmlns:a16="http://schemas.microsoft.com/office/drawing/2014/main" id="{41CC6444-FDCD-4DED-8461-8DC2FA5177C2}"/>
                </a:ext>
              </a:extLst>
            </p:cNvPr>
            <p:cNvCxnSpPr/>
            <p:nvPr/>
          </p:nvCxnSpPr>
          <p:spPr>
            <a:xfrm>
              <a:off x="0" y="737539"/>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 name="组合 24">
              <a:extLst>
                <a:ext uri="{FF2B5EF4-FFF2-40B4-BE49-F238E27FC236}">
                  <a16:creationId xmlns:a16="http://schemas.microsoft.com/office/drawing/2014/main" id="{060F8B29-68CB-4D30-ADE2-A8A1ECD0FF16}"/>
                </a:ext>
              </a:extLst>
            </p:cNvPr>
            <p:cNvGrpSpPr/>
            <p:nvPr/>
          </p:nvGrpSpPr>
          <p:grpSpPr>
            <a:xfrm rot="10800000">
              <a:off x="11060824" y="547039"/>
              <a:ext cx="656896" cy="381000"/>
              <a:chOff x="307428" y="393221"/>
              <a:chExt cx="656896" cy="381000"/>
            </a:xfrm>
          </p:grpSpPr>
          <p:sp>
            <p:nvSpPr>
              <p:cNvPr id="26" name="等腰三角形 25">
                <a:extLst>
                  <a:ext uri="{FF2B5EF4-FFF2-40B4-BE49-F238E27FC236}">
                    <a16:creationId xmlns:a16="http://schemas.microsoft.com/office/drawing/2014/main" id="{001C89CA-A489-48AB-A8AE-9EE319B7E73F}"/>
                  </a:ext>
                </a:extLst>
              </p:cNvPr>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等腰三角形 26">
                <a:extLst>
                  <a:ext uri="{FF2B5EF4-FFF2-40B4-BE49-F238E27FC236}">
                    <a16:creationId xmlns:a16="http://schemas.microsoft.com/office/drawing/2014/main" id="{9C6E02D0-04DC-4D12-8786-701B4602A5BF}"/>
                  </a:ext>
                </a:extLst>
              </p:cNvPr>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49" name="圖片 48">
            <a:extLst>
              <a:ext uri="{FF2B5EF4-FFF2-40B4-BE49-F238E27FC236}">
                <a16:creationId xmlns:a16="http://schemas.microsoft.com/office/drawing/2014/main" id="{152938C5-36C5-4B12-B235-29CB25BFFF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3618" y="3729881"/>
            <a:ext cx="1029159" cy="1029159"/>
          </a:xfrm>
          <a:prstGeom prst="rect">
            <a:avLst/>
          </a:prstGeom>
        </p:spPr>
      </p:pic>
      <p:pic>
        <p:nvPicPr>
          <p:cNvPr id="51" name="圖片 50">
            <a:extLst>
              <a:ext uri="{FF2B5EF4-FFF2-40B4-BE49-F238E27FC236}">
                <a16:creationId xmlns:a16="http://schemas.microsoft.com/office/drawing/2014/main" id="{BF80A2B8-36B1-4B36-AC53-1EAAD9FB55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65563" y="2422224"/>
            <a:ext cx="738047" cy="738047"/>
          </a:xfrm>
          <a:prstGeom prst="rect">
            <a:avLst/>
          </a:prstGeom>
        </p:spPr>
      </p:pic>
      <p:pic>
        <p:nvPicPr>
          <p:cNvPr id="53" name="圖片 52">
            <a:extLst>
              <a:ext uri="{FF2B5EF4-FFF2-40B4-BE49-F238E27FC236}">
                <a16:creationId xmlns:a16="http://schemas.microsoft.com/office/drawing/2014/main" id="{832E90E0-FE3F-4A38-B4D5-C4629977009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1691228" y="1763886"/>
            <a:ext cx="1318809" cy="1318809"/>
          </a:xfrm>
          <a:prstGeom prst="rect">
            <a:avLst/>
          </a:prstGeom>
        </p:spPr>
      </p:pic>
      <p:pic>
        <p:nvPicPr>
          <p:cNvPr id="55" name="圖片 54">
            <a:extLst>
              <a:ext uri="{FF2B5EF4-FFF2-40B4-BE49-F238E27FC236}">
                <a16:creationId xmlns:a16="http://schemas.microsoft.com/office/drawing/2014/main" id="{BCDFCEAA-3696-4160-B693-7E657EA540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69578" y="2042183"/>
            <a:ext cx="1196893" cy="1196893"/>
          </a:xfrm>
          <a:prstGeom prst="rect">
            <a:avLst/>
          </a:prstGeom>
        </p:spPr>
      </p:pic>
      <p:sp>
        <p:nvSpPr>
          <p:cNvPr id="56" name="文本框 26">
            <a:extLst>
              <a:ext uri="{FF2B5EF4-FFF2-40B4-BE49-F238E27FC236}">
                <a16:creationId xmlns:a16="http://schemas.microsoft.com/office/drawing/2014/main" id="{78BC3BE9-25A1-418A-879E-C01814B03835}"/>
              </a:ext>
            </a:extLst>
          </p:cNvPr>
          <p:cNvSpPr txBox="1"/>
          <p:nvPr/>
        </p:nvSpPr>
        <p:spPr>
          <a:xfrm>
            <a:off x="427642" y="3190593"/>
            <a:ext cx="3770141" cy="369332"/>
          </a:xfrm>
          <a:prstGeom prst="rect">
            <a:avLst/>
          </a:prstGeom>
          <a:noFill/>
        </p:spPr>
        <p:txBody>
          <a:bodyPr wrap="square" rtlCol="0">
            <a:spAutoFit/>
          </a:bodyPr>
          <a:lstStyle/>
          <a:p>
            <a:pPr algn="ctr"/>
            <a:r>
              <a:rPr lang="zh-TW" altLang="en-US" dirty="0">
                <a:sym typeface="+mn-lt"/>
              </a:rPr>
              <a:t>前端</a:t>
            </a:r>
            <a:endParaRPr lang="zh-CN" altLang="en-US" dirty="0">
              <a:solidFill>
                <a:schemeClr val="tx1">
                  <a:lumMod val="50000"/>
                  <a:lumOff val="50000"/>
                </a:schemeClr>
              </a:solidFill>
              <a:cs typeface="+mn-ea"/>
              <a:sym typeface="+mn-lt"/>
            </a:endParaRPr>
          </a:p>
        </p:txBody>
      </p:sp>
      <p:cxnSp>
        <p:nvCxnSpPr>
          <p:cNvPr id="57" name="直接连接符 27">
            <a:extLst>
              <a:ext uri="{FF2B5EF4-FFF2-40B4-BE49-F238E27FC236}">
                <a16:creationId xmlns:a16="http://schemas.microsoft.com/office/drawing/2014/main" id="{543E5F3C-3229-43A9-B3FC-D2F7F90AEEAC}"/>
              </a:ext>
            </a:extLst>
          </p:cNvPr>
          <p:cNvCxnSpPr>
            <a:cxnSpLocks/>
          </p:cNvCxnSpPr>
          <p:nvPr/>
        </p:nvCxnSpPr>
        <p:spPr>
          <a:xfrm>
            <a:off x="790364" y="3602475"/>
            <a:ext cx="3062336"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8" name="文本框 28">
            <a:extLst>
              <a:ext uri="{FF2B5EF4-FFF2-40B4-BE49-F238E27FC236}">
                <a16:creationId xmlns:a16="http://schemas.microsoft.com/office/drawing/2014/main" id="{7FC9B256-D041-4D60-B0DC-55B321F50450}"/>
              </a:ext>
            </a:extLst>
          </p:cNvPr>
          <p:cNvSpPr txBox="1"/>
          <p:nvPr/>
        </p:nvSpPr>
        <p:spPr>
          <a:xfrm>
            <a:off x="681922" y="3727649"/>
            <a:ext cx="1059848" cy="830997"/>
          </a:xfrm>
          <a:prstGeom prst="rect">
            <a:avLst/>
          </a:prstGeom>
          <a:noFill/>
        </p:spPr>
        <p:txBody>
          <a:bodyPr wrap="square" rtlCol="0">
            <a:spAutoFit/>
          </a:bodyPr>
          <a:lstStyle/>
          <a:p>
            <a:pPr algn="ctr"/>
            <a:r>
              <a:rPr lang="en-US" altLang="zh-CN" sz="2400" dirty="0">
                <a:cs typeface="+mn-ea"/>
                <a:sym typeface="+mn-lt"/>
              </a:rPr>
              <a:t>HTML	</a:t>
            </a:r>
            <a:endParaRPr lang="zh-CN" altLang="en-US" sz="2400" dirty="0">
              <a:cs typeface="+mn-ea"/>
              <a:sym typeface="+mn-lt"/>
            </a:endParaRPr>
          </a:p>
        </p:txBody>
      </p:sp>
      <p:sp>
        <p:nvSpPr>
          <p:cNvPr id="61" name="文本框 26">
            <a:extLst>
              <a:ext uri="{FF2B5EF4-FFF2-40B4-BE49-F238E27FC236}">
                <a16:creationId xmlns:a16="http://schemas.microsoft.com/office/drawing/2014/main" id="{037E48F1-AF14-40D3-96B4-9BF4E9BAE52F}"/>
              </a:ext>
            </a:extLst>
          </p:cNvPr>
          <p:cNvSpPr txBox="1"/>
          <p:nvPr/>
        </p:nvSpPr>
        <p:spPr>
          <a:xfrm>
            <a:off x="9342556" y="3375259"/>
            <a:ext cx="1718268" cy="369332"/>
          </a:xfrm>
          <a:prstGeom prst="rect">
            <a:avLst/>
          </a:prstGeom>
          <a:noFill/>
        </p:spPr>
        <p:txBody>
          <a:bodyPr wrap="square" rtlCol="0">
            <a:spAutoFit/>
          </a:bodyPr>
          <a:lstStyle/>
          <a:p>
            <a:pPr algn="ctr"/>
            <a:r>
              <a:rPr lang="zh-TW" altLang="en-US" dirty="0">
                <a:sym typeface="+mn-lt"/>
              </a:rPr>
              <a:t>後端</a:t>
            </a:r>
            <a:endParaRPr lang="zh-CN" altLang="en-US" dirty="0">
              <a:solidFill>
                <a:schemeClr val="tx1">
                  <a:lumMod val="50000"/>
                  <a:lumOff val="50000"/>
                </a:schemeClr>
              </a:solidFill>
              <a:cs typeface="+mn-ea"/>
              <a:sym typeface="+mn-lt"/>
            </a:endParaRPr>
          </a:p>
        </p:txBody>
      </p:sp>
      <p:cxnSp>
        <p:nvCxnSpPr>
          <p:cNvPr id="62" name="直接连接符 27">
            <a:extLst>
              <a:ext uri="{FF2B5EF4-FFF2-40B4-BE49-F238E27FC236}">
                <a16:creationId xmlns:a16="http://schemas.microsoft.com/office/drawing/2014/main" id="{2EEFD78B-05B3-446E-947D-D4A23DA40AD5}"/>
              </a:ext>
            </a:extLst>
          </p:cNvPr>
          <p:cNvCxnSpPr>
            <a:cxnSpLocks/>
          </p:cNvCxnSpPr>
          <p:nvPr/>
        </p:nvCxnSpPr>
        <p:spPr>
          <a:xfrm>
            <a:off x="8607756" y="3819815"/>
            <a:ext cx="3062336"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3" name="文本框 28">
            <a:extLst>
              <a:ext uri="{FF2B5EF4-FFF2-40B4-BE49-F238E27FC236}">
                <a16:creationId xmlns:a16="http://schemas.microsoft.com/office/drawing/2014/main" id="{E8190A52-63C8-4A07-8BC5-1EA815D6C2C0}"/>
              </a:ext>
            </a:extLst>
          </p:cNvPr>
          <p:cNvSpPr txBox="1"/>
          <p:nvPr/>
        </p:nvSpPr>
        <p:spPr>
          <a:xfrm>
            <a:off x="9796109" y="3863027"/>
            <a:ext cx="811162" cy="461665"/>
          </a:xfrm>
          <a:prstGeom prst="rect">
            <a:avLst/>
          </a:prstGeom>
          <a:noFill/>
        </p:spPr>
        <p:txBody>
          <a:bodyPr wrap="square" rtlCol="0">
            <a:spAutoFit/>
          </a:bodyPr>
          <a:lstStyle/>
          <a:p>
            <a:r>
              <a:rPr lang="en-US" altLang="zh-CN" sz="2400" dirty="0">
                <a:cs typeface="+mn-ea"/>
                <a:sym typeface="+mn-lt"/>
              </a:rPr>
              <a:t>PHP</a:t>
            </a:r>
            <a:endParaRPr lang="zh-CN" altLang="en-US" sz="2400" dirty="0">
              <a:cs typeface="+mn-ea"/>
              <a:sym typeface="+mn-lt"/>
            </a:endParaRPr>
          </a:p>
        </p:txBody>
      </p:sp>
      <p:pic>
        <p:nvPicPr>
          <p:cNvPr id="3" name="圖片 2">
            <a:extLst>
              <a:ext uri="{FF2B5EF4-FFF2-40B4-BE49-F238E27FC236}">
                <a16:creationId xmlns:a16="http://schemas.microsoft.com/office/drawing/2014/main" id="{301B6F9C-6B95-4A16-875D-94AD34A8B13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60427" y="2104570"/>
            <a:ext cx="1055701" cy="1055701"/>
          </a:xfrm>
          <a:prstGeom prst="rect">
            <a:avLst/>
          </a:prstGeom>
        </p:spPr>
      </p:pic>
      <p:pic>
        <p:nvPicPr>
          <p:cNvPr id="9" name="圖片 8">
            <a:extLst>
              <a:ext uri="{FF2B5EF4-FFF2-40B4-BE49-F238E27FC236}">
                <a16:creationId xmlns:a16="http://schemas.microsoft.com/office/drawing/2014/main" id="{A212EAFE-733C-463C-AD89-A0C40D8F7F7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86619" y="3819815"/>
            <a:ext cx="1316928" cy="1316928"/>
          </a:xfrm>
          <a:prstGeom prst="rect">
            <a:avLst/>
          </a:prstGeom>
        </p:spPr>
      </p:pic>
      <p:sp>
        <p:nvSpPr>
          <p:cNvPr id="2" name="文字方塊 1">
            <a:extLst>
              <a:ext uri="{FF2B5EF4-FFF2-40B4-BE49-F238E27FC236}">
                <a16:creationId xmlns:a16="http://schemas.microsoft.com/office/drawing/2014/main" id="{78ED32C9-C2AC-47FA-829F-21C57FE1C2D5}"/>
              </a:ext>
            </a:extLst>
          </p:cNvPr>
          <p:cNvSpPr txBox="1"/>
          <p:nvPr/>
        </p:nvSpPr>
        <p:spPr>
          <a:xfrm>
            <a:off x="1828636" y="3727649"/>
            <a:ext cx="847725" cy="461665"/>
          </a:xfrm>
          <a:prstGeom prst="rect">
            <a:avLst/>
          </a:prstGeom>
          <a:noFill/>
        </p:spPr>
        <p:txBody>
          <a:bodyPr wrap="square" rtlCol="0">
            <a:spAutoFit/>
          </a:bodyPr>
          <a:lstStyle/>
          <a:p>
            <a:r>
              <a:rPr lang="en-US" altLang="zh-TW" sz="2400" dirty="0">
                <a:solidFill>
                  <a:prstClr val="black"/>
                </a:solidFill>
                <a:cs typeface="+mn-ea"/>
                <a:sym typeface="+mn-lt"/>
              </a:rPr>
              <a:t>CSS</a:t>
            </a:r>
            <a:endParaRPr lang="zh-TW" altLang="en-US" dirty="0"/>
          </a:p>
        </p:txBody>
      </p:sp>
      <p:sp>
        <p:nvSpPr>
          <p:cNvPr id="8" name="文字方塊 7">
            <a:extLst>
              <a:ext uri="{FF2B5EF4-FFF2-40B4-BE49-F238E27FC236}">
                <a16:creationId xmlns:a16="http://schemas.microsoft.com/office/drawing/2014/main" id="{BD9616D8-0DE2-44D0-84EC-E14EB4FD3AEC}"/>
              </a:ext>
            </a:extLst>
          </p:cNvPr>
          <p:cNvSpPr txBox="1"/>
          <p:nvPr/>
        </p:nvSpPr>
        <p:spPr>
          <a:xfrm>
            <a:off x="2676361" y="3727286"/>
            <a:ext cx="1704975" cy="461665"/>
          </a:xfrm>
          <a:prstGeom prst="rect">
            <a:avLst/>
          </a:prstGeom>
          <a:noFill/>
        </p:spPr>
        <p:txBody>
          <a:bodyPr wrap="square" rtlCol="0">
            <a:spAutoFit/>
          </a:bodyPr>
          <a:lstStyle/>
          <a:p>
            <a:r>
              <a:rPr lang="en-US" altLang="zh-TW" sz="2400" dirty="0">
                <a:solidFill>
                  <a:prstClr val="black"/>
                </a:solidFill>
              </a:rPr>
              <a:t>JavaScript</a:t>
            </a:r>
            <a:endParaRPr lang="zh-TW" altLang="en-US" dirty="0"/>
          </a:p>
        </p:txBody>
      </p:sp>
    </p:spTree>
    <p:custDataLst>
      <p:tags r:id="rId1"/>
    </p:custDataLst>
    <p:extLst>
      <p:ext uri="{BB962C8B-B14F-4D97-AF65-F5344CB8AC3E}">
        <p14:creationId xmlns:p14="http://schemas.microsoft.com/office/powerpoint/2010/main" val="1214547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right)">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500"/>
                                        <p:tgtEl>
                                          <p:spTgt spid="5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wipe(left)">
                                      <p:cBhvr>
                                        <p:cTn id="15" dur="500"/>
                                        <p:tgtEl>
                                          <p:spTgt spid="56"/>
                                        </p:tgtEl>
                                      </p:cBhvr>
                                    </p:animEffect>
                                  </p:childTnLst>
                                </p:cTn>
                              </p:par>
                              <p:par>
                                <p:cTn id="16" presetID="22" presetClass="entr" presetSubtype="8" fill="hold" nodeType="with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wipe(left)">
                                      <p:cBhvr>
                                        <p:cTn id="18" dur="500"/>
                                        <p:tgtEl>
                                          <p:spTgt spid="5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par>
                                <p:cTn id="22" presetID="10" presetClass="entr" presetSubtype="0" fill="hold" nodeType="with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fade">
                                      <p:cBhvr>
                                        <p:cTn id="24" dur="500"/>
                                        <p:tgtEl>
                                          <p:spTgt spid="5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500"/>
                                        <p:tgtEl>
                                          <p:spTgt spid="5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par>
                                <p:cTn id="33" presetID="10"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fade">
                                      <p:cBhvr>
                                        <p:cTn id="35" dur="500"/>
                                        <p:tgtEl>
                                          <p:spTgt spid="4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fade">
                                      <p:cBhvr>
                                        <p:cTn id="38" dur="500"/>
                                        <p:tgtEl>
                                          <p:spTgt spid="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par>
                                <p:cTn id="44" presetID="10" presetClass="entr" presetSubtype="0" fill="hold" nodeType="with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500"/>
                                        <p:tgtEl>
                                          <p:spTgt spid="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500"/>
                                        <p:tgtEl>
                                          <p:spTgt spid="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fade">
                                      <p:cBhvr>
                                        <p:cTn id="57" dur="500"/>
                                        <p:tgtEl>
                                          <p:spTgt spid="7"/>
                                        </p:tgtEl>
                                      </p:cBhvr>
                                    </p:animEffect>
                                  </p:childTnLst>
                                </p:cTn>
                              </p:par>
                              <p:par>
                                <p:cTn id="58" presetID="10" presetClass="entr" presetSubtype="0" fill="hold" nodeType="withEffect">
                                  <p:stCondLst>
                                    <p:cond delay="0"/>
                                  </p:stCondLst>
                                  <p:childTnLst>
                                    <p:set>
                                      <p:cBhvr>
                                        <p:cTn id="59" dur="1" fill="hold">
                                          <p:stCondLst>
                                            <p:cond delay="0"/>
                                          </p:stCondLst>
                                        </p:cTn>
                                        <p:tgtEl>
                                          <p:spTgt spid="55"/>
                                        </p:tgtEl>
                                        <p:attrNameLst>
                                          <p:attrName>style.visibility</p:attrName>
                                        </p:attrNameLst>
                                      </p:cBhvr>
                                      <p:to>
                                        <p:strVal val="visible"/>
                                      </p:to>
                                    </p:set>
                                    <p:animEffect transition="in" filter="fade">
                                      <p:cBhvr>
                                        <p:cTn id="60" dur="500"/>
                                        <p:tgtEl>
                                          <p:spTgt spid="55"/>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61"/>
                                        </p:tgtEl>
                                        <p:attrNameLst>
                                          <p:attrName>style.visibility</p:attrName>
                                        </p:attrNameLst>
                                      </p:cBhvr>
                                      <p:to>
                                        <p:strVal val="visible"/>
                                      </p:to>
                                    </p:set>
                                    <p:animEffect transition="in" filter="wipe(left)">
                                      <p:cBhvr>
                                        <p:cTn id="63" dur="500"/>
                                        <p:tgtEl>
                                          <p:spTgt spid="61"/>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63"/>
                                        </p:tgtEl>
                                        <p:attrNameLst>
                                          <p:attrName>style.visibility</p:attrName>
                                        </p:attrNameLst>
                                      </p:cBhvr>
                                      <p:to>
                                        <p:strVal val="visible"/>
                                      </p:to>
                                    </p:set>
                                    <p:animEffect transition="in" filter="wipe(left)">
                                      <p:cBhvr>
                                        <p:cTn id="66" dur="500"/>
                                        <p:tgtEl>
                                          <p:spTgt spid="63"/>
                                        </p:tgtEl>
                                      </p:cBhvr>
                                    </p:animEffect>
                                  </p:childTnLst>
                                </p:cTn>
                              </p:par>
                              <p:par>
                                <p:cTn id="67" presetID="22" presetClass="entr" presetSubtype="8" fill="hold" nodeType="withEffect">
                                  <p:stCondLst>
                                    <p:cond delay="0"/>
                                  </p:stCondLst>
                                  <p:childTnLst>
                                    <p:set>
                                      <p:cBhvr>
                                        <p:cTn id="68" dur="1" fill="hold">
                                          <p:stCondLst>
                                            <p:cond delay="0"/>
                                          </p:stCondLst>
                                        </p:cTn>
                                        <p:tgtEl>
                                          <p:spTgt spid="62"/>
                                        </p:tgtEl>
                                        <p:attrNameLst>
                                          <p:attrName>style.visibility</p:attrName>
                                        </p:attrNameLst>
                                      </p:cBhvr>
                                      <p:to>
                                        <p:strVal val="visible"/>
                                      </p:to>
                                    </p:set>
                                    <p:animEffect transition="in" filter="wipe(left)">
                                      <p:cBhvr>
                                        <p:cTn id="69"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56" grpId="0"/>
      <p:bldP spid="58" grpId="0"/>
      <p:bldP spid="61" grpId="0"/>
      <p:bldP spid="63" grpId="0"/>
      <p:bldP spid="2"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a:extLst>
              <a:ext uri="{FF2B5EF4-FFF2-40B4-BE49-F238E27FC236}">
                <a16:creationId xmlns:a16="http://schemas.microsoft.com/office/drawing/2014/main" id="{FF9F6472-0794-4395-9ECF-50A93A5F7AAD}"/>
              </a:ext>
            </a:extLst>
          </p:cNvPr>
          <p:cNvGrpSpPr/>
          <p:nvPr/>
        </p:nvGrpSpPr>
        <p:grpSpPr>
          <a:xfrm>
            <a:off x="0" y="584035"/>
            <a:ext cx="12192000" cy="381000"/>
            <a:chOff x="0" y="584035"/>
            <a:chExt cx="12192000" cy="381000"/>
          </a:xfrm>
        </p:grpSpPr>
        <p:cxnSp>
          <p:nvCxnSpPr>
            <p:cNvPr id="36" name="直接连接符 35">
              <a:extLst>
                <a:ext uri="{FF2B5EF4-FFF2-40B4-BE49-F238E27FC236}">
                  <a16:creationId xmlns:a16="http://schemas.microsoft.com/office/drawing/2014/main" id="{63F5FAE7-936A-49F6-9A8E-2936FD8AED59}"/>
                </a:ext>
              </a:extLst>
            </p:cNvPr>
            <p:cNvCxnSpPr/>
            <p:nvPr/>
          </p:nvCxnSpPr>
          <p:spPr>
            <a:xfrm>
              <a:off x="0" y="774535"/>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7" name="组合 36">
              <a:extLst>
                <a:ext uri="{FF2B5EF4-FFF2-40B4-BE49-F238E27FC236}">
                  <a16:creationId xmlns:a16="http://schemas.microsoft.com/office/drawing/2014/main" id="{FBBE7AAA-B6E3-4234-90E9-D579CD5554BA}"/>
                </a:ext>
              </a:extLst>
            </p:cNvPr>
            <p:cNvGrpSpPr/>
            <p:nvPr/>
          </p:nvGrpSpPr>
          <p:grpSpPr>
            <a:xfrm rot="10800000">
              <a:off x="11060824" y="584035"/>
              <a:ext cx="656896" cy="381000"/>
              <a:chOff x="307428" y="393221"/>
              <a:chExt cx="656896" cy="381000"/>
            </a:xfrm>
          </p:grpSpPr>
          <p:sp>
            <p:nvSpPr>
              <p:cNvPr id="38" name="等腰三角形 37">
                <a:extLst>
                  <a:ext uri="{FF2B5EF4-FFF2-40B4-BE49-F238E27FC236}">
                    <a16:creationId xmlns:a16="http://schemas.microsoft.com/office/drawing/2014/main" id="{5D3DA7CD-56A1-44D9-8D53-A2794FF3AC1C}"/>
                  </a:ext>
                </a:extLst>
              </p:cNvPr>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等腰三角形 38">
                <a:extLst>
                  <a:ext uri="{FF2B5EF4-FFF2-40B4-BE49-F238E27FC236}">
                    <a16:creationId xmlns:a16="http://schemas.microsoft.com/office/drawing/2014/main" id="{1A651E2A-2DC3-46ED-8288-15D3C4794F41}"/>
                  </a:ext>
                </a:extLst>
              </p:cNvPr>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8" name="群組 17">
            <a:extLst>
              <a:ext uri="{FF2B5EF4-FFF2-40B4-BE49-F238E27FC236}">
                <a16:creationId xmlns:a16="http://schemas.microsoft.com/office/drawing/2014/main" id="{0D903C86-F048-407C-B0FF-875F2D058280}"/>
              </a:ext>
            </a:extLst>
          </p:cNvPr>
          <p:cNvGrpSpPr/>
          <p:nvPr/>
        </p:nvGrpSpPr>
        <p:grpSpPr>
          <a:xfrm>
            <a:off x="3673532" y="2701944"/>
            <a:ext cx="4338088" cy="1381088"/>
            <a:chOff x="667284" y="2733794"/>
            <a:chExt cx="4338088" cy="1381088"/>
          </a:xfrm>
        </p:grpSpPr>
        <p:sp>
          <p:nvSpPr>
            <p:cNvPr id="5" name="椭圆 4">
              <a:extLst>
                <a:ext uri="{FF2B5EF4-FFF2-40B4-BE49-F238E27FC236}">
                  <a16:creationId xmlns:a16="http://schemas.microsoft.com/office/drawing/2014/main" id="{F50DD00F-10CD-4A9D-9D4B-0D4DDB66305D}"/>
                </a:ext>
              </a:extLst>
            </p:cNvPr>
            <p:cNvSpPr/>
            <p:nvPr/>
          </p:nvSpPr>
          <p:spPr>
            <a:xfrm rot="18868544" flipV="1">
              <a:off x="3624284" y="2733794"/>
              <a:ext cx="1381088" cy="1381088"/>
            </a:xfrm>
            <a:prstGeom prst="ellipse">
              <a:avLst/>
            </a:prstGeom>
            <a:solidFill>
              <a:schemeClr val="tx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6" name="泪滴形 5">
              <a:extLst>
                <a:ext uri="{FF2B5EF4-FFF2-40B4-BE49-F238E27FC236}">
                  <a16:creationId xmlns:a16="http://schemas.microsoft.com/office/drawing/2014/main" id="{8FDFBCDA-5412-41D2-AA04-D56CEC70B4E5}"/>
                </a:ext>
              </a:extLst>
            </p:cNvPr>
            <p:cNvSpPr/>
            <p:nvPr/>
          </p:nvSpPr>
          <p:spPr>
            <a:xfrm rot="18868544" flipV="1">
              <a:off x="3713599" y="2823109"/>
              <a:ext cx="1202459" cy="1202459"/>
            </a:xfrm>
            <a:prstGeom prst="teardrop">
              <a:avLst>
                <a:gd name="adj" fmla="val 69777"/>
              </a:avLst>
            </a:prstGeom>
            <a:solidFill>
              <a:schemeClr val="bg1"/>
            </a:solidFill>
            <a:ln w="60325" cap="flat" cmpd="sng" algn="ctr">
              <a:noFill/>
              <a:prstDash val="solid"/>
              <a:miter lim="800000"/>
            </a:ln>
            <a:effectLst>
              <a:outerShdw blurRad="698500" dist="190500" dir="8100000" algn="tr" rotWithShape="0">
                <a:prstClr val="black">
                  <a:alpha val="15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zh-CN" altLang="en-US" kern="0">
                <a:solidFill>
                  <a:prstClr val="white"/>
                </a:solidFill>
                <a:cs typeface="+mn-ea"/>
                <a:sym typeface="+mn-lt"/>
              </a:endParaRPr>
            </a:p>
          </p:txBody>
        </p:sp>
        <p:sp>
          <p:nvSpPr>
            <p:cNvPr id="7" name="椭圆 6">
              <a:extLst>
                <a:ext uri="{FF2B5EF4-FFF2-40B4-BE49-F238E27FC236}">
                  <a16:creationId xmlns:a16="http://schemas.microsoft.com/office/drawing/2014/main" id="{0665F256-32EE-424E-8549-DBB3ABF02464}"/>
                </a:ext>
              </a:extLst>
            </p:cNvPr>
            <p:cNvSpPr/>
            <p:nvPr/>
          </p:nvSpPr>
          <p:spPr>
            <a:xfrm rot="18868544" flipV="1">
              <a:off x="3836536" y="2946046"/>
              <a:ext cx="956583" cy="956583"/>
            </a:xfrm>
            <a:prstGeom prst="ellipse">
              <a:avLst/>
            </a:prstGeom>
            <a:noFill/>
            <a:ln w="12700" cap="flat" cmpd="sng" algn="ctr">
              <a:noFill/>
              <a:prstDash val="solid"/>
              <a:miter lim="800000"/>
            </a:ln>
            <a:effectLst>
              <a:innerShdw blurRad="114300">
                <a:prstClr val="black"/>
              </a:inn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pic>
          <p:nvPicPr>
            <p:cNvPr id="49" name="圖形 48">
              <a:extLst>
                <a:ext uri="{FF2B5EF4-FFF2-40B4-BE49-F238E27FC236}">
                  <a16:creationId xmlns:a16="http://schemas.microsoft.com/office/drawing/2014/main" id="{EF73BE06-CD1B-4F0F-9069-E9B1A99274A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813388" y="3024752"/>
              <a:ext cx="1002878" cy="799169"/>
            </a:xfrm>
            <a:prstGeom prst="rect">
              <a:avLst/>
            </a:prstGeom>
          </p:spPr>
        </p:pic>
        <p:grpSp>
          <p:nvGrpSpPr>
            <p:cNvPr id="17" name="群組 16">
              <a:extLst>
                <a:ext uri="{FF2B5EF4-FFF2-40B4-BE49-F238E27FC236}">
                  <a16:creationId xmlns:a16="http://schemas.microsoft.com/office/drawing/2014/main" id="{11BAAE1F-C546-4EC8-855D-CC6593510D08}"/>
                </a:ext>
              </a:extLst>
            </p:cNvPr>
            <p:cNvGrpSpPr/>
            <p:nvPr/>
          </p:nvGrpSpPr>
          <p:grpSpPr>
            <a:xfrm>
              <a:off x="667284" y="2848885"/>
              <a:ext cx="2733888" cy="979699"/>
              <a:chOff x="667284" y="2848885"/>
              <a:chExt cx="2733888" cy="979699"/>
            </a:xfrm>
          </p:grpSpPr>
          <p:sp>
            <p:nvSpPr>
              <p:cNvPr id="51" name="文字方塊 50">
                <a:extLst>
                  <a:ext uri="{FF2B5EF4-FFF2-40B4-BE49-F238E27FC236}">
                    <a16:creationId xmlns:a16="http://schemas.microsoft.com/office/drawing/2014/main" id="{3D0D6A54-2796-4E38-BF1F-A1C478C13D42}"/>
                  </a:ext>
                </a:extLst>
              </p:cNvPr>
              <p:cNvSpPr txBox="1"/>
              <p:nvPr/>
            </p:nvSpPr>
            <p:spPr>
              <a:xfrm>
                <a:off x="871538" y="2848885"/>
                <a:ext cx="2388546" cy="553998"/>
              </a:xfrm>
              <a:prstGeom prst="rect">
                <a:avLst/>
              </a:prstGeom>
              <a:noFill/>
            </p:spPr>
            <p:txBody>
              <a:bodyPr wrap="square" rtlCol="0">
                <a:spAutoFit/>
              </a:bodyPr>
              <a:lstStyle/>
              <a:p>
                <a:pPr algn="dist"/>
                <a:r>
                  <a:rPr lang="en-US" altLang="zh-TW" sz="3000" dirty="0"/>
                  <a:t>Bootstrap</a:t>
                </a:r>
                <a:endParaRPr lang="zh-TW" altLang="en-US" sz="3000" dirty="0"/>
              </a:p>
            </p:txBody>
          </p:sp>
          <p:cxnSp>
            <p:nvCxnSpPr>
              <p:cNvPr id="53" name="直接连接符 27">
                <a:extLst>
                  <a:ext uri="{FF2B5EF4-FFF2-40B4-BE49-F238E27FC236}">
                    <a16:creationId xmlns:a16="http://schemas.microsoft.com/office/drawing/2014/main" id="{05BEB516-B353-4B79-AA2E-359D129D7745}"/>
                  </a:ext>
                </a:extLst>
              </p:cNvPr>
              <p:cNvCxnSpPr>
                <a:cxnSpLocks/>
              </p:cNvCxnSpPr>
              <p:nvPr/>
            </p:nvCxnSpPr>
            <p:spPr>
              <a:xfrm>
                <a:off x="667284" y="3437706"/>
                <a:ext cx="2733888"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8" name="文字方塊 57">
                <a:extLst>
                  <a:ext uri="{FF2B5EF4-FFF2-40B4-BE49-F238E27FC236}">
                    <a16:creationId xmlns:a16="http://schemas.microsoft.com/office/drawing/2014/main" id="{530602AF-7258-4BC3-97A4-665C72409A16}"/>
                  </a:ext>
                </a:extLst>
              </p:cNvPr>
              <p:cNvSpPr txBox="1"/>
              <p:nvPr/>
            </p:nvSpPr>
            <p:spPr>
              <a:xfrm>
                <a:off x="730163" y="3520807"/>
                <a:ext cx="2608129" cy="307777"/>
              </a:xfrm>
              <a:prstGeom prst="rect">
                <a:avLst/>
              </a:prstGeom>
              <a:noFill/>
            </p:spPr>
            <p:txBody>
              <a:bodyPr wrap="square" rtlCol="0">
                <a:spAutoFit/>
              </a:bodyPr>
              <a:lstStyle/>
              <a:p>
                <a:pPr algn="ctr"/>
                <a:r>
                  <a:rPr lang="zh-TW" altLang="en-US" sz="1400" dirty="0">
                    <a:latin typeface="Microsoft YaHei (本文)"/>
                  </a:rPr>
                  <a:t>前</a:t>
                </a:r>
                <a:r>
                  <a:rPr lang="zh-TW" altLang="zh-TW" sz="1400" dirty="0">
                    <a:latin typeface="Microsoft YaHei (本文)"/>
                  </a:rPr>
                  <a:t>端框架</a:t>
                </a:r>
                <a:endParaRPr lang="zh-TW" altLang="zh-TW" sz="1400" dirty="0">
                  <a:effectLst/>
                  <a:latin typeface="Microsoft YaHei (本文)"/>
                </a:endParaRPr>
              </a:p>
            </p:txBody>
          </p:sp>
        </p:grpSp>
      </p:grpSp>
    </p:spTree>
    <p:custDataLst>
      <p:tags r:id="rId1"/>
    </p:custDataLst>
    <p:extLst>
      <p:ext uri="{BB962C8B-B14F-4D97-AF65-F5344CB8AC3E}">
        <p14:creationId xmlns:p14="http://schemas.microsoft.com/office/powerpoint/2010/main" val="27367393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63E36527-6301-4305-990E-70238307A086}"/>
              </a:ext>
            </a:extLst>
          </p:cNvPr>
          <p:cNvGrpSpPr/>
          <p:nvPr/>
        </p:nvGrpSpPr>
        <p:grpSpPr>
          <a:xfrm>
            <a:off x="0" y="505586"/>
            <a:ext cx="12192000" cy="381000"/>
            <a:chOff x="0" y="391286"/>
            <a:chExt cx="12192000" cy="381000"/>
          </a:xfrm>
        </p:grpSpPr>
        <p:cxnSp>
          <p:nvCxnSpPr>
            <p:cNvPr id="5" name="直接连接符 4">
              <a:extLst>
                <a:ext uri="{FF2B5EF4-FFF2-40B4-BE49-F238E27FC236}">
                  <a16:creationId xmlns:a16="http://schemas.microsoft.com/office/drawing/2014/main" id="{40494B23-55EB-4249-91B5-3BF4C7028C38}"/>
                </a:ext>
              </a:extLst>
            </p:cNvPr>
            <p:cNvCxnSpPr/>
            <p:nvPr/>
          </p:nvCxnSpPr>
          <p:spPr>
            <a:xfrm>
              <a:off x="0" y="58178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a16="http://schemas.microsoft.com/office/drawing/2014/main" id="{B7F20A91-73BC-4542-85C3-8EB6087F7B2F}"/>
                </a:ext>
              </a:extLst>
            </p:cNvPr>
            <p:cNvGrpSpPr/>
            <p:nvPr/>
          </p:nvGrpSpPr>
          <p:grpSpPr>
            <a:xfrm rot="10800000">
              <a:off x="11060824" y="391286"/>
              <a:ext cx="656896" cy="381000"/>
              <a:chOff x="307428" y="393221"/>
              <a:chExt cx="656896" cy="381000"/>
            </a:xfrm>
          </p:grpSpPr>
          <p:sp>
            <p:nvSpPr>
              <p:cNvPr id="7" name="等腰三角形 6">
                <a:extLst>
                  <a:ext uri="{FF2B5EF4-FFF2-40B4-BE49-F238E27FC236}">
                    <a16:creationId xmlns:a16="http://schemas.microsoft.com/office/drawing/2014/main" id="{2A40DAA6-6731-44A0-A96F-D75B91529AF2}"/>
                  </a:ext>
                </a:extLst>
              </p:cNvPr>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等腰三角形 7">
                <a:extLst>
                  <a:ext uri="{FF2B5EF4-FFF2-40B4-BE49-F238E27FC236}">
                    <a16:creationId xmlns:a16="http://schemas.microsoft.com/office/drawing/2014/main" id="{F707CE19-9851-4E06-A1AC-7064F1CFFBDE}"/>
                  </a:ext>
                </a:extLst>
              </p:cNvPr>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0" name="群組 9">
            <a:extLst>
              <a:ext uri="{FF2B5EF4-FFF2-40B4-BE49-F238E27FC236}">
                <a16:creationId xmlns:a16="http://schemas.microsoft.com/office/drawing/2014/main" id="{E5FCA49A-8218-4BF4-8B4D-1C71E3FD6512}"/>
              </a:ext>
            </a:extLst>
          </p:cNvPr>
          <p:cNvGrpSpPr/>
          <p:nvPr/>
        </p:nvGrpSpPr>
        <p:grpSpPr>
          <a:xfrm>
            <a:off x="4054365" y="2567041"/>
            <a:ext cx="4383340" cy="1743168"/>
            <a:chOff x="4054365" y="2567041"/>
            <a:chExt cx="4383340" cy="1743168"/>
          </a:xfrm>
        </p:grpSpPr>
        <p:sp>
          <p:nvSpPr>
            <p:cNvPr id="19" name="文字方塊 18">
              <a:extLst>
                <a:ext uri="{FF2B5EF4-FFF2-40B4-BE49-F238E27FC236}">
                  <a16:creationId xmlns:a16="http://schemas.microsoft.com/office/drawing/2014/main" id="{A6903681-F0FD-4C1D-AB6B-395D207CA4B0}"/>
                </a:ext>
              </a:extLst>
            </p:cNvPr>
            <p:cNvSpPr txBox="1"/>
            <p:nvPr/>
          </p:nvSpPr>
          <p:spPr>
            <a:xfrm>
              <a:off x="5296389" y="2986770"/>
              <a:ext cx="3141316" cy="1323439"/>
            </a:xfrm>
            <a:prstGeom prst="rect">
              <a:avLst/>
            </a:prstGeom>
            <a:noFill/>
          </p:spPr>
          <p:txBody>
            <a:bodyPr wrap="square" rtlCol="0">
              <a:spAutoFit/>
            </a:bodyPr>
            <a:lstStyle/>
            <a:p>
              <a:pPr algn="ctr"/>
              <a:r>
                <a:rPr lang="zh-TW" altLang="en-US" sz="4000" dirty="0"/>
                <a:t>伺服器技術</a:t>
              </a:r>
            </a:p>
          </p:txBody>
        </p:sp>
        <p:pic>
          <p:nvPicPr>
            <p:cNvPr id="9" name="圖片 8">
              <a:extLst>
                <a:ext uri="{FF2B5EF4-FFF2-40B4-BE49-F238E27FC236}">
                  <a16:creationId xmlns:a16="http://schemas.microsoft.com/office/drawing/2014/main" id="{FF0328C6-7B7D-4C08-9389-092AEB17F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4365" y="2567041"/>
              <a:ext cx="1421219" cy="1421219"/>
            </a:xfrm>
            <a:prstGeom prst="rect">
              <a:avLst/>
            </a:prstGeom>
          </p:spPr>
        </p:pic>
      </p:grpSp>
    </p:spTree>
    <p:custDataLst>
      <p:tags r:id="rId1"/>
    </p:custDataLst>
    <p:extLst>
      <p:ext uri="{BB962C8B-B14F-4D97-AF65-F5344CB8AC3E}">
        <p14:creationId xmlns:p14="http://schemas.microsoft.com/office/powerpoint/2010/main" val="41825779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500"/>
                                        <p:tgtEl>
                                          <p:spTgt spid="18"/>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a:extLst>
              <a:ext uri="{FF2B5EF4-FFF2-40B4-BE49-F238E27FC236}">
                <a16:creationId xmlns:a16="http://schemas.microsoft.com/office/drawing/2014/main" id="{FF9F6472-0794-4395-9ECF-50A93A5F7AAD}"/>
              </a:ext>
            </a:extLst>
          </p:cNvPr>
          <p:cNvGrpSpPr/>
          <p:nvPr/>
        </p:nvGrpSpPr>
        <p:grpSpPr>
          <a:xfrm>
            <a:off x="0" y="584035"/>
            <a:ext cx="12192000" cy="381000"/>
            <a:chOff x="0" y="584035"/>
            <a:chExt cx="12192000" cy="381000"/>
          </a:xfrm>
        </p:grpSpPr>
        <p:cxnSp>
          <p:nvCxnSpPr>
            <p:cNvPr id="36" name="直接连接符 35">
              <a:extLst>
                <a:ext uri="{FF2B5EF4-FFF2-40B4-BE49-F238E27FC236}">
                  <a16:creationId xmlns:a16="http://schemas.microsoft.com/office/drawing/2014/main" id="{63F5FAE7-936A-49F6-9A8E-2936FD8AED59}"/>
                </a:ext>
              </a:extLst>
            </p:cNvPr>
            <p:cNvCxnSpPr/>
            <p:nvPr/>
          </p:nvCxnSpPr>
          <p:spPr>
            <a:xfrm>
              <a:off x="0" y="774535"/>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7" name="组合 36">
              <a:extLst>
                <a:ext uri="{FF2B5EF4-FFF2-40B4-BE49-F238E27FC236}">
                  <a16:creationId xmlns:a16="http://schemas.microsoft.com/office/drawing/2014/main" id="{FBBE7AAA-B6E3-4234-90E9-D579CD5554BA}"/>
                </a:ext>
              </a:extLst>
            </p:cNvPr>
            <p:cNvGrpSpPr/>
            <p:nvPr/>
          </p:nvGrpSpPr>
          <p:grpSpPr>
            <a:xfrm rot="10800000">
              <a:off x="11060824" y="584035"/>
              <a:ext cx="656896" cy="381000"/>
              <a:chOff x="307428" y="393221"/>
              <a:chExt cx="656896" cy="381000"/>
            </a:xfrm>
          </p:grpSpPr>
          <p:sp>
            <p:nvSpPr>
              <p:cNvPr id="38" name="等腰三角形 37">
                <a:extLst>
                  <a:ext uri="{FF2B5EF4-FFF2-40B4-BE49-F238E27FC236}">
                    <a16:creationId xmlns:a16="http://schemas.microsoft.com/office/drawing/2014/main" id="{5D3DA7CD-56A1-44D9-8D53-A2794FF3AC1C}"/>
                  </a:ext>
                </a:extLst>
              </p:cNvPr>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等腰三角形 38">
                <a:extLst>
                  <a:ext uri="{FF2B5EF4-FFF2-40B4-BE49-F238E27FC236}">
                    <a16:creationId xmlns:a16="http://schemas.microsoft.com/office/drawing/2014/main" id="{1A651E2A-2DC3-46ED-8288-15D3C4794F41}"/>
                  </a:ext>
                </a:extLst>
              </p:cNvPr>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8" name="群組 7">
            <a:extLst>
              <a:ext uri="{FF2B5EF4-FFF2-40B4-BE49-F238E27FC236}">
                <a16:creationId xmlns:a16="http://schemas.microsoft.com/office/drawing/2014/main" id="{48F405CD-12ED-4E9B-9730-FBA63D1BE287}"/>
              </a:ext>
            </a:extLst>
          </p:cNvPr>
          <p:cNvGrpSpPr/>
          <p:nvPr/>
        </p:nvGrpSpPr>
        <p:grpSpPr>
          <a:xfrm>
            <a:off x="5234312" y="2465110"/>
            <a:ext cx="1700463" cy="1809460"/>
            <a:chOff x="5223206" y="832429"/>
            <a:chExt cx="1700463" cy="1809460"/>
          </a:xfrm>
        </p:grpSpPr>
        <p:pic>
          <p:nvPicPr>
            <p:cNvPr id="3" name="圖片 2">
              <a:extLst>
                <a:ext uri="{FF2B5EF4-FFF2-40B4-BE49-F238E27FC236}">
                  <a16:creationId xmlns:a16="http://schemas.microsoft.com/office/drawing/2014/main" id="{D729B189-FDE1-4282-9C73-5D5E6818DD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5936" y="832429"/>
              <a:ext cx="1440128" cy="1440128"/>
            </a:xfrm>
            <a:prstGeom prst="rect">
              <a:avLst/>
            </a:prstGeom>
          </p:spPr>
        </p:pic>
        <p:sp>
          <p:nvSpPr>
            <p:cNvPr id="4" name="文字方塊 3">
              <a:extLst>
                <a:ext uri="{FF2B5EF4-FFF2-40B4-BE49-F238E27FC236}">
                  <a16:creationId xmlns:a16="http://schemas.microsoft.com/office/drawing/2014/main" id="{5F3DD739-7C7F-4248-96FA-BDFFACEF85AD}"/>
                </a:ext>
              </a:extLst>
            </p:cNvPr>
            <p:cNvSpPr txBox="1"/>
            <p:nvPr/>
          </p:nvSpPr>
          <p:spPr>
            <a:xfrm>
              <a:off x="5223206" y="2272557"/>
              <a:ext cx="1700463" cy="369332"/>
            </a:xfrm>
            <a:prstGeom prst="rect">
              <a:avLst/>
            </a:prstGeom>
            <a:noFill/>
          </p:spPr>
          <p:txBody>
            <a:bodyPr wrap="square" rtlCol="0">
              <a:spAutoFit/>
            </a:bodyPr>
            <a:lstStyle/>
            <a:p>
              <a:r>
                <a:rPr lang="en-US" altLang="zh-TW" dirty="0"/>
                <a:t>VMware ESXI</a:t>
              </a:r>
              <a:endParaRPr lang="zh-TW" altLang="en-US" dirty="0"/>
            </a:p>
          </p:txBody>
        </p:sp>
      </p:grpSp>
      <p:grpSp>
        <p:nvGrpSpPr>
          <p:cNvPr id="13" name="群組 12">
            <a:extLst>
              <a:ext uri="{FF2B5EF4-FFF2-40B4-BE49-F238E27FC236}">
                <a16:creationId xmlns:a16="http://schemas.microsoft.com/office/drawing/2014/main" id="{F6836A3A-34F7-4308-8C3B-F54F6BCF8D46}"/>
              </a:ext>
            </a:extLst>
          </p:cNvPr>
          <p:cNvGrpSpPr/>
          <p:nvPr/>
        </p:nvGrpSpPr>
        <p:grpSpPr>
          <a:xfrm>
            <a:off x="667284" y="2733794"/>
            <a:ext cx="4338088" cy="1381088"/>
            <a:chOff x="667284" y="2733794"/>
            <a:chExt cx="4338088" cy="1381088"/>
          </a:xfrm>
        </p:grpSpPr>
        <p:grpSp>
          <p:nvGrpSpPr>
            <p:cNvPr id="27" name="群組 26">
              <a:extLst>
                <a:ext uri="{FF2B5EF4-FFF2-40B4-BE49-F238E27FC236}">
                  <a16:creationId xmlns:a16="http://schemas.microsoft.com/office/drawing/2014/main" id="{9B590CAB-2245-48F2-955C-19B565CEE302}"/>
                </a:ext>
              </a:extLst>
            </p:cNvPr>
            <p:cNvGrpSpPr/>
            <p:nvPr/>
          </p:nvGrpSpPr>
          <p:grpSpPr>
            <a:xfrm>
              <a:off x="667284" y="2733794"/>
              <a:ext cx="4338088" cy="1381088"/>
              <a:chOff x="667284" y="2733794"/>
              <a:chExt cx="4338088" cy="1381088"/>
            </a:xfrm>
          </p:grpSpPr>
          <p:sp>
            <p:nvSpPr>
              <p:cNvPr id="28" name="椭圆 4">
                <a:extLst>
                  <a:ext uri="{FF2B5EF4-FFF2-40B4-BE49-F238E27FC236}">
                    <a16:creationId xmlns:a16="http://schemas.microsoft.com/office/drawing/2014/main" id="{A7310CB8-286D-418E-A042-759E27C8750D}"/>
                  </a:ext>
                </a:extLst>
              </p:cNvPr>
              <p:cNvSpPr/>
              <p:nvPr/>
            </p:nvSpPr>
            <p:spPr>
              <a:xfrm rot="18868544" flipV="1">
                <a:off x="3624284" y="2733794"/>
                <a:ext cx="1381088" cy="1381088"/>
              </a:xfrm>
              <a:prstGeom prst="ellipse">
                <a:avLst/>
              </a:prstGeom>
              <a:solidFill>
                <a:schemeClr val="tx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29" name="泪滴形 5">
                <a:extLst>
                  <a:ext uri="{FF2B5EF4-FFF2-40B4-BE49-F238E27FC236}">
                    <a16:creationId xmlns:a16="http://schemas.microsoft.com/office/drawing/2014/main" id="{11BCEC16-4894-4AF4-BC96-4EDFDBB60473}"/>
                  </a:ext>
                </a:extLst>
              </p:cNvPr>
              <p:cNvSpPr/>
              <p:nvPr/>
            </p:nvSpPr>
            <p:spPr>
              <a:xfrm rot="18868544" flipV="1">
                <a:off x="3713599" y="2823109"/>
                <a:ext cx="1202459" cy="1202459"/>
              </a:xfrm>
              <a:prstGeom prst="teardrop">
                <a:avLst/>
              </a:prstGeom>
              <a:solidFill>
                <a:schemeClr val="bg1"/>
              </a:solidFill>
              <a:ln w="60325" cap="flat" cmpd="sng" algn="ctr">
                <a:noFill/>
                <a:prstDash val="solid"/>
                <a:miter lim="800000"/>
              </a:ln>
              <a:effectLst>
                <a:outerShdw blurRad="698500" dist="190500" dir="8100000" algn="tr" rotWithShape="0">
                  <a:prstClr val="black">
                    <a:alpha val="15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zh-CN" altLang="en-US" kern="0">
                  <a:solidFill>
                    <a:prstClr val="white"/>
                  </a:solidFill>
                  <a:cs typeface="+mn-ea"/>
                  <a:sym typeface="+mn-lt"/>
                </a:endParaRPr>
              </a:p>
            </p:txBody>
          </p:sp>
          <p:sp>
            <p:nvSpPr>
              <p:cNvPr id="30" name="椭圆 6">
                <a:extLst>
                  <a:ext uri="{FF2B5EF4-FFF2-40B4-BE49-F238E27FC236}">
                    <a16:creationId xmlns:a16="http://schemas.microsoft.com/office/drawing/2014/main" id="{68D0EC72-FAA3-4DA7-A4E2-CF76A0E4571B}"/>
                  </a:ext>
                </a:extLst>
              </p:cNvPr>
              <p:cNvSpPr/>
              <p:nvPr/>
            </p:nvSpPr>
            <p:spPr>
              <a:xfrm rot="18868544" flipV="1">
                <a:off x="3836536" y="2946046"/>
                <a:ext cx="956583" cy="956583"/>
              </a:xfrm>
              <a:prstGeom prst="ellipse">
                <a:avLst/>
              </a:prstGeom>
              <a:noFill/>
              <a:ln w="12700" cap="flat" cmpd="sng" algn="ctr">
                <a:noFill/>
                <a:prstDash val="solid"/>
                <a:miter lim="800000"/>
              </a:ln>
              <a:effectLst>
                <a:innerShdw blurRad="114300">
                  <a:prstClr val="black"/>
                </a:inn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grpSp>
            <p:nvGrpSpPr>
              <p:cNvPr id="32" name="群組 31">
                <a:extLst>
                  <a:ext uri="{FF2B5EF4-FFF2-40B4-BE49-F238E27FC236}">
                    <a16:creationId xmlns:a16="http://schemas.microsoft.com/office/drawing/2014/main" id="{6D403D6C-8876-41C2-9F00-E8DC2D0B7AB1}"/>
                  </a:ext>
                </a:extLst>
              </p:cNvPr>
              <p:cNvGrpSpPr/>
              <p:nvPr/>
            </p:nvGrpSpPr>
            <p:grpSpPr>
              <a:xfrm>
                <a:off x="667284" y="2848885"/>
                <a:ext cx="2733888" cy="979699"/>
                <a:chOff x="667284" y="2848885"/>
                <a:chExt cx="2733888" cy="979699"/>
              </a:xfrm>
            </p:grpSpPr>
            <p:sp>
              <p:nvSpPr>
                <p:cNvPr id="33" name="文字方塊 32">
                  <a:extLst>
                    <a:ext uri="{FF2B5EF4-FFF2-40B4-BE49-F238E27FC236}">
                      <a16:creationId xmlns:a16="http://schemas.microsoft.com/office/drawing/2014/main" id="{88E1D69A-8095-491B-9A23-D6AA1401E1CD}"/>
                    </a:ext>
                  </a:extLst>
                </p:cNvPr>
                <p:cNvSpPr txBox="1"/>
                <p:nvPr/>
              </p:nvSpPr>
              <p:spPr>
                <a:xfrm>
                  <a:off x="871538" y="2848885"/>
                  <a:ext cx="2388546" cy="553998"/>
                </a:xfrm>
                <a:prstGeom prst="rect">
                  <a:avLst/>
                </a:prstGeom>
                <a:noFill/>
              </p:spPr>
              <p:txBody>
                <a:bodyPr wrap="square" rtlCol="0">
                  <a:spAutoFit/>
                </a:bodyPr>
                <a:lstStyle/>
                <a:p>
                  <a:pPr algn="dist"/>
                  <a:r>
                    <a:rPr lang="en-US" altLang="zh-TW" sz="3000" dirty="0"/>
                    <a:t>Apache2</a:t>
                  </a:r>
                  <a:endParaRPr lang="zh-TW" altLang="en-US" sz="3000" dirty="0"/>
                </a:p>
              </p:txBody>
            </p:sp>
            <p:cxnSp>
              <p:nvCxnSpPr>
                <p:cNvPr id="34" name="直接连接符 27">
                  <a:extLst>
                    <a:ext uri="{FF2B5EF4-FFF2-40B4-BE49-F238E27FC236}">
                      <a16:creationId xmlns:a16="http://schemas.microsoft.com/office/drawing/2014/main" id="{60BAC7A5-38CB-4FCB-A417-ED9581D82270}"/>
                    </a:ext>
                  </a:extLst>
                </p:cNvPr>
                <p:cNvCxnSpPr>
                  <a:cxnSpLocks/>
                </p:cNvCxnSpPr>
                <p:nvPr/>
              </p:nvCxnSpPr>
              <p:spPr>
                <a:xfrm>
                  <a:off x="667284" y="3437706"/>
                  <a:ext cx="2733888"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5" name="文字方塊 34">
                  <a:extLst>
                    <a:ext uri="{FF2B5EF4-FFF2-40B4-BE49-F238E27FC236}">
                      <a16:creationId xmlns:a16="http://schemas.microsoft.com/office/drawing/2014/main" id="{C58E6E91-C5BE-4BDC-8BEE-FA566D67B3DF}"/>
                    </a:ext>
                  </a:extLst>
                </p:cNvPr>
                <p:cNvSpPr txBox="1"/>
                <p:nvPr/>
              </p:nvSpPr>
              <p:spPr>
                <a:xfrm>
                  <a:off x="730163" y="3520807"/>
                  <a:ext cx="2608129" cy="307777"/>
                </a:xfrm>
                <a:prstGeom prst="rect">
                  <a:avLst/>
                </a:prstGeom>
                <a:noFill/>
              </p:spPr>
              <p:txBody>
                <a:bodyPr wrap="square" rtlCol="0">
                  <a:spAutoFit/>
                </a:bodyPr>
                <a:lstStyle/>
                <a:p>
                  <a:pPr algn="ctr"/>
                  <a:r>
                    <a:rPr lang="zh-TW" altLang="en-US" sz="1400" dirty="0">
                      <a:effectLst/>
                      <a:latin typeface="Microsoft YaHei (本文)"/>
                    </a:rPr>
                    <a:t>網頁伺服器</a:t>
                  </a:r>
                  <a:endParaRPr lang="zh-TW" altLang="zh-TW" sz="1400" dirty="0">
                    <a:effectLst/>
                    <a:latin typeface="Microsoft YaHei (本文)"/>
                  </a:endParaRPr>
                </a:p>
              </p:txBody>
            </p:sp>
          </p:grpSp>
        </p:grpSp>
        <p:pic>
          <p:nvPicPr>
            <p:cNvPr id="10" name="圖片 9">
              <a:extLst>
                <a:ext uri="{FF2B5EF4-FFF2-40B4-BE49-F238E27FC236}">
                  <a16:creationId xmlns:a16="http://schemas.microsoft.com/office/drawing/2014/main" id="{A314954D-B667-46FD-A20B-90530946206A}"/>
                </a:ext>
              </a:extLst>
            </p:cNvPr>
            <p:cNvPicPr>
              <a:picLocks noChangeAspect="1"/>
            </p:cNvPicPr>
            <p:nvPr/>
          </p:nvPicPr>
          <p:blipFill rotWithShape="1">
            <a:blip r:embed="rId5">
              <a:extLst>
                <a:ext uri="{28A0092B-C50C-407E-A947-70E740481C1C}">
                  <a14:useLocalDpi xmlns:a14="http://schemas.microsoft.com/office/drawing/2010/main" val="0"/>
                </a:ext>
              </a:extLst>
            </a:blip>
            <a:srcRect r="77351"/>
            <a:stretch/>
          </p:blipFill>
          <p:spPr>
            <a:xfrm>
              <a:off x="4060535" y="2865772"/>
              <a:ext cx="501799" cy="1117129"/>
            </a:xfrm>
            <a:prstGeom prst="rect">
              <a:avLst/>
            </a:prstGeom>
          </p:spPr>
        </p:pic>
      </p:grpSp>
      <p:grpSp>
        <p:nvGrpSpPr>
          <p:cNvPr id="14" name="群組 13">
            <a:extLst>
              <a:ext uri="{FF2B5EF4-FFF2-40B4-BE49-F238E27FC236}">
                <a16:creationId xmlns:a16="http://schemas.microsoft.com/office/drawing/2014/main" id="{7A917B4E-758E-4EF5-A02C-7F62B9DBB9E7}"/>
              </a:ext>
            </a:extLst>
          </p:cNvPr>
          <p:cNvGrpSpPr/>
          <p:nvPr/>
        </p:nvGrpSpPr>
        <p:grpSpPr>
          <a:xfrm>
            <a:off x="7140214" y="2712339"/>
            <a:ext cx="4384502" cy="1381088"/>
            <a:chOff x="7140214" y="2712339"/>
            <a:chExt cx="4384502" cy="1381088"/>
          </a:xfrm>
        </p:grpSpPr>
        <p:grpSp>
          <p:nvGrpSpPr>
            <p:cNvPr id="16" name="群組 15">
              <a:extLst>
                <a:ext uri="{FF2B5EF4-FFF2-40B4-BE49-F238E27FC236}">
                  <a16:creationId xmlns:a16="http://schemas.microsoft.com/office/drawing/2014/main" id="{673A04B3-5C3F-4CD6-B42C-500B691C88DF}"/>
                </a:ext>
              </a:extLst>
            </p:cNvPr>
            <p:cNvGrpSpPr/>
            <p:nvPr/>
          </p:nvGrpSpPr>
          <p:grpSpPr>
            <a:xfrm>
              <a:off x="7140214" y="2712339"/>
              <a:ext cx="4384502" cy="1381088"/>
              <a:chOff x="7207526" y="2701944"/>
              <a:chExt cx="4384502" cy="1381088"/>
            </a:xfrm>
          </p:grpSpPr>
          <p:grpSp>
            <p:nvGrpSpPr>
              <p:cNvPr id="19" name="组合 7">
                <a:extLst>
                  <a:ext uri="{FF2B5EF4-FFF2-40B4-BE49-F238E27FC236}">
                    <a16:creationId xmlns:a16="http://schemas.microsoft.com/office/drawing/2014/main" id="{31D192C1-F5AD-47B1-96AC-2156BDD5A26E}"/>
                  </a:ext>
                </a:extLst>
              </p:cNvPr>
              <p:cNvGrpSpPr/>
              <p:nvPr/>
            </p:nvGrpSpPr>
            <p:grpSpPr>
              <a:xfrm rot="2731408">
                <a:off x="7207526" y="2701944"/>
                <a:ext cx="1381088" cy="1381088"/>
                <a:chOff x="6241732" y="2291678"/>
                <a:chExt cx="1614488" cy="1614488"/>
              </a:xfrm>
            </p:grpSpPr>
            <p:sp>
              <p:nvSpPr>
                <p:cNvPr id="24" name="椭圆 8">
                  <a:extLst>
                    <a:ext uri="{FF2B5EF4-FFF2-40B4-BE49-F238E27FC236}">
                      <a16:creationId xmlns:a16="http://schemas.microsoft.com/office/drawing/2014/main" id="{942F8366-88D8-49A3-9071-5D86F867CB39}"/>
                    </a:ext>
                  </a:extLst>
                </p:cNvPr>
                <p:cNvSpPr/>
                <p:nvPr/>
              </p:nvSpPr>
              <p:spPr>
                <a:xfrm flipH="1" flipV="1">
                  <a:off x="6241732" y="2291678"/>
                  <a:ext cx="1614488" cy="1614488"/>
                </a:xfrm>
                <a:prstGeom prst="ellipse">
                  <a:avLst/>
                </a:prstGeom>
                <a:solidFill>
                  <a:schemeClr val="tx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25" name="泪滴形 9">
                  <a:extLst>
                    <a:ext uri="{FF2B5EF4-FFF2-40B4-BE49-F238E27FC236}">
                      <a16:creationId xmlns:a16="http://schemas.microsoft.com/office/drawing/2014/main" id="{6E4A014A-E786-442E-BBCF-557582FEF14C}"/>
                    </a:ext>
                  </a:extLst>
                </p:cNvPr>
                <p:cNvSpPr/>
                <p:nvPr/>
              </p:nvSpPr>
              <p:spPr>
                <a:xfrm flipH="1" flipV="1">
                  <a:off x="6346141" y="2396087"/>
                  <a:ext cx="1405671" cy="1405671"/>
                </a:xfrm>
                <a:prstGeom prst="teardrop">
                  <a:avLst/>
                </a:prstGeom>
                <a:solidFill>
                  <a:schemeClr val="bg1"/>
                </a:solidFill>
                <a:ln w="60325" cap="flat" cmpd="sng" algn="ctr">
                  <a:noFill/>
                  <a:prstDash val="solid"/>
                  <a:miter lim="800000"/>
                </a:ln>
                <a:effectLst>
                  <a:outerShdw blurRad="698500" dist="190500" dir="8100000" algn="tr" rotWithShape="0">
                    <a:prstClr val="black">
                      <a:alpha val="15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26" name="椭圆 10">
                  <a:extLst>
                    <a:ext uri="{FF2B5EF4-FFF2-40B4-BE49-F238E27FC236}">
                      <a16:creationId xmlns:a16="http://schemas.microsoft.com/office/drawing/2014/main" id="{5AED6E37-A768-459B-A530-2451EAF5BF6A}"/>
                    </a:ext>
                  </a:extLst>
                </p:cNvPr>
                <p:cNvSpPr/>
                <p:nvPr/>
              </p:nvSpPr>
              <p:spPr>
                <a:xfrm flipH="1" flipV="1">
                  <a:off x="6489854" y="2539800"/>
                  <a:ext cx="1118243" cy="1118243"/>
                </a:xfrm>
                <a:prstGeom prst="ellipse">
                  <a:avLst/>
                </a:prstGeom>
                <a:noFill/>
                <a:ln w="12700" cap="flat" cmpd="sng" algn="ctr">
                  <a:noFill/>
                  <a:prstDash val="solid"/>
                  <a:miter lim="800000"/>
                </a:ln>
                <a:effectLst>
                  <a:innerShdw blurRad="114300">
                    <a:prstClr val="black"/>
                  </a:inn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grpSp>
          <p:sp>
            <p:nvSpPr>
              <p:cNvPr id="21" name="文字方塊 20">
                <a:extLst>
                  <a:ext uri="{FF2B5EF4-FFF2-40B4-BE49-F238E27FC236}">
                    <a16:creationId xmlns:a16="http://schemas.microsoft.com/office/drawing/2014/main" id="{C3C97A92-B9AE-4D69-839D-80CCDA028975}"/>
                  </a:ext>
                </a:extLst>
              </p:cNvPr>
              <p:cNvSpPr txBox="1"/>
              <p:nvPr/>
            </p:nvSpPr>
            <p:spPr>
              <a:xfrm>
                <a:off x="8878953" y="2885183"/>
                <a:ext cx="2608129" cy="553998"/>
              </a:xfrm>
              <a:prstGeom prst="rect">
                <a:avLst/>
              </a:prstGeom>
              <a:noFill/>
            </p:spPr>
            <p:txBody>
              <a:bodyPr wrap="square" rtlCol="0">
                <a:spAutoFit/>
              </a:bodyPr>
              <a:lstStyle/>
              <a:p>
                <a:pPr algn="dist"/>
                <a:r>
                  <a:rPr lang="en-US" altLang="zh-TW" sz="3000" dirty="0"/>
                  <a:t>Ubuntu18</a:t>
                </a:r>
              </a:p>
            </p:txBody>
          </p:sp>
          <p:cxnSp>
            <p:nvCxnSpPr>
              <p:cNvPr id="22" name="直接连接符 27">
                <a:extLst>
                  <a:ext uri="{FF2B5EF4-FFF2-40B4-BE49-F238E27FC236}">
                    <a16:creationId xmlns:a16="http://schemas.microsoft.com/office/drawing/2014/main" id="{B8BE1845-1CC4-4C82-BEB8-45C987523205}"/>
                  </a:ext>
                </a:extLst>
              </p:cNvPr>
              <p:cNvCxnSpPr>
                <a:cxnSpLocks/>
              </p:cNvCxnSpPr>
              <p:nvPr/>
            </p:nvCxnSpPr>
            <p:spPr>
              <a:xfrm>
                <a:off x="8756358" y="3437706"/>
                <a:ext cx="283567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3" name="文字方塊 22">
                <a:extLst>
                  <a:ext uri="{FF2B5EF4-FFF2-40B4-BE49-F238E27FC236}">
                    <a16:creationId xmlns:a16="http://schemas.microsoft.com/office/drawing/2014/main" id="{FA3BB66D-EC99-443F-9D8D-E48DEAF8B9CF}"/>
                  </a:ext>
                </a:extLst>
              </p:cNvPr>
              <p:cNvSpPr txBox="1"/>
              <p:nvPr/>
            </p:nvSpPr>
            <p:spPr>
              <a:xfrm>
                <a:off x="8870979" y="3520807"/>
                <a:ext cx="2608129" cy="307777"/>
              </a:xfrm>
              <a:prstGeom prst="rect">
                <a:avLst/>
              </a:prstGeom>
              <a:noFill/>
            </p:spPr>
            <p:txBody>
              <a:bodyPr wrap="square" rtlCol="0">
                <a:spAutoFit/>
              </a:bodyPr>
              <a:lstStyle/>
              <a:p>
                <a:pPr algn="ctr"/>
                <a:r>
                  <a:rPr lang="en-US" altLang="zh-TW" sz="1400" dirty="0">
                    <a:effectLst/>
                    <a:latin typeface="Microsoft YaHei (本文)"/>
                  </a:rPr>
                  <a:t>Linux</a:t>
                </a:r>
                <a:r>
                  <a:rPr lang="zh-TW" altLang="en-US" sz="1400" dirty="0">
                    <a:effectLst/>
                    <a:latin typeface="Microsoft YaHei (本文)"/>
                  </a:rPr>
                  <a:t>伺服器</a:t>
                </a:r>
                <a:endParaRPr lang="zh-TW" altLang="zh-TW" sz="1400" dirty="0">
                  <a:effectLst/>
                  <a:latin typeface="Microsoft YaHei (本文)"/>
                </a:endParaRPr>
              </a:p>
            </p:txBody>
          </p:sp>
        </p:grpSp>
        <p:pic>
          <p:nvPicPr>
            <p:cNvPr id="12" name="圖片 11">
              <a:extLst>
                <a:ext uri="{FF2B5EF4-FFF2-40B4-BE49-F238E27FC236}">
                  <a16:creationId xmlns:a16="http://schemas.microsoft.com/office/drawing/2014/main" id="{70561E1F-BA26-42EB-930C-6BCF59AAB78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50355" y="2922480"/>
              <a:ext cx="960803" cy="960803"/>
            </a:xfrm>
            <a:prstGeom prst="rect">
              <a:avLst/>
            </a:prstGeom>
          </p:spPr>
        </p:pic>
      </p:grpSp>
    </p:spTree>
    <p:custDataLst>
      <p:tags r:id="rId1"/>
    </p:custDataLst>
    <p:extLst>
      <p:ext uri="{BB962C8B-B14F-4D97-AF65-F5344CB8AC3E}">
        <p14:creationId xmlns:p14="http://schemas.microsoft.com/office/powerpoint/2010/main" val="33728846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barn(inVertical)">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a:extLst>
              <a:ext uri="{FF2B5EF4-FFF2-40B4-BE49-F238E27FC236}">
                <a16:creationId xmlns:a16="http://schemas.microsoft.com/office/drawing/2014/main" id="{A0DB2586-72C8-4A52-BBF4-3F0C0D6C61C0}"/>
              </a:ext>
            </a:extLst>
          </p:cNvPr>
          <p:cNvSpPr txBox="1"/>
          <p:nvPr/>
        </p:nvSpPr>
        <p:spPr>
          <a:xfrm>
            <a:off x="1924642" y="2195097"/>
            <a:ext cx="7843777" cy="1446550"/>
          </a:xfrm>
          <a:prstGeom prst="rect">
            <a:avLst/>
          </a:prstGeom>
          <a:noFill/>
        </p:spPr>
        <p:txBody>
          <a:bodyPr wrap="square" rtlCol="0">
            <a:spAutoFit/>
          </a:bodyPr>
          <a:lstStyle/>
          <a:p>
            <a:r>
              <a:rPr lang="zh-TW" altLang="en-US" sz="8800" dirty="0">
                <a:latin typeface="方正正黑简体" panose="02000000000000000000" pitchFamily="2" charset="-122"/>
                <a:ea typeface="方正正黑简体" panose="02000000000000000000" pitchFamily="2" charset="-122"/>
                <a:cs typeface="+mn-ea"/>
                <a:sym typeface="+mn-lt"/>
              </a:rPr>
              <a:t>謝謝您的觀賞</a:t>
            </a:r>
            <a:endParaRPr lang="zh-CN" altLang="en-US" sz="8800" dirty="0">
              <a:latin typeface="方正正黑简体" panose="02000000000000000000" pitchFamily="2" charset="-122"/>
              <a:ea typeface="方正正黑简体" panose="02000000000000000000" pitchFamily="2" charset="-122"/>
              <a:cs typeface="+mn-ea"/>
              <a:sym typeface="+mn-lt"/>
            </a:endParaRPr>
          </a:p>
        </p:txBody>
      </p:sp>
      <p:cxnSp>
        <p:nvCxnSpPr>
          <p:cNvPr id="23" name="直接连接符 22">
            <a:extLst>
              <a:ext uri="{FF2B5EF4-FFF2-40B4-BE49-F238E27FC236}">
                <a16:creationId xmlns:a16="http://schemas.microsoft.com/office/drawing/2014/main" id="{BDBF2F93-4D06-411F-8BB9-7C7DDD0BB25A}"/>
              </a:ext>
            </a:extLst>
          </p:cNvPr>
          <p:cNvCxnSpPr>
            <a:cxnSpLocks/>
          </p:cNvCxnSpPr>
          <p:nvPr/>
        </p:nvCxnSpPr>
        <p:spPr>
          <a:xfrm>
            <a:off x="2285942" y="3923629"/>
            <a:ext cx="78377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 name="组合 24">
            <a:extLst>
              <a:ext uri="{FF2B5EF4-FFF2-40B4-BE49-F238E27FC236}">
                <a16:creationId xmlns:a16="http://schemas.microsoft.com/office/drawing/2014/main" id="{A3EFB883-84EA-4731-8509-8AEF47BAEE9C}"/>
              </a:ext>
            </a:extLst>
          </p:cNvPr>
          <p:cNvGrpSpPr/>
          <p:nvPr/>
        </p:nvGrpSpPr>
        <p:grpSpPr>
          <a:xfrm>
            <a:off x="9753600" y="2195097"/>
            <a:ext cx="1111416" cy="2434055"/>
            <a:chOff x="9448800" y="2089837"/>
            <a:chExt cx="1428750" cy="2731515"/>
          </a:xfrm>
        </p:grpSpPr>
        <p:cxnSp>
          <p:nvCxnSpPr>
            <p:cNvPr id="26" name="直接连接符 25">
              <a:extLst>
                <a:ext uri="{FF2B5EF4-FFF2-40B4-BE49-F238E27FC236}">
                  <a16:creationId xmlns:a16="http://schemas.microsoft.com/office/drawing/2014/main" id="{C6B0FB22-0FD9-48A6-ACBC-72D8F4F33C0F}"/>
                </a:ext>
              </a:extLst>
            </p:cNvPr>
            <p:cNvCxnSpPr/>
            <p:nvPr/>
          </p:nvCxnSpPr>
          <p:spPr>
            <a:xfrm>
              <a:off x="9448800" y="2089837"/>
              <a:ext cx="1428750" cy="1249448"/>
            </a:xfrm>
            <a:prstGeom prst="line">
              <a:avLst/>
            </a:prstGeom>
            <a:ln w="130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E30187E8-9A8C-4616-8050-BDFA3D153504}"/>
                </a:ext>
              </a:extLst>
            </p:cNvPr>
            <p:cNvCxnSpPr/>
            <p:nvPr/>
          </p:nvCxnSpPr>
          <p:spPr>
            <a:xfrm flipH="1">
              <a:off x="9467850" y="3237868"/>
              <a:ext cx="1409700" cy="1583484"/>
            </a:xfrm>
            <a:prstGeom prst="line">
              <a:avLst/>
            </a:prstGeom>
            <a:ln w="1301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组合 28">
            <a:extLst>
              <a:ext uri="{FF2B5EF4-FFF2-40B4-BE49-F238E27FC236}">
                <a16:creationId xmlns:a16="http://schemas.microsoft.com/office/drawing/2014/main" id="{CEFAC774-A535-4A11-ACEB-F30A3BBCD3A3}"/>
              </a:ext>
            </a:extLst>
          </p:cNvPr>
          <p:cNvGrpSpPr/>
          <p:nvPr/>
        </p:nvGrpSpPr>
        <p:grpSpPr>
          <a:xfrm>
            <a:off x="0" y="530275"/>
            <a:ext cx="12192000" cy="381000"/>
            <a:chOff x="0" y="530275"/>
            <a:chExt cx="12192000" cy="381000"/>
          </a:xfrm>
        </p:grpSpPr>
        <p:cxnSp>
          <p:nvCxnSpPr>
            <p:cNvPr id="30" name="直接连接符 29">
              <a:extLst>
                <a:ext uri="{FF2B5EF4-FFF2-40B4-BE49-F238E27FC236}">
                  <a16:creationId xmlns:a16="http://schemas.microsoft.com/office/drawing/2014/main" id="{356DFA4C-49D2-40EB-9232-1838439A7090}"/>
                </a:ext>
              </a:extLst>
            </p:cNvPr>
            <p:cNvCxnSpPr/>
            <p:nvPr/>
          </p:nvCxnSpPr>
          <p:spPr>
            <a:xfrm>
              <a:off x="0" y="718840"/>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等腰三角形 30">
              <a:extLst>
                <a:ext uri="{FF2B5EF4-FFF2-40B4-BE49-F238E27FC236}">
                  <a16:creationId xmlns:a16="http://schemas.microsoft.com/office/drawing/2014/main" id="{B73E7B38-0DAA-4F3A-A722-2C7E750B2F2B}"/>
                </a:ext>
              </a:extLst>
            </p:cNvPr>
            <p:cNvSpPr/>
            <p:nvPr/>
          </p:nvSpPr>
          <p:spPr>
            <a:xfrm rot="5400000">
              <a:off x="281152" y="556551"/>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等腰三角形 31">
              <a:extLst>
                <a:ext uri="{FF2B5EF4-FFF2-40B4-BE49-F238E27FC236}">
                  <a16:creationId xmlns:a16="http://schemas.microsoft.com/office/drawing/2014/main" id="{B52710CA-B79D-453E-B8EC-BBA08C5B98F9}"/>
                </a:ext>
              </a:extLst>
            </p:cNvPr>
            <p:cNvSpPr/>
            <p:nvPr/>
          </p:nvSpPr>
          <p:spPr>
            <a:xfrm rot="5400000">
              <a:off x="609600" y="556551"/>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7" name="组合 36">
            <a:extLst>
              <a:ext uri="{FF2B5EF4-FFF2-40B4-BE49-F238E27FC236}">
                <a16:creationId xmlns:a16="http://schemas.microsoft.com/office/drawing/2014/main" id="{5AD067DB-EF9F-46AF-96CD-55084B667A9D}"/>
              </a:ext>
            </a:extLst>
          </p:cNvPr>
          <p:cNvGrpSpPr/>
          <p:nvPr/>
        </p:nvGrpSpPr>
        <p:grpSpPr>
          <a:xfrm>
            <a:off x="0" y="6229350"/>
            <a:ext cx="12192000" cy="381000"/>
            <a:chOff x="0" y="6229350"/>
            <a:chExt cx="12192000" cy="381000"/>
          </a:xfrm>
        </p:grpSpPr>
        <p:cxnSp>
          <p:nvCxnSpPr>
            <p:cNvPr id="28" name="直接连接符 27">
              <a:extLst>
                <a:ext uri="{FF2B5EF4-FFF2-40B4-BE49-F238E27FC236}">
                  <a16:creationId xmlns:a16="http://schemas.microsoft.com/office/drawing/2014/main" id="{73DF310F-0822-4C15-AF1D-92DAAD658754}"/>
                </a:ext>
              </a:extLst>
            </p:cNvPr>
            <p:cNvCxnSpPr/>
            <p:nvPr/>
          </p:nvCxnSpPr>
          <p:spPr>
            <a:xfrm>
              <a:off x="0" y="6400800"/>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 name="组合 32">
              <a:extLst>
                <a:ext uri="{FF2B5EF4-FFF2-40B4-BE49-F238E27FC236}">
                  <a16:creationId xmlns:a16="http://schemas.microsoft.com/office/drawing/2014/main" id="{64BE58CF-C025-4075-B769-74B91A69F983}"/>
                </a:ext>
              </a:extLst>
            </p:cNvPr>
            <p:cNvGrpSpPr/>
            <p:nvPr/>
          </p:nvGrpSpPr>
          <p:grpSpPr>
            <a:xfrm rot="10800000">
              <a:off x="10865016" y="6229350"/>
              <a:ext cx="656896" cy="381000"/>
              <a:chOff x="10536568" y="6381752"/>
              <a:chExt cx="656896" cy="381000"/>
            </a:xfrm>
          </p:grpSpPr>
          <p:sp>
            <p:nvSpPr>
              <p:cNvPr id="34" name="等腰三角形 33">
                <a:extLst>
                  <a:ext uri="{FF2B5EF4-FFF2-40B4-BE49-F238E27FC236}">
                    <a16:creationId xmlns:a16="http://schemas.microsoft.com/office/drawing/2014/main" id="{5AD019AC-A1E7-40B3-9675-7595CBE8AAA6}"/>
                  </a:ext>
                </a:extLst>
              </p:cNvPr>
              <p:cNvSpPr/>
              <p:nvPr/>
            </p:nvSpPr>
            <p:spPr>
              <a:xfrm rot="5400000">
                <a:off x="10510292" y="6408028"/>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等腰三角形 34">
                <a:extLst>
                  <a:ext uri="{FF2B5EF4-FFF2-40B4-BE49-F238E27FC236}">
                    <a16:creationId xmlns:a16="http://schemas.microsoft.com/office/drawing/2014/main" id="{B72FBCB3-6588-4557-8520-C00DB563DADA}"/>
                  </a:ext>
                </a:extLst>
              </p:cNvPr>
              <p:cNvSpPr/>
              <p:nvPr/>
            </p:nvSpPr>
            <p:spPr>
              <a:xfrm rot="5400000">
                <a:off x="10838740" y="6408028"/>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Tree>
    <p:custDataLst>
      <p:tags r:id="rId1"/>
    </p:custDataLst>
    <p:extLst>
      <p:ext uri="{BB962C8B-B14F-4D97-AF65-F5344CB8AC3E}">
        <p14:creationId xmlns:p14="http://schemas.microsoft.com/office/powerpoint/2010/main" val="18516761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par>
                                <p:cTn id="11" presetID="22" presetClass="entr" presetSubtype="8"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wipe(left)">
                                      <p:cBhvr>
                                        <p:cTn id="13" dur="500"/>
                                        <p:tgtEl>
                                          <p:spTgt spid="23"/>
                                        </p:tgtEl>
                                      </p:cBhvr>
                                    </p:animEffect>
                                  </p:childTnLst>
                                </p:cTn>
                              </p:par>
                              <p:par>
                                <p:cTn id="14" presetID="22" presetClass="entr" presetSubtype="2" fill="hold"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right)">
                                      <p:cBhvr>
                                        <p:cTn id="16" dur="500"/>
                                        <p:tgtEl>
                                          <p:spTgt spid="37"/>
                                        </p:tgtEl>
                                      </p:cBhvr>
                                    </p:animEffect>
                                  </p:childTnLst>
                                </p:cTn>
                              </p:par>
                              <p:par>
                                <p:cTn id="17" presetID="10" presetClass="entr" presetSubtype="0" fill="hold"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id="{A89D7BD3-76B7-47E9-8C90-CCD66595313D}"/>
              </a:ext>
            </a:extLst>
          </p:cNvPr>
          <p:cNvGrpSpPr/>
          <p:nvPr/>
        </p:nvGrpSpPr>
        <p:grpSpPr>
          <a:xfrm>
            <a:off x="0" y="391286"/>
            <a:ext cx="12192000" cy="381000"/>
            <a:chOff x="0" y="391286"/>
            <a:chExt cx="12192000" cy="381000"/>
          </a:xfrm>
        </p:grpSpPr>
        <p:cxnSp>
          <p:nvCxnSpPr>
            <p:cNvPr id="4" name="直接连接符 3">
              <a:extLst>
                <a:ext uri="{FF2B5EF4-FFF2-40B4-BE49-F238E27FC236}">
                  <a16:creationId xmlns:a16="http://schemas.microsoft.com/office/drawing/2014/main" id="{ED1EAE3C-6846-4200-8835-7FBEC553614B}"/>
                </a:ext>
              </a:extLst>
            </p:cNvPr>
            <p:cNvCxnSpPr/>
            <p:nvPr/>
          </p:nvCxnSpPr>
          <p:spPr>
            <a:xfrm>
              <a:off x="0" y="58178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组合 4">
              <a:extLst>
                <a:ext uri="{FF2B5EF4-FFF2-40B4-BE49-F238E27FC236}">
                  <a16:creationId xmlns:a16="http://schemas.microsoft.com/office/drawing/2014/main" id="{F3DBF057-0B9D-4CCE-B121-2B2C71E85365}"/>
                </a:ext>
              </a:extLst>
            </p:cNvPr>
            <p:cNvGrpSpPr/>
            <p:nvPr/>
          </p:nvGrpSpPr>
          <p:grpSpPr>
            <a:xfrm rot="10800000">
              <a:off x="11060824" y="391286"/>
              <a:ext cx="656896" cy="381000"/>
              <a:chOff x="307428" y="393221"/>
              <a:chExt cx="656896" cy="381000"/>
            </a:xfrm>
          </p:grpSpPr>
          <p:sp>
            <p:nvSpPr>
              <p:cNvPr id="6" name="等腰三角形 5">
                <a:extLst>
                  <a:ext uri="{FF2B5EF4-FFF2-40B4-BE49-F238E27FC236}">
                    <a16:creationId xmlns:a16="http://schemas.microsoft.com/office/drawing/2014/main" id="{487E8D85-59AC-41EF-AA0F-2E5E5A816B48}"/>
                  </a:ext>
                </a:extLst>
              </p:cNvPr>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等腰三角形 6">
                <a:extLst>
                  <a:ext uri="{FF2B5EF4-FFF2-40B4-BE49-F238E27FC236}">
                    <a16:creationId xmlns:a16="http://schemas.microsoft.com/office/drawing/2014/main" id="{9F565CE6-4BC9-47DC-B089-C5F8A13F9E77}"/>
                  </a:ext>
                </a:extLst>
              </p:cNvPr>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9" name="组合 8">
            <a:extLst>
              <a:ext uri="{FF2B5EF4-FFF2-40B4-BE49-F238E27FC236}">
                <a16:creationId xmlns:a16="http://schemas.microsoft.com/office/drawing/2014/main" id="{97DED06C-072B-452D-B1E0-19EB426E11B6}"/>
              </a:ext>
            </a:extLst>
          </p:cNvPr>
          <p:cNvGrpSpPr/>
          <p:nvPr/>
        </p:nvGrpSpPr>
        <p:grpSpPr>
          <a:xfrm>
            <a:off x="1427739" y="2571457"/>
            <a:ext cx="2461847" cy="3108960"/>
            <a:chOff x="1427738" y="2571457"/>
            <a:chExt cx="2461847" cy="3108960"/>
          </a:xfrm>
        </p:grpSpPr>
        <p:sp>
          <p:nvSpPr>
            <p:cNvPr id="10" name="矩形 9">
              <a:extLst>
                <a:ext uri="{FF2B5EF4-FFF2-40B4-BE49-F238E27FC236}">
                  <a16:creationId xmlns:a16="http://schemas.microsoft.com/office/drawing/2014/main" id="{1B82D1E5-7F51-4A58-9A69-D9605D674C38}"/>
                </a:ext>
              </a:extLst>
            </p:cNvPr>
            <p:cNvSpPr/>
            <p:nvPr/>
          </p:nvSpPr>
          <p:spPr>
            <a:xfrm>
              <a:off x="1427738" y="2571457"/>
              <a:ext cx="2461847" cy="31089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等腰三角形 10">
              <a:extLst>
                <a:ext uri="{FF2B5EF4-FFF2-40B4-BE49-F238E27FC236}">
                  <a16:creationId xmlns:a16="http://schemas.microsoft.com/office/drawing/2014/main" id="{06A0AEF3-C7DF-4D2F-8318-0B3916DA3F5B}"/>
                </a:ext>
              </a:extLst>
            </p:cNvPr>
            <p:cNvSpPr/>
            <p:nvPr/>
          </p:nvSpPr>
          <p:spPr>
            <a:xfrm rot="10800000">
              <a:off x="2312477" y="2571457"/>
              <a:ext cx="688927" cy="40011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2" name="组合 11">
            <a:extLst>
              <a:ext uri="{FF2B5EF4-FFF2-40B4-BE49-F238E27FC236}">
                <a16:creationId xmlns:a16="http://schemas.microsoft.com/office/drawing/2014/main" id="{0CF93746-C4BE-4DA1-A989-9FE6E4221797}"/>
              </a:ext>
            </a:extLst>
          </p:cNvPr>
          <p:cNvGrpSpPr/>
          <p:nvPr/>
        </p:nvGrpSpPr>
        <p:grpSpPr>
          <a:xfrm>
            <a:off x="4847615" y="2571456"/>
            <a:ext cx="2461847" cy="3108960"/>
            <a:chOff x="4847614" y="2571456"/>
            <a:chExt cx="2461847" cy="3108960"/>
          </a:xfrm>
        </p:grpSpPr>
        <p:sp>
          <p:nvSpPr>
            <p:cNvPr id="13" name="矩形 12">
              <a:extLst>
                <a:ext uri="{FF2B5EF4-FFF2-40B4-BE49-F238E27FC236}">
                  <a16:creationId xmlns:a16="http://schemas.microsoft.com/office/drawing/2014/main" id="{7C208D40-FB88-4284-8EEE-FA7A92652AC6}"/>
                </a:ext>
              </a:extLst>
            </p:cNvPr>
            <p:cNvSpPr/>
            <p:nvPr/>
          </p:nvSpPr>
          <p:spPr>
            <a:xfrm>
              <a:off x="4847614" y="2571456"/>
              <a:ext cx="2461847" cy="31089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等腰三角形 13">
              <a:extLst>
                <a:ext uri="{FF2B5EF4-FFF2-40B4-BE49-F238E27FC236}">
                  <a16:creationId xmlns:a16="http://schemas.microsoft.com/office/drawing/2014/main" id="{1DBEADAF-0249-4CB0-AB5B-C92AFE80D57F}"/>
                </a:ext>
              </a:extLst>
            </p:cNvPr>
            <p:cNvSpPr/>
            <p:nvPr/>
          </p:nvSpPr>
          <p:spPr>
            <a:xfrm rot="10800000">
              <a:off x="5734073" y="2571456"/>
              <a:ext cx="688927" cy="40011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2131F396-CB35-43F4-9FBD-91F195CE1A3C}"/>
              </a:ext>
            </a:extLst>
          </p:cNvPr>
          <p:cNvGrpSpPr/>
          <p:nvPr/>
        </p:nvGrpSpPr>
        <p:grpSpPr>
          <a:xfrm>
            <a:off x="8340517" y="2571456"/>
            <a:ext cx="2461847" cy="3108960"/>
            <a:chOff x="8340515" y="2571456"/>
            <a:chExt cx="2461847" cy="3108960"/>
          </a:xfrm>
        </p:grpSpPr>
        <p:sp>
          <p:nvSpPr>
            <p:cNvPr id="16" name="矩形 15">
              <a:extLst>
                <a:ext uri="{FF2B5EF4-FFF2-40B4-BE49-F238E27FC236}">
                  <a16:creationId xmlns:a16="http://schemas.microsoft.com/office/drawing/2014/main" id="{5A4CB0C6-96EB-476B-8D58-B6AC8DC0E2A9}"/>
                </a:ext>
              </a:extLst>
            </p:cNvPr>
            <p:cNvSpPr/>
            <p:nvPr/>
          </p:nvSpPr>
          <p:spPr>
            <a:xfrm>
              <a:off x="8340515" y="2571456"/>
              <a:ext cx="2461847" cy="31089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等腰三角形 16">
              <a:extLst>
                <a:ext uri="{FF2B5EF4-FFF2-40B4-BE49-F238E27FC236}">
                  <a16:creationId xmlns:a16="http://schemas.microsoft.com/office/drawing/2014/main" id="{97846BCA-0BC9-4848-A1A6-5A8D47631EDF}"/>
                </a:ext>
              </a:extLst>
            </p:cNvPr>
            <p:cNvSpPr/>
            <p:nvPr/>
          </p:nvSpPr>
          <p:spPr>
            <a:xfrm rot="10800000">
              <a:off x="9226974" y="2571456"/>
              <a:ext cx="688927" cy="40011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8" name="文本框 17">
            <a:extLst>
              <a:ext uri="{FF2B5EF4-FFF2-40B4-BE49-F238E27FC236}">
                <a16:creationId xmlns:a16="http://schemas.microsoft.com/office/drawing/2014/main" id="{DEBDD706-98AD-4E35-A6A8-B1E5BF2F861E}"/>
              </a:ext>
            </a:extLst>
          </p:cNvPr>
          <p:cNvSpPr txBox="1"/>
          <p:nvPr/>
        </p:nvSpPr>
        <p:spPr>
          <a:xfrm>
            <a:off x="1936555" y="3181225"/>
            <a:ext cx="1460743" cy="369332"/>
          </a:xfrm>
          <a:prstGeom prst="rect">
            <a:avLst/>
          </a:prstGeom>
          <a:noFill/>
        </p:spPr>
        <p:txBody>
          <a:bodyPr wrap="square" rtlCol="0">
            <a:spAutoFit/>
          </a:bodyPr>
          <a:lstStyle/>
          <a:p>
            <a:pPr algn="ctr"/>
            <a:r>
              <a:rPr lang="en-US" altLang="zh-CN" dirty="0">
                <a:cs typeface="+mn-ea"/>
                <a:sym typeface="+mn-lt"/>
              </a:rPr>
              <a:t>APCS</a:t>
            </a:r>
            <a:endParaRPr lang="zh-CN" altLang="en-US" dirty="0">
              <a:cs typeface="+mn-ea"/>
              <a:sym typeface="+mn-lt"/>
            </a:endParaRPr>
          </a:p>
        </p:txBody>
      </p:sp>
      <p:sp>
        <p:nvSpPr>
          <p:cNvPr id="19" name="文本框 18">
            <a:extLst>
              <a:ext uri="{FF2B5EF4-FFF2-40B4-BE49-F238E27FC236}">
                <a16:creationId xmlns:a16="http://schemas.microsoft.com/office/drawing/2014/main" id="{A5E98503-F83A-41C8-B47F-3B10A45675A3}"/>
              </a:ext>
            </a:extLst>
          </p:cNvPr>
          <p:cNvSpPr txBox="1"/>
          <p:nvPr/>
        </p:nvSpPr>
        <p:spPr>
          <a:xfrm>
            <a:off x="1655048" y="3546989"/>
            <a:ext cx="2003785" cy="1993238"/>
          </a:xfrm>
          <a:prstGeom prst="rect">
            <a:avLst/>
          </a:prstGeom>
          <a:noFill/>
        </p:spPr>
        <p:txBody>
          <a:bodyPr wrap="square" rtlCol="0">
            <a:spAutoFit/>
          </a:bodyPr>
          <a:lstStyle/>
          <a:p>
            <a:pPr algn="ctr">
              <a:lnSpc>
                <a:spcPct val="150000"/>
              </a:lnSpc>
            </a:pPr>
            <a:r>
              <a:rPr lang="zh-TW" altLang="en-US" sz="1400" dirty="0">
                <a:cs typeface="+mn-ea"/>
                <a:sym typeface="+mn-lt"/>
              </a:rPr>
              <a:t>目前大學程式設計先修檢測考試。在</a:t>
            </a:r>
            <a:r>
              <a:rPr lang="en-US" altLang="zh-TW" sz="1400" dirty="0">
                <a:cs typeface="+mn-ea"/>
                <a:sym typeface="+mn-lt"/>
              </a:rPr>
              <a:t>107</a:t>
            </a:r>
            <a:r>
              <a:rPr lang="zh-TW" altLang="en-US" sz="1400" dirty="0">
                <a:cs typeface="+mn-ea"/>
                <a:sym typeface="+mn-lt"/>
              </a:rPr>
              <a:t>學年個人申請試辦資訊領域科系，納入第一階段檢定或篩選，提供相關招生名額。</a:t>
            </a:r>
            <a:endParaRPr lang="zh-CN" altLang="en-US" sz="1400" dirty="0">
              <a:cs typeface="+mn-ea"/>
              <a:sym typeface="+mn-lt"/>
            </a:endParaRPr>
          </a:p>
        </p:txBody>
      </p:sp>
      <p:sp>
        <p:nvSpPr>
          <p:cNvPr id="20" name="文本框 19">
            <a:extLst>
              <a:ext uri="{FF2B5EF4-FFF2-40B4-BE49-F238E27FC236}">
                <a16:creationId xmlns:a16="http://schemas.microsoft.com/office/drawing/2014/main" id="{EDDE88F0-15F5-4939-8CFA-0555B431C1E2}"/>
              </a:ext>
            </a:extLst>
          </p:cNvPr>
          <p:cNvSpPr txBox="1"/>
          <p:nvPr/>
        </p:nvSpPr>
        <p:spPr>
          <a:xfrm>
            <a:off x="5358154" y="3181224"/>
            <a:ext cx="1460743" cy="369332"/>
          </a:xfrm>
          <a:prstGeom prst="rect">
            <a:avLst/>
          </a:prstGeom>
          <a:noFill/>
        </p:spPr>
        <p:txBody>
          <a:bodyPr wrap="square" rtlCol="0">
            <a:spAutoFit/>
          </a:bodyPr>
          <a:lstStyle/>
          <a:p>
            <a:pPr algn="ctr"/>
            <a:r>
              <a:rPr lang="zh-TW" altLang="zh-TW" dirty="0"/>
              <a:t>課綱</a:t>
            </a:r>
            <a:endParaRPr lang="zh-TW" altLang="zh-TW" sz="2400" dirty="0">
              <a:effectLst/>
            </a:endParaRPr>
          </a:p>
        </p:txBody>
      </p:sp>
      <p:sp>
        <p:nvSpPr>
          <p:cNvPr id="21" name="文本框 20">
            <a:extLst>
              <a:ext uri="{FF2B5EF4-FFF2-40B4-BE49-F238E27FC236}">
                <a16:creationId xmlns:a16="http://schemas.microsoft.com/office/drawing/2014/main" id="{17EAA491-7DF6-4412-918B-85CBBBA8636F}"/>
              </a:ext>
            </a:extLst>
          </p:cNvPr>
          <p:cNvSpPr txBox="1"/>
          <p:nvPr/>
        </p:nvSpPr>
        <p:spPr>
          <a:xfrm>
            <a:off x="5086632" y="3546989"/>
            <a:ext cx="2003785" cy="1346907"/>
          </a:xfrm>
          <a:prstGeom prst="rect">
            <a:avLst/>
          </a:prstGeom>
          <a:noFill/>
        </p:spPr>
        <p:txBody>
          <a:bodyPr wrap="square" rtlCol="0">
            <a:spAutoFit/>
          </a:bodyPr>
          <a:lstStyle/>
          <a:p>
            <a:pPr algn="ctr">
              <a:lnSpc>
                <a:spcPct val="150000"/>
              </a:lnSpc>
            </a:pPr>
            <a:r>
              <a:rPr lang="zh-TW" altLang="en-US" sz="1400" dirty="0">
                <a:cs typeface="+mn-ea"/>
                <a:sym typeface="+mn-lt"/>
              </a:rPr>
              <a:t>趨勢下，台灣也沒有缺席，教育部於</a:t>
            </a:r>
            <a:r>
              <a:rPr lang="en-US" altLang="zh-TW" sz="1400" dirty="0">
                <a:cs typeface="+mn-ea"/>
                <a:sym typeface="+mn-lt"/>
              </a:rPr>
              <a:t>108</a:t>
            </a:r>
            <a:r>
              <a:rPr lang="zh-TW" altLang="en-US" sz="1400" dirty="0">
                <a:cs typeface="+mn-ea"/>
                <a:sym typeface="+mn-lt"/>
              </a:rPr>
              <a:t>學年度，將「程式資訊教育」納入國高中小課綱</a:t>
            </a:r>
          </a:p>
        </p:txBody>
      </p:sp>
      <p:sp>
        <p:nvSpPr>
          <p:cNvPr id="22" name="文本框 21">
            <a:extLst>
              <a:ext uri="{FF2B5EF4-FFF2-40B4-BE49-F238E27FC236}">
                <a16:creationId xmlns:a16="http://schemas.microsoft.com/office/drawing/2014/main" id="{DE82C48D-E346-4AE4-9FCD-4ECB76DA1843}"/>
              </a:ext>
            </a:extLst>
          </p:cNvPr>
          <p:cNvSpPr txBox="1"/>
          <p:nvPr/>
        </p:nvSpPr>
        <p:spPr>
          <a:xfrm>
            <a:off x="8832406" y="3181224"/>
            <a:ext cx="1460743" cy="369332"/>
          </a:xfrm>
          <a:prstGeom prst="rect">
            <a:avLst/>
          </a:prstGeom>
          <a:noFill/>
        </p:spPr>
        <p:txBody>
          <a:bodyPr wrap="square" rtlCol="0">
            <a:spAutoFit/>
          </a:bodyPr>
          <a:lstStyle/>
          <a:p>
            <a:pPr algn="ctr"/>
            <a:r>
              <a:rPr lang="en-US" altLang="zh-CN" dirty="0">
                <a:cs typeface="+mn-ea"/>
                <a:sym typeface="+mn-lt"/>
              </a:rPr>
              <a:t>AI</a:t>
            </a:r>
            <a:r>
              <a:rPr lang="zh-CN" altLang="en-US" dirty="0">
                <a:cs typeface="+mn-ea"/>
                <a:sym typeface="+mn-lt"/>
              </a:rPr>
              <a:t>課程</a:t>
            </a:r>
          </a:p>
        </p:txBody>
      </p:sp>
      <p:sp>
        <p:nvSpPr>
          <p:cNvPr id="23" name="文本框 22">
            <a:extLst>
              <a:ext uri="{FF2B5EF4-FFF2-40B4-BE49-F238E27FC236}">
                <a16:creationId xmlns:a16="http://schemas.microsoft.com/office/drawing/2014/main" id="{1E84A44B-6028-4030-B339-609047837D6B}"/>
              </a:ext>
            </a:extLst>
          </p:cNvPr>
          <p:cNvSpPr txBox="1"/>
          <p:nvPr/>
        </p:nvSpPr>
        <p:spPr>
          <a:xfrm>
            <a:off x="8569546" y="3546989"/>
            <a:ext cx="2003785" cy="1993238"/>
          </a:xfrm>
          <a:prstGeom prst="rect">
            <a:avLst/>
          </a:prstGeom>
          <a:noFill/>
        </p:spPr>
        <p:txBody>
          <a:bodyPr wrap="square" rtlCol="0">
            <a:spAutoFit/>
          </a:bodyPr>
          <a:lstStyle/>
          <a:p>
            <a:pPr algn="ctr">
              <a:lnSpc>
                <a:spcPct val="150000"/>
              </a:lnSpc>
            </a:pPr>
            <a:r>
              <a:rPr lang="zh-TW" altLang="en-US" sz="1400" dirty="0">
                <a:cs typeface="+mn-ea"/>
                <a:sym typeface="+mn-lt"/>
              </a:rPr>
              <a:t>教育部也擬規劃在</a:t>
            </a:r>
            <a:r>
              <a:rPr lang="en-US" altLang="zh-TW" sz="1400" dirty="0">
                <a:cs typeface="+mn-ea"/>
                <a:sym typeface="+mn-lt"/>
              </a:rPr>
              <a:t>109</a:t>
            </a:r>
            <a:r>
              <a:rPr lang="zh-TW" altLang="en-US" sz="1400" dirty="0">
                <a:cs typeface="+mn-ea"/>
                <a:sym typeface="+mn-lt"/>
              </a:rPr>
              <a:t>學年度正式將</a:t>
            </a:r>
            <a:r>
              <a:rPr lang="en-US" altLang="zh-TW" sz="1400" dirty="0">
                <a:cs typeface="+mn-ea"/>
                <a:sym typeface="+mn-lt"/>
              </a:rPr>
              <a:t>AI</a:t>
            </a:r>
            <a:r>
              <a:rPr lang="zh-TW" altLang="en-US" sz="1400" dirty="0">
                <a:cs typeface="+mn-ea"/>
                <a:sym typeface="+mn-lt"/>
              </a:rPr>
              <a:t>課程納入基礎教育課程，並於預計時程中完成國高中及國小的</a:t>
            </a:r>
            <a:r>
              <a:rPr lang="en-US" altLang="zh-TW" sz="1400" dirty="0">
                <a:cs typeface="+mn-ea"/>
                <a:sym typeface="+mn-lt"/>
              </a:rPr>
              <a:t>AI</a:t>
            </a:r>
            <a:r>
              <a:rPr lang="zh-TW" altLang="en-US" sz="1400" dirty="0">
                <a:cs typeface="+mn-ea"/>
                <a:sym typeface="+mn-lt"/>
              </a:rPr>
              <a:t>教材與教案示範例</a:t>
            </a:r>
            <a:endParaRPr lang="zh-CN" altLang="en-US" sz="1400" dirty="0">
              <a:cs typeface="+mn-ea"/>
              <a:sym typeface="+mn-lt"/>
            </a:endParaRPr>
          </a:p>
        </p:txBody>
      </p:sp>
      <p:sp>
        <p:nvSpPr>
          <p:cNvPr id="24" name="文本框 23">
            <a:extLst>
              <a:ext uri="{FF2B5EF4-FFF2-40B4-BE49-F238E27FC236}">
                <a16:creationId xmlns:a16="http://schemas.microsoft.com/office/drawing/2014/main" id="{E66A418C-0BF1-46C7-B258-D851CC4E8344}"/>
              </a:ext>
            </a:extLst>
          </p:cNvPr>
          <p:cNvSpPr txBox="1"/>
          <p:nvPr/>
        </p:nvSpPr>
        <p:spPr>
          <a:xfrm>
            <a:off x="4002192" y="1022968"/>
            <a:ext cx="4187615" cy="461665"/>
          </a:xfrm>
          <a:prstGeom prst="rect">
            <a:avLst/>
          </a:prstGeom>
          <a:noFill/>
        </p:spPr>
        <p:txBody>
          <a:bodyPr wrap="square" rtlCol="0">
            <a:spAutoFit/>
          </a:bodyPr>
          <a:lstStyle/>
          <a:p>
            <a:pPr algn="dist"/>
            <a:r>
              <a:rPr lang="zh-TW" altLang="en-US" sz="2400" dirty="0">
                <a:cs typeface="+mn-ea"/>
                <a:sym typeface="+mn-lt"/>
              </a:rPr>
              <a:t>台灣的程式教育概況</a:t>
            </a:r>
            <a:endParaRPr lang="zh-CN" altLang="en-US" sz="2400" dirty="0">
              <a:cs typeface="+mn-ea"/>
              <a:sym typeface="+mn-lt"/>
            </a:endParaRPr>
          </a:p>
        </p:txBody>
      </p:sp>
      <p:sp>
        <p:nvSpPr>
          <p:cNvPr id="25" name="文本框 24">
            <a:extLst>
              <a:ext uri="{FF2B5EF4-FFF2-40B4-BE49-F238E27FC236}">
                <a16:creationId xmlns:a16="http://schemas.microsoft.com/office/drawing/2014/main" id="{E224F4F8-5CB3-4D7F-B535-F5960AC84695}"/>
              </a:ext>
            </a:extLst>
          </p:cNvPr>
          <p:cNvSpPr txBox="1"/>
          <p:nvPr/>
        </p:nvSpPr>
        <p:spPr>
          <a:xfrm>
            <a:off x="4085205" y="1484633"/>
            <a:ext cx="4006640" cy="369332"/>
          </a:xfrm>
          <a:prstGeom prst="rect">
            <a:avLst/>
          </a:prstGeom>
          <a:noFill/>
        </p:spPr>
        <p:txBody>
          <a:bodyPr wrap="square" rtlCol="0">
            <a:spAutoFit/>
          </a:bodyPr>
          <a:lstStyle/>
          <a:p>
            <a:pPr algn="ctr"/>
            <a:r>
              <a:rPr lang="en-US" altLang="zh-CN" dirty="0">
                <a:cs typeface="+mn-ea"/>
                <a:sym typeface="+mn-lt"/>
              </a:rPr>
              <a:t>Program Education Overview</a:t>
            </a:r>
            <a:endParaRPr lang="zh-CN" altLang="en-US" dirty="0">
              <a:cs typeface="+mn-ea"/>
              <a:sym typeface="+mn-lt"/>
            </a:endParaRPr>
          </a:p>
        </p:txBody>
      </p:sp>
    </p:spTree>
    <p:custDataLst>
      <p:tags r:id="rId1"/>
    </p:custDataLst>
    <p:extLst>
      <p:ext uri="{BB962C8B-B14F-4D97-AF65-F5344CB8AC3E}">
        <p14:creationId xmlns:p14="http://schemas.microsoft.com/office/powerpoint/2010/main" val="2672416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right)">
                                      <p:cBhvr>
                                        <p:cTn id="7" dur="500"/>
                                        <p:tgtEl>
                                          <p:spTgt spid="26"/>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anim calcmode="lin" valueType="num">
                                      <p:cBhvr>
                                        <p:cTn id="11" dur="500" fill="hold"/>
                                        <p:tgtEl>
                                          <p:spTgt spid="24"/>
                                        </p:tgtEl>
                                        <p:attrNameLst>
                                          <p:attrName>ppt_x</p:attrName>
                                        </p:attrNameLst>
                                      </p:cBhvr>
                                      <p:tavLst>
                                        <p:tav tm="0">
                                          <p:val>
                                            <p:strVal val="#ppt_x"/>
                                          </p:val>
                                        </p:tav>
                                        <p:tav tm="100000">
                                          <p:val>
                                            <p:strVal val="#ppt_x"/>
                                          </p:val>
                                        </p:tav>
                                      </p:tavLst>
                                    </p:anim>
                                    <p:anim calcmode="lin" valueType="num">
                                      <p:cBhvr>
                                        <p:cTn id="12" dur="500" fill="hold"/>
                                        <p:tgtEl>
                                          <p:spTgt spid="24"/>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anim calcmode="lin" valueType="num">
                                      <p:cBhvr>
                                        <p:cTn id="16" dur="500" fill="hold"/>
                                        <p:tgtEl>
                                          <p:spTgt spid="25"/>
                                        </p:tgtEl>
                                        <p:attrNameLst>
                                          <p:attrName>ppt_x</p:attrName>
                                        </p:attrNameLst>
                                      </p:cBhvr>
                                      <p:tavLst>
                                        <p:tav tm="0">
                                          <p:val>
                                            <p:strVal val="#ppt_x"/>
                                          </p:val>
                                        </p:tav>
                                        <p:tav tm="100000">
                                          <p:val>
                                            <p:strVal val="#ppt_x"/>
                                          </p:val>
                                        </p:tav>
                                      </p:tavLst>
                                    </p:anim>
                                    <p:anim calcmode="lin" valueType="num">
                                      <p:cBhvr>
                                        <p:cTn id="17" dur="500" fill="hold"/>
                                        <p:tgtEl>
                                          <p:spTgt spid="25"/>
                                        </p:tgtEl>
                                        <p:attrNameLst>
                                          <p:attrName>ppt_y</p:attrName>
                                        </p:attrNameLst>
                                      </p:cBhvr>
                                      <p:tavLst>
                                        <p:tav tm="0">
                                          <p:val>
                                            <p:strVal val="#ppt_y+.1"/>
                                          </p:val>
                                        </p:tav>
                                        <p:tav tm="100000">
                                          <p:val>
                                            <p:strVal val="#ppt_y"/>
                                          </p:val>
                                        </p:tav>
                                      </p:tavLst>
                                    </p:anim>
                                  </p:childTnLst>
                                </p:cTn>
                              </p:par>
                              <p:par>
                                <p:cTn id="18" presetID="16" presetClass="entr" presetSubtype="37"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arn(outVertical)">
                                      <p:cBhvr>
                                        <p:cTn id="20" dur="500"/>
                                        <p:tgtEl>
                                          <p:spTgt spid="12"/>
                                        </p:tgtEl>
                                      </p:cBhvr>
                                    </p:animEffect>
                                  </p:childTnLst>
                                </p:cTn>
                              </p:par>
                              <p:par>
                                <p:cTn id="21" presetID="16" presetClass="entr" presetSubtype="37"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arn(outVertical)">
                                      <p:cBhvr>
                                        <p:cTn id="23" dur="500"/>
                                        <p:tgtEl>
                                          <p:spTgt spid="9"/>
                                        </p:tgtEl>
                                      </p:cBhvr>
                                    </p:animEffect>
                                  </p:childTnLst>
                                </p:cTn>
                              </p:par>
                              <p:par>
                                <p:cTn id="24" presetID="16" presetClass="entr" presetSubtype="37"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arn(outVertical)">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anim calcmode="lin" valueType="num">
                                      <p:cBhvr>
                                        <p:cTn id="32" dur="500" fill="hold"/>
                                        <p:tgtEl>
                                          <p:spTgt spid="18"/>
                                        </p:tgtEl>
                                        <p:attrNameLst>
                                          <p:attrName>ppt_x</p:attrName>
                                        </p:attrNameLst>
                                      </p:cBhvr>
                                      <p:tavLst>
                                        <p:tav tm="0">
                                          <p:val>
                                            <p:strVal val="#ppt_x"/>
                                          </p:val>
                                        </p:tav>
                                        <p:tav tm="100000">
                                          <p:val>
                                            <p:strVal val="#ppt_x"/>
                                          </p:val>
                                        </p:tav>
                                      </p:tavLst>
                                    </p:anim>
                                    <p:anim calcmode="lin" valueType="num">
                                      <p:cBhvr>
                                        <p:cTn id="33" dur="500" fill="hold"/>
                                        <p:tgtEl>
                                          <p:spTgt spid="18"/>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anim calcmode="lin" valueType="num">
                                      <p:cBhvr>
                                        <p:cTn id="37" dur="500" fill="hold"/>
                                        <p:tgtEl>
                                          <p:spTgt spid="19"/>
                                        </p:tgtEl>
                                        <p:attrNameLst>
                                          <p:attrName>ppt_x</p:attrName>
                                        </p:attrNameLst>
                                      </p:cBhvr>
                                      <p:tavLst>
                                        <p:tav tm="0">
                                          <p:val>
                                            <p:strVal val="#ppt_x"/>
                                          </p:val>
                                        </p:tav>
                                        <p:tav tm="100000">
                                          <p:val>
                                            <p:strVal val="#ppt_x"/>
                                          </p:val>
                                        </p:tav>
                                      </p:tavLst>
                                    </p:anim>
                                    <p:anim calcmode="lin" valueType="num">
                                      <p:cBhvr>
                                        <p:cTn id="38" dur="5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anim calcmode="lin" valueType="num">
                                      <p:cBhvr>
                                        <p:cTn id="44" dur="500" fill="hold"/>
                                        <p:tgtEl>
                                          <p:spTgt spid="20"/>
                                        </p:tgtEl>
                                        <p:attrNameLst>
                                          <p:attrName>ppt_x</p:attrName>
                                        </p:attrNameLst>
                                      </p:cBhvr>
                                      <p:tavLst>
                                        <p:tav tm="0">
                                          <p:val>
                                            <p:strVal val="#ppt_x"/>
                                          </p:val>
                                        </p:tav>
                                        <p:tav tm="100000">
                                          <p:val>
                                            <p:strVal val="#ppt_x"/>
                                          </p:val>
                                        </p:tav>
                                      </p:tavLst>
                                    </p:anim>
                                    <p:anim calcmode="lin" valueType="num">
                                      <p:cBhvr>
                                        <p:cTn id="45" dur="500" fill="hold"/>
                                        <p:tgtEl>
                                          <p:spTgt spid="20"/>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anim calcmode="lin" valueType="num">
                                      <p:cBhvr>
                                        <p:cTn id="49" dur="500" fill="hold"/>
                                        <p:tgtEl>
                                          <p:spTgt spid="21"/>
                                        </p:tgtEl>
                                        <p:attrNameLst>
                                          <p:attrName>ppt_x</p:attrName>
                                        </p:attrNameLst>
                                      </p:cBhvr>
                                      <p:tavLst>
                                        <p:tav tm="0">
                                          <p:val>
                                            <p:strVal val="#ppt_x"/>
                                          </p:val>
                                        </p:tav>
                                        <p:tav tm="100000">
                                          <p:val>
                                            <p:strVal val="#ppt_x"/>
                                          </p:val>
                                        </p:tav>
                                      </p:tavLst>
                                    </p:anim>
                                    <p:anim calcmode="lin" valueType="num">
                                      <p:cBhvr>
                                        <p:cTn id="50"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anim calcmode="lin" valueType="num">
                                      <p:cBhvr>
                                        <p:cTn id="56" dur="500" fill="hold"/>
                                        <p:tgtEl>
                                          <p:spTgt spid="22"/>
                                        </p:tgtEl>
                                        <p:attrNameLst>
                                          <p:attrName>ppt_x</p:attrName>
                                        </p:attrNameLst>
                                      </p:cBhvr>
                                      <p:tavLst>
                                        <p:tav tm="0">
                                          <p:val>
                                            <p:strVal val="#ppt_x"/>
                                          </p:val>
                                        </p:tav>
                                        <p:tav tm="100000">
                                          <p:val>
                                            <p:strVal val="#ppt_x"/>
                                          </p:val>
                                        </p:tav>
                                      </p:tavLst>
                                    </p:anim>
                                    <p:anim calcmode="lin" valueType="num">
                                      <p:cBhvr>
                                        <p:cTn id="57" dur="500" fill="hold"/>
                                        <p:tgtEl>
                                          <p:spTgt spid="22"/>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anim calcmode="lin" valueType="num">
                                      <p:cBhvr>
                                        <p:cTn id="61" dur="500" fill="hold"/>
                                        <p:tgtEl>
                                          <p:spTgt spid="23"/>
                                        </p:tgtEl>
                                        <p:attrNameLst>
                                          <p:attrName>ppt_x</p:attrName>
                                        </p:attrNameLst>
                                      </p:cBhvr>
                                      <p:tavLst>
                                        <p:tav tm="0">
                                          <p:val>
                                            <p:strVal val="#ppt_x"/>
                                          </p:val>
                                        </p:tav>
                                        <p:tav tm="100000">
                                          <p:val>
                                            <p:strVal val="#ppt_x"/>
                                          </p:val>
                                        </p:tav>
                                      </p:tavLst>
                                    </p:anim>
                                    <p:anim calcmode="lin" valueType="num">
                                      <p:cBhvr>
                                        <p:cTn id="62" dur="5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2" grpId="0"/>
      <p:bldP spid="23" grpId="0"/>
      <p:bldP spid="24" grpId="0"/>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63E36527-6301-4305-990E-70238307A086}"/>
              </a:ext>
            </a:extLst>
          </p:cNvPr>
          <p:cNvGrpSpPr/>
          <p:nvPr/>
        </p:nvGrpSpPr>
        <p:grpSpPr>
          <a:xfrm>
            <a:off x="0" y="505586"/>
            <a:ext cx="12192000" cy="381000"/>
            <a:chOff x="0" y="391286"/>
            <a:chExt cx="12192000" cy="381000"/>
          </a:xfrm>
        </p:grpSpPr>
        <p:cxnSp>
          <p:nvCxnSpPr>
            <p:cNvPr id="5" name="直接连接符 4">
              <a:extLst>
                <a:ext uri="{FF2B5EF4-FFF2-40B4-BE49-F238E27FC236}">
                  <a16:creationId xmlns:a16="http://schemas.microsoft.com/office/drawing/2014/main" id="{40494B23-55EB-4249-91B5-3BF4C7028C38}"/>
                </a:ext>
              </a:extLst>
            </p:cNvPr>
            <p:cNvCxnSpPr/>
            <p:nvPr/>
          </p:nvCxnSpPr>
          <p:spPr>
            <a:xfrm>
              <a:off x="0" y="58178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a16="http://schemas.microsoft.com/office/drawing/2014/main" id="{B7F20A91-73BC-4542-85C3-8EB6087F7B2F}"/>
                </a:ext>
              </a:extLst>
            </p:cNvPr>
            <p:cNvGrpSpPr/>
            <p:nvPr/>
          </p:nvGrpSpPr>
          <p:grpSpPr>
            <a:xfrm rot="10800000">
              <a:off x="11060824" y="391286"/>
              <a:ext cx="656896" cy="381000"/>
              <a:chOff x="307428" y="393221"/>
              <a:chExt cx="656896" cy="381000"/>
            </a:xfrm>
          </p:grpSpPr>
          <p:sp>
            <p:nvSpPr>
              <p:cNvPr id="7" name="等腰三角形 6">
                <a:extLst>
                  <a:ext uri="{FF2B5EF4-FFF2-40B4-BE49-F238E27FC236}">
                    <a16:creationId xmlns:a16="http://schemas.microsoft.com/office/drawing/2014/main" id="{2A40DAA6-6731-44A0-A96F-D75B91529AF2}"/>
                  </a:ext>
                </a:extLst>
              </p:cNvPr>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等腰三角形 7">
                <a:extLst>
                  <a:ext uri="{FF2B5EF4-FFF2-40B4-BE49-F238E27FC236}">
                    <a16:creationId xmlns:a16="http://schemas.microsoft.com/office/drawing/2014/main" id="{F707CE19-9851-4E06-A1AC-7064F1CFFBDE}"/>
                  </a:ext>
                </a:extLst>
              </p:cNvPr>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2" name="矩形 11">
            <a:extLst>
              <a:ext uri="{FF2B5EF4-FFF2-40B4-BE49-F238E27FC236}">
                <a16:creationId xmlns:a16="http://schemas.microsoft.com/office/drawing/2014/main" id="{C3583783-6B5E-46B5-A1F0-9B2AEF870258}"/>
              </a:ext>
            </a:extLst>
          </p:cNvPr>
          <p:cNvSpPr/>
          <p:nvPr/>
        </p:nvSpPr>
        <p:spPr>
          <a:xfrm>
            <a:off x="6096000" y="2662522"/>
            <a:ext cx="2639359" cy="830997"/>
          </a:xfrm>
          <a:prstGeom prst="rect">
            <a:avLst/>
          </a:prstGeom>
        </p:spPr>
        <p:txBody>
          <a:bodyPr wrap="square">
            <a:spAutoFit/>
          </a:bodyPr>
          <a:lstStyle/>
          <a:p>
            <a:r>
              <a:rPr lang="zh-TW" altLang="en-US" sz="4800" dirty="0">
                <a:cs typeface="+mn-ea"/>
                <a:sym typeface="+mn-lt"/>
              </a:rPr>
              <a:t>系統簡介</a:t>
            </a:r>
            <a:endParaRPr lang="zh-CN" altLang="en-US" sz="4800" dirty="0">
              <a:cs typeface="+mn-ea"/>
              <a:sym typeface="+mn-lt"/>
            </a:endParaRPr>
          </a:p>
        </p:txBody>
      </p:sp>
      <p:sp>
        <p:nvSpPr>
          <p:cNvPr id="13" name="文本框 12">
            <a:extLst>
              <a:ext uri="{FF2B5EF4-FFF2-40B4-BE49-F238E27FC236}">
                <a16:creationId xmlns:a16="http://schemas.microsoft.com/office/drawing/2014/main" id="{9C2D90B3-5F80-47F2-9512-8A8332258C20}"/>
              </a:ext>
            </a:extLst>
          </p:cNvPr>
          <p:cNvSpPr txBox="1"/>
          <p:nvPr/>
        </p:nvSpPr>
        <p:spPr>
          <a:xfrm>
            <a:off x="6223662" y="3962376"/>
            <a:ext cx="1543792" cy="369332"/>
          </a:xfrm>
          <a:prstGeom prst="rect">
            <a:avLst/>
          </a:prstGeom>
          <a:noFill/>
        </p:spPr>
        <p:txBody>
          <a:bodyPr wrap="square" rtlCol="0">
            <a:spAutoFit/>
          </a:bodyPr>
          <a:lstStyle/>
          <a:p>
            <a:r>
              <a:rPr lang="en-US" altLang="zh-CN" dirty="0">
                <a:solidFill>
                  <a:schemeClr val="tx1">
                    <a:lumMod val="50000"/>
                    <a:lumOff val="50000"/>
                  </a:schemeClr>
                </a:solidFill>
                <a:cs typeface="+mn-ea"/>
                <a:sym typeface="+mn-lt"/>
              </a:rPr>
              <a:t>introduction</a:t>
            </a:r>
            <a:endParaRPr lang="zh-CN" altLang="en-US" dirty="0">
              <a:solidFill>
                <a:schemeClr val="tx1">
                  <a:lumMod val="50000"/>
                  <a:lumOff val="50000"/>
                </a:schemeClr>
              </a:solidFill>
              <a:cs typeface="+mn-ea"/>
              <a:sym typeface="+mn-lt"/>
            </a:endParaRPr>
          </a:p>
        </p:txBody>
      </p:sp>
      <p:grpSp>
        <p:nvGrpSpPr>
          <p:cNvPr id="14" name="组合 13">
            <a:extLst>
              <a:ext uri="{FF2B5EF4-FFF2-40B4-BE49-F238E27FC236}">
                <a16:creationId xmlns:a16="http://schemas.microsoft.com/office/drawing/2014/main" id="{482BBE96-69A7-4A76-A932-88E53D18A9C8}"/>
              </a:ext>
            </a:extLst>
          </p:cNvPr>
          <p:cNvGrpSpPr/>
          <p:nvPr/>
        </p:nvGrpSpPr>
        <p:grpSpPr>
          <a:xfrm>
            <a:off x="10657819" y="2644915"/>
            <a:ext cx="555708" cy="1855199"/>
            <a:chOff x="9448800" y="2089837"/>
            <a:chExt cx="1428750" cy="2731515"/>
          </a:xfrm>
        </p:grpSpPr>
        <p:cxnSp>
          <p:nvCxnSpPr>
            <p:cNvPr id="15" name="直接连接符 14">
              <a:extLst>
                <a:ext uri="{FF2B5EF4-FFF2-40B4-BE49-F238E27FC236}">
                  <a16:creationId xmlns:a16="http://schemas.microsoft.com/office/drawing/2014/main" id="{432751E4-025E-4109-93A3-83F164638D87}"/>
                </a:ext>
              </a:extLst>
            </p:cNvPr>
            <p:cNvCxnSpPr/>
            <p:nvPr/>
          </p:nvCxnSpPr>
          <p:spPr>
            <a:xfrm>
              <a:off x="9448800" y="2089837"/>
              <a:ext cx="1428750" cy="1249448"/>
            </a:xfrm>
            <a:prstGeom prst="line">
              <a:avLst/>
            </a:prstGeom>
            <a:ln w="130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AED24C1D-1D00-4BE8-B461-2ECAD67BF1B2}"/>
                </a:ext>
              </a:extLst>
            </p:cNvPr>
            <p:cNvCxnSpPr/>
            <p:nvPr/>
          </p:nvCxnSpPr>
          <p:spPr>
            <a:xfrm flipH="1">
              <a:off x="9467850" y="3237868"/>
              <a:ext cx="1409700" cy="1583484"/>
            </a:xfrm>
            <a:prstGeom prst="line">
              <a:avLst/>
            </a:prstGeom>
            <a:ln w="1301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 name="直接连接符 16">
            <a:extLst>
              <a:ext uri="{FF2B5EF4-FFF2-40B4-BE49-F238E27FC236}">
                <a16:creationId xmlns:a16="http://schemas.microsoft.com/office/drawing/2014/main" id="{DD0913D7-EE70-4592-9B92-68350F06D1B0}"/>
              </a:ext>
            </a:extLst>
          </p:cNvPr>
          <p:cNvCxnSpPr>
            <a:cxnSpLocks/>
          </p:cNvCxnSpPr>
          <p:nvPr/>
        </p:nvCxnSpPr>
        <p:spPr>
          <a:xfrm>
            <a:off x="6324602" y="3683352"/>
            <a:ext cx="78377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圖片 3">
            <a:extLst>
              <a:ext uri="{FF2B5EF4-FFF2-40B4-BE49-F238E27FC236}">
                <a16:creationId xmlns:a16="http://schemas.microsoft.com/office/drawing/2014/main" id="{4AAC3BF9-C929-4BB9-AD4D-4FE872BE97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9553" y="2192974"/>
            <a:ext cx="2300935" cy="2300935"/>
          </a:xfrm>
          <a:prstGeom prst="rect">
            <a:avLst/>
          </a:prstGeom>
        </p:spPr>
      </p:pic>
    </p:spTree>
    <p:custDataLst>
      <p:tags r:id="rId1"/>
    </p:custDataLst>
    <p:extLst>
      <p:ext uri="{BB962C8B-B14F-4D97-AF65-F5344CB8AC3E}">
        <p14:creationId xmlns:p14="http://schemas.microsoft.com/office/powerpoint/2010/main" val="3977238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500"/>
                                        <p:tgtEl>
                                          <p:spTgt spid="1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par>
                                <p:cTn id="14" presetID="22" presetClass="entr" presetSubtype="8"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par>
                                <p:cTn id="17" presetID="22" presetClass="entr" presetSubtype="4"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AC287852-6849-4A8B-BCDA-4244C4895DCE}"/>
              </a:ext>
            </a:extLst>
          </p:cNvPr>
          <p:cNvGrpSpPr/>
          <p:nvPr/>
        </p:nvGrpSpPr>
        <p:grpSpPr>
          <a:xfrm>
            <a:off x="0" y="517338"/>
            <a:ext cx="12192000" cy="381000"/>
            <a:chOff x="0" y="517338"/>
            <a:chExt cx="12192000" cy="381000"/>
          </a:xfrm>
        </p:grpSpPr>
        <p:cxnSp>
          <p:nvCxnSpPr>
            <p:cNvPr id="4" name="直接连接符 3">
              <a:extLst>
                <a:ext uri="{FF2B5EF4-FFF2-40B4-BE49-F238E27FC236}">
                  <a16:creationId xmlns:a16="http://schemas.microsoft.com/office/drawing/2014/main" id="{71599FD0-F18A-432C-8424-7F3D82CA6814}"/>
                </a:ext>
              </a:extLst>
            </p:cNvPr>
            <p:cNvCxnSpPr/>
            <p:nvPr/>
          </p:nvCxnSpPr>
          <p:spPr>
            <a:xfrm>
              <a:off x="0" y="707838"/>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组合 4">
              <a:extLst>
                <a:ext uri="{FF2B5EF4-FFF2-40B4-BE49-F238E27FC236}">
                  <a16:creationId xmlns:a16="http://schemas.microsoft.com/office/drawing/2014/main" id="{967CC22E-0C58-4109-B7B9-8787BE11D568}"/>
                </a:ext>
              </a:extLst>
            </p:cNvPr>
            <p:cNvGrpSpPr/>
            <p:nvPr/>
          </p:nvGrpSpPr>
          <p:grpSpPr>
            <a:xfrm rot="10800000">
              <a:off x="11060824" y="517338"/>
              <a:ext cx="656896" cy="381000"/>
              <a:chOff x="307428" y="393221"/>
              <a:chExt cx="656896" cy="381000"/>
            </a:xfrm>
          </p:grpSpPr>
          <p:sp>
            <p:nvSpPr>
              <p:cNvPr id="6" name="等腰三角形 5">
                <a:extLst>
                  <a:ext uri="{FF2B5EF4-FFF2-40B4-BE49-F238E27FC236}">
                    <a16:creationId xmlns:a16="http://schemas.microsoft.com/office/drawing/2014/main" id="{85AA3231-723F-43AF-93AC-BA1EFAF7B57D}"/>
                  </a:ext>
                </a:extLst>
              </p:cNvPr>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等腰三角形 6">
                <a:extLst>
                  <a:ext uri="{FF2B5EF4-FFF2-40B4-BE49-F238E27FC236}">
                    <a16:creationId xmlns:a16="http://schemas.microsoft.com/office/drawing/2014/main" id="{C5C72CAA-F9F4-42BC-BAE6-2C74B1B4F16E}"/>
                  </a:ext>
                </a:extLst>
              </p:cNvPr>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0" name="矩形 9">
            <a:extLst>
              <a:ext uri="{FF2B5EF4-FFF2-40B4-BE49-F238E27FC236}">
                <a16:creationId xmlns:a16="http://schemas.microsoft.com/office/drawing/2014/main" id="{6F76EC52-3C6C-4341-A886-EBCDB0C5276A}"/>
              </a:ext>
            </a:extLst>
          </p:cNvPr>
          <p:cNvSpPr/>
          <p:nvPr/>
        </p:nvSpPr>
        <p:spPr>
          <a:xfrm>
            <a:off x="1476376" y="1267028"/>
            <a:ext cx="4457700" cy="20729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a:extLst>
              <a:ext uri="{FF2B5EF4-FFF2-40B4-BE49-F238E27FC236}">
                <a16:creationId xmlns:a16="http://schemas.microsoft.com/office/drawing/2014/main" id="{F97DC661-6D70-41C9-9181-879F01F63A58}"/>
              </a:ext>
            </a:extLst>
          </p:cNvPr>
          <p:cNvSpPr/>
          <p:nvPr/>
        </p:nvSpPr>
        <p:spPr>
          <a:xfrm>
            <a:off x="3867150" y="3899173"/>
            <a:ext cx="4457700" cy="20729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a:extLst>
              <a:ext uri="{FF2B5EF4-FFF2-40B4-BE49-F238E27FC236}">
                <a16:creationId xmlns:a16="http://schemas.microsoft.com/office/drawing/2014/main" id="{E130418B-8CD8-47AB-9226-4CB1C26C84AA}"/>
              </a:ext>
            </a:extLst>
          </p:cNvPr>
          <p:cNvSpPr/>
          <p:nvPr/>
        </p:nvSpPr>
        <p:spPr>
          <a:xfrm>
            <a:off x="6347329" y="1267028"/>
            <a:ext cx="4457700" cy="20729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文本框 13">
            <a:extLst>
              <a:ext uri="{FF2B5EF4-FFF2-40B4-BE49-F238E27FC236}">
                <a16:creationId xmlns:a16="http://schemas.microsoft.com/office/drawing/2014/main" id="{ABA8764D-F3F5-4041-9185-36AEE83C367E}"/>
              </a:ext>
            </a:extLst>
          </p:cNvPr>
          <p:cNvSpPr txBox="1"/>
          <p:nvPr/>
        </p:nvSpPr>
        <p:spPr>
          <a:xfrm>
            <a:off x="1577471" y="2709530"/>
            <a:ext cx="4267200" cy="553998"/>
          </a:xfrm>
          <a:prstGeom prst="rect">
            <a:avLst/>
          </a:prstGeom>
          <a:noFill/>
        </p:spPr>
        <p:txBody>
          <a:bodyPr wrap="square" rtlCol="0">
            <a:spAutoFit/>
          </a:bodyPr>
          <a:lstStyle/>
          <a:p>
            <a:pPr algn="ctr"/>
            <a:r>
              <a:rPr lang="zh-TW" altLang="en-US" sz="2000" dirty="0">
                <a:cs typeface="+mn-ea"/>
                <a:sym typeface="+mn-lt"/>
              </a:rPr>
              <a:t>考古題詳解</a:t>
            </a:r>
          </a:p>
          <a:p>
            <a:pPr algn="ctr"/>
            <a:r>
              <a:rPr lang="en-US" altLang="zh-CN" sz="1000" dirty="0">
                <a:cs typeface="+mn-ea"/>
                <a:sym typeface="+mn-lt"/>
              </a:rPr>
              <a:t>Detailed</a:t>
            </a:r>
            <a:endParaRPr lang="zh-CN" altLang="en-US" sz="1000" dirty="0">
              <a:cs typeface="+mn-ea"/>
              <a:sym typeface="+mn-lt"/>
            </a:endParaRPr>
          </a:p>
        </p:txBody>
      </p:sp>
      <p:sp>
        <p:nvSpPr>
          <p:cNvPr id="16" name="文本框 15">
            <a:extLst>
              <a:ext uri="{FF2B5EF4-FFF2-40B4-BE49-F238E27FC236}">
                <a16:creationId xmlns:a16="http://schemas.microsoft.com/office/drawing/2014/main" id="{E8933DCB-6882-4208-8ADF-C710A0B7D250}"/>
              </a:ext>
            </a:extLst>
          </p:cNvPr>
          <p:cNvSpPr txBox="1"/>
          <p:nvPr/>
        </p:nvSpPr>
        <p:spPr>
          <a:xfrm>
            <a:off x="6347329" y="2709530"/>
            <a:ext cx="4267200" cy="553998"/>
          </a:xfrm>
          <a:prstGeom prst="rect">
            <a:avLst/>
          </a:prstGeom>
          <a:noFill/>
        </p:spPr>
        <p:txBody>
          <a:bodyPr wrap="square" rtlCol="0">
            <a:spAutoFit/>
          </a:bodyPr>
          <a:lstStyle/>
          <a:p>
            <a:pPr algn="ctr"/>
            <a:r>
              <a:rPr lang="zh-TW" altLang="en-US" sz="2000" dirty="0">
                <a:cs typeface="+mn-ea"/>
                <a:sym typeface="+mn-lt"/>
              </a:rPr>
              <a:t>線上程式編輯器</a:t>
            </a:r>
            <a:endParaRPr lang="en-US" altLang="zh-TW" sz="2000" dirty="0">
              <a:cs typeface="+mn-ea"/>
              <a:sym typeface="+mn-lt"/>
            </a:endParaRPr>
          </a:p>
          <a:p>
            <a:pPr algn="ctr"/>
            <a:r>
              <a:rPr lang="en-US" altLang="zh-TW" sz="1000" dirty="0" err="1"/>
              <a:t>CodeMirror</a:t>
            </a:r>
            <a:endParaRPr lang="zh-CN" altLang="en-US" sz="2000" dirty="0">
              <a:cs typeface="+mn-ea"/>
              <a:sym typeface="+mn-lt"/>
            </a:endParaRPr>
          </a:p>
        </p:txBody>
      </p:sp>
      <p:sp>
        <p:nvSpPr>
          <p:cNvPr id="19" name="文本框 18">
            <a:extLst>
              <a:ext uri="{FF2B5EF4-FFF2-40B4-BE49-F238E27FC236}">
                <a16:creationId xmlns:a16="http://schemas.microsoft.com/office/drawing/2014/main" id="{124FA32D-0E37-4048-B172-97861DE92069}"/>
              </a:ext>
            </a:extLst>
          </p:cNvPr>
          <p:cNvSpPr txBox="1"/>
          <p:nvPr/>
        </p:nvSpPr>
        <p:spPr>
          <a:xfrm>
            <a:off x="3914774" y="5346830"/>
            <a:ext cx="4267200" cy="861774"/>
          </a:xfrm>
          <a:prstGeom prst="rect">
            <a:avLst/>
          </a:prstGeom>
          <a:noFill/>
        </p:spPr>
        <p:txBody>
          <a:bodyPr wrap="square" rtlCol="0">
            <a:spAutoFit/>
          </a:bodyPr>
          <a:lstStyle/>
          <a:p>
            <a:pPr algn="ctr"/>
            <a:r>
              <a:rPr lang="zh-TW" altLang="en-US" sz="2000" dirty="0">
                <a:cs typeface="+mn-ea"/>
                <a:sym typeface="+mn-lt"/>
              </a:rPr>
              <a:t>線上題庫</a:t>
            </a:r>
            <a:endParaRPr lang="en-US" altLang="zh-TW" sz="2000" dirty="0">
              <a:cs typeface="+mn-ea"/>
              <a:sym typeface="+mn-lt"/>
            </a:endParaRPr>
          </a:p>
          <a:p>
            <a:pPr algn="ctr"/>
            <a:r>
              <a:rPr lang="en-US" altLang="zh-TW" sz="1000" dirty="0" err="1">
                <a:cs typeface="+mn-ea"/>
                <a:sym typeface="+mn-lt"/>
              </a:rPr>
              <a:t>ZeroJudge</a:t>
            </a:r>
            <a:endParaRPr lang="en-US" altLang="zh-TW" sz="1000" dirty="0">
              <a:cs typeface="+mn-ea"/>
              <a:sym typeface="+mn-lt"/>
            </a:endParaRPr>
          </a:p>
          <a:p>
            <a:pPr algn="ctr"/>
            <a:endParaRPr lang="zh-CN" altLang="en-US" sz="2000" dirty="0">
              <a:cs typeface="+mn-ea"/>
              <a:sym typeface="+mn-lt"/>
            </a:endParaRPr>
          </a:p>
        </p:txBody>
      </p:sp>
      <p:pic>
        <p:nvPicPr>
          <p:cNvPr id="3" name="圖片 2">
            <a:extLst>
              <a:ext uri="{FF2B5EF4-FFF2-40B4-BE49-F238E27FC236}">
                <a16:creationId xmlns:a16="http://schemas.microsoft.com/office/drawing/2014/main" id="{63BEF890-63F3-456F-A03E-DE8BD273AB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8893" y="1584734"/>
            <a:ext cx="1119607" cy="1119607"/>
          </a:xfrm>
          <a:prstGeom prst="rect">
            <a:avLst/>
          </a:prstGeom>
        </p:spPr>
      </p:pic>
      <p:pic>
        <p:nvPicPr>
          <p:cNvPr id="15" name="圖片 14">
            <a:extLst>
              <a:ext uri="{FF2B5EF4-FFF2-40B4-BE49-F238E27FC236}">
                <a16:creationId xmlns:a16="http://schemas.microsoft.com/office/drawing/2014/main" id="{E619FC1D-0DD9-4032-A5AF-681E7808E8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54196" y="1456065"/>
            <a:ext cx="1253465" cy="1253465"/>
          </a:xfrm>
          <a:prstGeom prst="rect">
            <a:avLst/>
          </a:prstGeom>
        </p:spPr>
      </p:pic>
      <p:pic>
        <p:nvPicPr>
          <p:cNvPr id="34" name="圖片 33">
            <a:extLst>
              <a:ext uri="{FF2B5EF4-FFF2-40B4-BE49-F238E27FC236}">
                <a16:creationId xmlns:a16="http://schemas.microsoft.com/office/drawing/2014/main" id="{562D2FA4-145E-4E8B-9160-8ED01E3021FC}"/>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2128" b="96809" l="1481" r="97037">
                        <a14:foregroundMark x1="8889" y1="13830" x2="8889" y2="36170"/>
                        <a14:foregroundMark x1="14074" y1="11702" x2="45185" y2="17021"/>
                        <a14:foregroundMark x1="34815" y1="20213" x2="59259" y2="44681"/>
                        <a14:foregroundMark x1="22222" y1="20213" x2="62963" y2="61702"/>
                        <a14:foregroundMark x1="48889" y1="24468" x2="76296" y2="53191"/>
                        <a14:foregroundMark x1="45185" y1="20213" x2="72593" y2="59574"/>
                        <a14:foregroundMark x1="57037" y1="18085" x2="88889" y2="39362"/>
                        <a14:foregroundMark x1="52593" y1="9574" x2="86667" y2="37234"/>
                        <a14:foregroundMark x1="77778" y1="18085" x2="92593" y2="50000"/>
                        <a14:foregroundMark x1="80741" y1="14894" x2="94074" y2="43617"/>
                        <a14:foregroundMark x1="92797" y1="64894" x2="92593" y2="67021"/>
                        <a14:foregroundMark x1="92899" y1="63830" x2="92797" y2="64894"/>
                        <a14:foregroundMark x1="95556" y1="36170" x2="92899" y2="63830"/>
                        <a14:foregroundMark x1="94074" y1="9574" x2="91852" y2="63830"/>
                        <a14:foregroundMark x1="88177" y1="67021" x2="60000" y2="91489"/>
                        <a14:foregroundMark x1="90627" y1="64894" x2="88177" y2="67021"/>
                        <a14:foregroundMark x1="91852" y1="63830" x2="90627" y2="64894"/>
                        <a14:foregroundMark x1="60000" y1="91489" x2="22963" y2="78723"/>
                        <a14:foregroundMark x1="22963" y1="78723" x2="4444" y2="31915"/>
                        <a14:foregroundMark x1="4444" y1="31915" x2="36296" y2="4255"/>
                        <a14:foregroundMark x1="36296" y1="4255" x2="74074" y2="3191"/>
                        <a14:foregroundMark x1="74074" y1="3191" x2="96296" y2="3191"/>
                        <a14:foregroundMark x1="81481" y1="78723" x2="81481" y2="78723"/>
                        <a14:foregroundMark x1="77778" y1="80851" x2="77778" y2="80851"/>
                        <a14:foregroundMark x1="71111" y1="85106" x2="71111" y2="85106"/>
                        <a14:foregroundMark x1="71111" y1="88298" x2="73333" y2="87234"/>
                        <a14:foregroundMark x1="60741" y1="89362" x2="60741" y2="89362"/>
                        <a14:foregroundMark x1="60741" y1="94681" x2="62222" y2="94681"/>
                        <a14:foregroundMark x1="65926" y1="92553" x2="65185" y2="92553"/>
                        <a14:foregroundMark x1="54815" y1="92553" x2="54815" y2="92553"/>
                        <a14:foregroundMark x1="53333" y1="93617" x2="53333" y2="93617"/>
                        <a14:foregroundMark x1="59259" y1="96809" x2="59259" y2="96809"/>
                        <a14:foregroundMark x1="42963" y1="93617" x2="42963" y2="93617"/>
                        <a14:foregroundMark x1="42963" y1="93617" x2="42963" y2="93617"/>
                        <a14:foregroundMark x1="48148" y1="93617" x2="46667" y2="93617"/>
                        <a14:foregroundMark x1="30370" y1="89362" x2="30370" y2="89362"/>
                        <a14:foregroundMark x1="30370" y1="89362" x2="30370" y2="89362"/>
                        <a14:foregroundMark x1="35556" y1="91489" x2="35556" y2="91489"/>
                        <a14:foregroundMark x1="20000" y1="81915" x2="20000" y2="81915"/>
                        <a14:foregroundMark x1="20000" y1="80851" x2="20000" y2="80851"/>
                        <a14:foregroundMark x1="15556" y1="75532" x2="15556" y2="75532"/>
                        <a14:foregroundMark x1="13333" y1="70213" x2="13333" y2="70213"/>
                        <a14:foregroundMark x1="11111" y1="65957" x2="11111" y2="65957"/>
                        <a14:foregroundMark x1="9630" y1="61702" x2="9630" y2="61702"/>
                        <a14:foregroundMark x1="8148" y1="57447" x2="8148" y2="57447"/>
                        <a14:foregroundMark x1="5926" y1="53191" x2="5926" y2="53191"/>
                        <a14:foregroundMark x1="4444" y1="48936" x2="4444" y2="48936"/>
                        <a14:foregroundMark x1="2222" y1="42553" x2="2222" y2="41489"/>
                        <a14:foregroundMark x1="2963" y1="51064" x2="2963" y2="51064"/>
                        <a14:foregroundMark x1="5926" y1="57447" x2="5926" y2="57447"/>
                        <a14:foregroundMark x1="97037" y1="52128" x2="97037" y2="52128"/>
                        <a14:backgroundMark x1="93333" y1="67021" x2="93333" y2="67021"/>
                        <a14:backgroundMark x1="94815" y1="63830" x2="94815" y2="63830"/>
                        <a14:backgroundMark x1="93333" y1="64894" x2="93333" y2="64894"/>
                      </a14:backgroundRemoval>
                    </a14:imgEffect>
                  </a14:imgLayer>
                </a14:imgProps>
              </a:ext>
              <a:ext uri="{28A0092B-C50C-407E-A947-70E740481C1C}">
                <a14:useLocalDpi xmlns:a14="http://schemas.microsoft.com/office/drawing/2010/main" val="0"/>
              </a:ext>
            </a:extLst>
          </a:blip>
          <a:stretch>
            <a:fillRect/>
          </a:stretch>
        </p:blipFill>
        <p:spPr>
          <a:xfrm>
            <a:off x="5405436" y="4334069"/>
            <a:ext cx="1285875" cy="895350"/>
          </a:xfrm>
          <a:prstGeom prst="rect">
            <a:avLst/>
          </a:prstGeom>
        </p:spPr>
      </p:pic>
    </p:spTree>
    <p:custDataLst>
      <p:tags r:id="rId1"/>
    </p:custDataLst>
    <p:extLst>
      <p:ext uri="{BB962C8B-B14F-4D97-AF65-F5344CB8AC3E}">
        <p14:creationId xmlns:p14="http://schemas.microsoft.com/office/powerpoint/2010/main" val="37669046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right)">
                                      <p:cBhvr>
                                        <p:cTn id="7" dur="500"/>
                                        <p:tgtEl>
                                          <p:spTgt spid="22"/>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outVertical)">
                                      <p:cBhvr>
                                        <p:cTn id="10" dur="500"/>
                                        <p:tgtEl>
                                          <p:spTgt spid="10"/>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arn(outVertical)">
                                      <p:cBhvr>
                                        <p:cTn id="13" dur="500"/>
                                        <p:tgtEl>
                                          <p:spTgt spid="12"/>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arn(outVertical)">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arn(inVertical)">
                                      <p:cBhvr>
                                        <p:cTn id="21" dur="500"/>
                                        <p:tgtEl>
                                          <p:spTgt spid="3"/>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barn(inVertical)">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barn(inVertical)">
                                      <p:cBhvr>
                                        <p:cTn id="29" dur="500"/>
                                        <p:tgtEl>
                                          <p:spTgt spid="15"/>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arn(inVertical)">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barn(inVertical)">
                                      <p:cBhvr>
                                        <p:cTn id="37" dur="500"/>
                                        <p:tgtEl>
                                          <p:spTgt spid="34"/>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barn(inVertical)">
                                      <p:cBhvr>
                                        <p:cTn id="4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4" grpId="0"/>
      <p:bldP spid="16"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圖片 18">
            <a:extLst>
              <a:ext uri="{FF2B5EF4-FFF2-40B4-BE49-F238E27FC236}">
                <a16:creationId xmlns:a16="http://schemas.microsoft.com/office/drawing/2014/main" id="{849BBB49-FC31-4D24-AEA5-907D6C15B1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1378" y="2450882"/>
            <a:ext cx="1869593" cy="1869593"/>
          </a:xfrm>
          <a:prstGeom prst="rect">
            <a:avLst/>
          </a:prstGeom>
        </p:spPr>
      </p:pic>
      <p:grpSp>
        <p:nvGrpSpPr>
          <p:cNvPr id="18" name="组合 17">
            <a:extLst>
              <a:ext uri="{FF2B5EF4-FFF2-40B4-BE49-F238E27FC236}">
                <a16:creationId xmlns:a16="http://schemas.microsoft.com/office/drawing/2014/main" id="{63E36527-6301-4305-990E-70238307A086}"/>
              </a:ext>
            </a:extLst>
          </p:cNvPr>
          <p:cNvGrpSpPr/>
          <p:nvPr/>
        </p:nvGrpSpPr>
        <p:grpSpPr>
          <a:xfrm>
            <a:off x="0" y="505586"/>
            <a:ext cx="12192000" cy="381000"/>
            <a:chOff x="0" y="391286"/>
            <a:chExt cx="12192000" cy="381000"/>
          </a:xfrm>
        </p:grpSpPr>
        <p:cxnSp>
          <p:nvCxnSpPr>
            <p:cNvPr id="5" name="直接连接符 4">
              <a:extLst>
                <a:ext uri="{FF2B5EF4-FFF2-40B4-BE49-F238E27FC236}">
                  <a16:creationId xmlns:a16="http://schemas.microsoft.com/office/drawing/2014/main" id="{40494B23-55EB-4249-91B5-3BF4C7028C38}"/>
                </a:ext>
              </a:extLst>
            </p:cNvPr>
            <p:cNvCxnSpPr/>
            <p:nvPr/>
          </p:nvCxnSpPr>
          <p:spPr>
            <a:xfrm>
              <a:off x="0" y="58178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a16="http://schemas.microsoft.com/office/drawing/2014/main" id="{B7F20A91-73BC-4542-85C3-8EB6087F7B2F}"/>
                </a:ext>
              </a:extLst>
            </p:cNvPr>
            <p:cNvGrpSpPr/>
            <p:nvPr/>
          </p:nvGrpSpPr>
          <p:grpSpPr>
            <a:xfrm rot="10800000">
              <a:off x="11060824" y="391286"/>
              <a:ext cx="656896" cy="381000"/>
              <a:chOff x="307428" y="393221"/>
              <a:chExt cx="656896" cy="381000"/>
            </a:xfrm>
          </p:grpSpPr>
          <p:sp>
            <p:nvSpPr>
              <p:cNvPr id="7" name="等腰三角形 6">
                <a:extLst>
                  <a:ext uri="{FF2B5EF4-FFF2-40B4-BE49-F238E27FC236}">
                    <a16:creationId xmlns:a16="http://schemas.microsoft.com/office/drawing/2014/main" id="{2A40DAA6-6731-44A0-A96F-D75B91529AF2}"/>
                  </a:ext>
                </a:extLst>
              </p:cNvPr>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等腰三角形 7">
                <a:extLst>
                  <a:ext uri="{FF2B5EF4-FFF2-40B4-BE49-F238E27FC236}">
                    <a16:creationId xmlns:a16="http://schemas.microsoft.com/office/drawing/2014/main" id="{F707CE19-9851-4E06-A1AC-7064F1CFFBDE}"/>
                  </a:ext>
                </a:extLst>
              </p:cNvPr>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2" name="矩形 11">
            <a:extLst>
              <a:ext uri="{FF2B5EF4-FFF2-40B4-BE49-F238E27FC236}">
                <a16:creationId xmlns:a16="http://schemas.microsoft.com/office/drawing/2014/main" id="{C3583783-6B5E-46B5-A1F0-9B2AEF870258}"/>
              </a:ext>
            </a:extLst>
          </p:cNvPr>
          <p:cNvSpPr/>
          <p:nvPr/>
        </p:nvSpPr>
        <p:spPr>
          <a:xfrm>
            <a:off x="6096000" y="2662522"/>
            <a:ext cx="2639359" cy="830997"/>
          </a:xfrm>
          <a:prstGeom prst="rect">
            <a:avLst/>
          </a:prstGeom>
        </p:spPr>
        <p:txBody>
          <a:bodyPr wrap="square">
            <a:spAutoFit/>
          </a:bodyPr>
          <a:lstStyle/>
          <a:p>
            <a:r>
              <a:rPr lang="zh-TW" altLang="en-US" sz="4800" dirty="0">
                <a:cs typeface="+mn-ea"/>
                <a:sym typeface="+mn-lt"/>
              </a:rPr>
              <a:t>系統內容</a:t>
            </a:r>
            <a:endParaRPr lang="zh-CN" altLang="en-US" sz="4800" dirty="0">
              <a:cs typeface="+mn-ea"/>
              <a:sym typeface="+mn-lt"/>
            </a:endParaRPr>
          </a:p>
        </p:txBody>
      </p:sp>
      <p:sp>
        <p:nvSpPr>
          <p:cNvPr id="13" name="文本框 12">
            <a:extLst>
              <a:ext uri="{FF2B5EF4-FFF2-40B4-BE49-F238E27FC236}">
                <a16:creationId xmlns:a16="http://schemas.microsoft.com/office/drawing/2014/main" id="{9C2D90B3-5F80-47F2-9512-8A8332258C20}"/>
              </a:ext>
            </a:extLst>
          </p:cNvPr>
          <p:cNvSpPr txBox="1"/>
          <p:nvPr/>
        </p:nvSpPr>
        <p:spPr>
          <a:xfrm>
            <a:off x="6096001" y="3956171"/>
            <a:ext cx="2556232" cy="369332"/>
          </a:xfrm>
          <a:prstGeom prst="rect">
            <a:avLst/>
          </a:prstGeom>
          <a:noFill/>
        </p:spPr>
        <p:txBody>
          <a:bodyPr wrap="square" rtlCol="0">
            <a:spAutoFit/>
          </a:bodyPr>
          <a:lstStyle/>
          <a:p>
            <a:r>
              <a:rPr lang="en-US" altLang="zh-CN" dirty="0">
                <a:solidFill>
                  <a:schemeClr val="tx1">
                    <a:lumMod val="50000"/>
                    <a:lumOff val="50000"/>
                  </a:schemeClr>
                </a:solidFill>
                <a:cs typeface="+mn-ea"/>
                <a:sym typeface="+mn-lt"/>
              </a:rPr>
              <a:t>technology</a:t>
            </a:r>
            <a:endParaRPr lang="zh-CN" altLang="en-US" dirty="0">
              <a:solidFill>
                <a:schemeClr val="tx1">
                  <a:lumMod val="50000"/>
                  <a:lumOff val="50000"/>
                </a:schemeClr>
              </a:solidFill>
              <a:cs typeface="+mn-ea"/>
              <a:sym typeface="+mn-lt"/>
            </a:endParaRPr>
          </a:p>
        </p:txBody>
      </p:sp>
      <p:grpSp>
        <p:nvGrpSpPr>
          <p:cNvPr id="14" name="组合 13">
            <a:extLst>
              <a:ext uri="{FF2B5EF4-FFF2-40B4-BE49-F238E27FC236}">
                <a16:creationId xmlns:a16="http://schemas.microsoft.com/office/drawing/2014/main" id="{482BBE96-69A7-4A76-A932-88E53D18A9C8}"/>
              </a:ext>
            </a:extLst>
          </p:cNvPr>
          <p:cNvGrpSpPr/>
          <p:nvPr/>
        </p:nvGrpSpPr>
        <p:grpSpPr>
          <a:xfrm>
            <a:off x="10657819" y="2644915"/>
            <a:ext cx="555708" cy="1855199"/>
            <a:chOff x="9448800" y="2089837"/>
            <a:chExt cx="1428750" cy="2731515"/>
          </a:xfrm>
        </p:grpSpPr>
        <p:cxnSp>
          <p:nvCxnSpPr>
            <p:cNvPr id="15" name="直接连接符 14">
              <a:extLst>
                <a:ext uri="{FF2B5EF4-FFF2-40B4-BE49-F238E27FC236}">
                  <a16:creationId xmlns:a16="http://schemas.microsoft.com/office/drawing/2014/main" id="{432751E4-025E-4109-93A3-83F164638D87}"/>
                </a:ext>
              </a:extLst>
            </p:cNvPr>
            <p:cNvCxnSpPr/>
            <p:nvPr/>
          </p:nvCxnSpPr>
          <p:spPr>
            <a:xfrm>
              <a:off x="9448800" y="2089837"/>
              <a:ext cx="1428750" cy="1249448"/>
            </a:xfrm>
            <a:prstGeom prst="line">
              <a:avLst/>
            </a:prstGeom>
            <a:ln w="130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AED24C1D-1D00-4BE8-B461-2ECAD67BF1B2}"/>
                </a:ext>
              </a:extLst>
            </p:cNvPr>
            <p:cNvCxnSpPr/>
            <p:nvPr/>
          </p:nvCxnSpPr>
          <p:spPr>
            <a:xfrm flipH="1">
              <a:off x="9467850" y="3237868"/>
              <a:ext cx="1409700" cy="1583484"/>
            </a:xfrm>
            <a:prstGeom prst="line">
              <a:avLst/>
            </a:prstGeom>
            <a:ln w="1301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 name="直接连接符 16">
            <a:extLst>
              <a:ext uri="{FF2B5EF4-FFF2-40B4-BE49-F238E27FC236}">
                <a16:creationId xmlns:a16="http://schemas.microsoft.com/office/drawing/2014/main" id="{DD0913D7-EE70-4592-9B92-68350F06D1B0}"/>
              </a:ext>
            </a:extLst>
          </p:cNvPr>
          <p:cNvCxnSpPr>
            <a:cxnSpLocks/>
          </p:cNvCxnSpPr>
          <p:nvPr/>
        </p:nvCxnSpPr>
        <p:spPr>
          <a:xfrm>
            <a:off x="6324602" y="3683352"/>
            <a:ext cx="78377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9437380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750"/>
                                        <p:tgtEl>
                                          <p:spTgt spid="1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750"/>
                                        <p:tgtEl>
                                          <p:spTgt spid="1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750"/>
                                        <p:tgtEl>
                                          <p:spTgt spid="13"/>
                                        </p:tgtEl>
                                      </p:cBhvr>
                                    </p:animEffect>
                                  </p:childTnLst>
                                </p:cTn>
                              </p:par>
                              <p:par>
                                <p:cTn id="14" presetID="22" presetClass="entr" presetSubtype="8"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750"/>
                                        <p:tgtEl>
                                          <p:spTgt spid="17"/>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750"/>
                                        <p:tgtEl>
                                          <p:spTgt spid="19"/>
                                        </p:tgtEl>
                                      </p:cBhvr>
                                    </p:animEffect>
                                  </p:childTnLst>
                                </p:cTn>
                              </p:par>
                              <p:par>
                                <p:cTn id="20" presetID="10" presetClass="entr" presetSubtype="0" fill="hold" nodeType="withEffect">
                                  <p:stCondLst>
                                    <p:cond delay="75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63E36527-6301-4305-990E-70238307A086}"/>
              </a:ext>
            </a:extLst>
          </p:cNvPr>
          <p:cNvGrpSpPr/>
          <p:nvPr/>
        </p:nvGrpSpPr>
        <p:grpSpPr>
          <a:xfrm>
            <a:off x="0" y="505586"/>
            <a:ext cx="12192000" cy="381000"/>
            <a:chOff x="0" y="391286"/>
            <a:chExt cx="12192000" cy="381000"/>
          </a:xfrm>
        </p:grpSpPr>
        <p:cxnSp>
          <p:nvCxnSpPr>
            <p:cNvPr id="5" name="直接连接符 4">
              <a:extLst>
                <a:ext uri="{FF2B5EF4-FFF2-40B4-BE49-F238E27FC236}">
                  <a16:creationId xmlns:a16="http://schemas.microsoft.com/office/drawing/2014/main" id="{40494B23-55EB-4249-91B5-3BF4C7028C38}"/>
                </a:ext>
              </a:extLst>
            </p:cNvPr>
            <p:cNvCxnSpPr/>
            <p:nvPr/>
          </p:nvCxnSpPr>
          <p:spPr>
            <a:xfrm>
              <a:off x="0" y="58178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a16="http://schemas.microsoft.com/office/drawing/2014/main" id="{B7F20A91-73BC-4542-85C3-8EB6087F7B2F}"/>
                </a:ext>
              </a:extLst>
            </p:cNvPr>
            <p:cNvGrpSpPr/>
            <p:nvPr/>
          </p:nvGrpSpPr>
          <p:grpSpPr>
            <a:xfrm rot="10800000">
              <a:off x="11060824" y="391286"/>
              <a:ext cx="656896" cy="381000"/>
              <a:chOff x="307428" y="393221"/>
              <a:chExt cx="656896" cy="381000"/>
            </a:xfrm>
          </p:grpSpPr>
          <p:sp>
            <p:nvSpPr>
              <p:cNvPr id="7" name="等腰三角形 6">
                <a:extLst>
                  <a:ext uri="{FF2B5EF4-FFF2-40B4-BE49-F238E27FC236}">
                    <a16:creationId xmlns:a16="http://schemas.microsoft.com/office/drawing/2014/main" id="{2A40DAA6-6731-44A0-A96F-D75B91529AF2}"/>
                  </a:ext>
                </a:extLst>
              </p:cNvPr>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等腰三角形 7">
                <a:extLst>
                  <a:ext uri="{FF2B5EF4-FFF2-40B4-BE49-F238E27FC236}">
                    <a16:creationId xmlns:a16="http://schemas.microsoft.com/office/drawing/2014/main" id="{F707CE19-9851-4E06-A1AC-7064F1CFFBDE}"/>
                  </a:ext>
                </a:extLst>
              </p:cNvPr>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2" name="群組 1">
            <a:extLst>
              <a:ext uri="{FF2B5EF4-FFF2-40B4-BE49-F238E27FC236}">
                <a16:creationId xmlns:a16="http://schemas.microsoft.com/office/drawing/2014/main" id="{A5A07BAB-C807-494B-8F96-86C44CB4856C}"/>
              </a:ext>
            </a:extLst>
          </p:cNvPr>
          <p:cNvGrpSpPr/>
          <p:nvPr/>
        </p:nvGrpSpPr>
        <p:grpSpPr>
          <a:xfrm>
            <a:off x="3827421" y="2654906"/>
            <a:ext cx="4664180" cy="1475163"/>
            <a:chOff x="3827421" y="2654906"/>
            <a:chExt cx="4664180" cy="1475163"/>
          </a:xfrm>
        </p:grpSpPr>
        <p:sp>
          <p:nvSpPr>
            <p:cNvPr id="19" name="文字方塊 18">
              <a:extLst>
                <a:ext uri="{FF2B5EF4-FFF2-40B4-BE49-F238E27FC236}">
                  <a16:creationId xmlns:a16="http://schemas.microsoft.com/office/drawing/2014/main" id="{A6903681-F0FD-4C1D-AB6B-395D207CA4B0}"/>
                </a:ext>
              </a:extLst>
            </p:cNvPr>
            <p:cNvSpPr txBox="1"/>
            <p:nvPr/>
          </p:nvSpPr>
          <p:spPr>
            <a:xfrm>
              <a:off x="4987239" y="3075057"/>
              <a:ext cx="3504362" cy="707886"/>
            </a:xfrm>
            <a:prstGeom prst="rect">
              <a:avLst/>
            </a:prstGeom>
            <a:noFill/>
          </p:spPr>
          <p:txBody>
            <a:bodyPr wrap="square" rtlCol="0">
              <a:spAutoFit/>
            </a:bodyPr>
            <a:lstStyle/>
            <a:p>
              <a:pPr algn="ctr"/>
              <a:r>
                <a:rPr lang="zh-TW" altLang="en-US" sz="4000" dirty="0">
                  <a:cs typeface="+mn-ea"/>
                  <a:sym typeface="+mn-lt"/>
                </a:rPr>
                <a:t>考古題詳解</a:t>
              </a:r>
            </a:p>
          </p:txBody>
        </p:sp>
        <p:pic>
          <p:nvPicPr>
            <p:cNvPr id="10" name="圖片 9">
              <a:extLst>
                <a:ext uri="{FF2B5EF4-FFF2-40B4-BE49-F238E27FC236}">
                  <a16:creationId xmlns:a16="http://schemas.microsoft.com/office/drawing/2014/main" id="{A3CE29B7-3620-427E-AE5C-450B26DCD5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7421" y="2654906"/>
              <a:ext cx="1475163" cy="1475163"/>
            </a:xfrm>
            <a:prstGeom prst="rect">
              <a:avLst/>
            </a:prstGeom>
          </p:spPr>
        </p:pic>
      </p:grpSp>
    </p:spTree>
    <p:custDataLst>
      <p:tags r:id="rId1"/>
    </p:custDataLst>
    <p:extLst>
      <p:ext uri="{BB962C8B-B14F-4D97-AF65-F5344CB8AC3E}">
        <p14:creationId xmlns:p14="http://schemas.microsoft.com/office/powerpoint/2010/main" val="2980605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500"/>
                                        <p:tgtEl>
                                          <p:spTgt spid="18"/>
                                        </p:tgtEl>
                                      </p:cBhvr>
                                    </p:animEffect>
                                  </p:childTnLst>
                                </p:cTn>
                              </p:par>
                              <p:par>
                                <p:cTn id="8" presetID="2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群組 49">
            <a:extLst>
              <a:ext uri="{FF2B5EF4-FFF2-40B4-BE49-F238E27FC236}">
                <a16:creationId xmlns:a16="http://schemas.microsoft.com/office/drawing/2014/main" id="{FABA1784-D186-445E-A1E8-858386512226}"/>
              </a:ext>
            </a:extLst>
          </p:cNvPr>
          <p:cNvGrpSpPr/>
          <p:nvPr/>
        </p:nvGrpSpPr>
        <p:grpSpPr>
          <a:xfrm>
            <a:off x="0" y="584035"/>
            <a:ext cx="12192000" cy="4192699"/>
            <a:chOff x="0" y="584035"/>
            <a:chExt cx="12192000" cy="4192699"/>
          </a:xfrm>
        </p:grpSpPr>
        <p:grpSp>
          <p:nvGrpSpPr>
            <p:cNvPr id="48" name="群組 47">
              <a:extLst>
                <a:ext uri="{FF2B5EF4-FFF2-40B4-BE49-F238E27FC236}">
                  <a16:creationId xmlns:a16="http://schemas.microsoft.com/office/drawing/2014/main" id="{04D75C59-79CC-4A2A-9C80-C1A6FC5547BB}"/>
                </a:ext>
              </a:extLst>
            </p:cNvPr>
            <p:cNvGrpSpPr/>
            <p:nvPr/>
          </p:nvGrpSpPr>
          <p:grpSpPr>
            <a:xfrm>
              <a:off x="0" y="584035"/>
              <a:ext cx="12192000" cy="4192699"/>
              <a:chOff x="0" y="584035"/>
              <a:chExt cx="12192000" cy="4192699"/>
            </a:xfrm>
          </p:grpSpPr>
          <p:grpSp>
            <p:nvGrpSpPr>
              <p:cNvPr id="44" name="组合 43">
                <a:extLst>
                  <a:ext uri="{FF2B5EF4-FFF2-40B4-BE49-F238E27FC236}">
                    <a16:creationId xmlns:a16="http://schemas.microsoft.com/office/drawing/2014/main" id="{FF40738E-025E-446A-A2C9-AA5390E81D60}"/>
                  </a:ext>
                </a:extLst>
              </p:cNvPr>
              <p:cNvGrpSpPr/>
              <p:nvPr/>
            </p:nvGrpSpPr>
            <p:grpSpPr>
              <a:xfrm>
                <a:off x="0" y="584035"/>
                <a:ext cx="12192000" cy="381000"/>
                <a:chOff x="0" y="584035"/>
                <a:chExt cx="12192000" cy="381000"/>
              </a:xfrm>
            </p:grpSpPr>
            <p:cxnSp>
              <p:nvCxnSpPr>
                <p:cNvPr id="39" name="直接连接符 38">
                  <a:extLst>
                    <a:ext uri="{FF2B5EF4-FFF2-40B4-BE49-F238E27FC236}">
                      <a16:creationId xmlns:a16="http://schemas.microsoft.com/office/drawing/2014/main" id="{25E2F7B2-1C4B-4FF0-8024-D63DCDF7F21B}"/>
                    </a:ext>
                  </a:extLst>
                </p:cNvPr>
                <p:cNvCxnSpPr/>
                <p:nvPr/>
              </p:nvCxnSpPr>
              <p:spPr>
                <a:xfrm>
                  <a:off x="0" y="774535"/>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0" name="组合 39">
                  <a:extLst>
                    <a:ext uri="{FF2B5EF4-FFF2-40B4-BE49-F238E27FC236}">
                      <a16:creationId xmlns:a16="http://schemas.microsoft.com/office/drawing/2014/main" id="{006C3253-F7BD-4A88-8750-9C23001497B5}"/>
                    </a:ext>
                  </a:extLst>
                </p:cNvPr>
                <p:cNvGrpSpPr/>
                <p:nvPr/>
              </p:nvGrpSpPr>
              <p:grpSpPr>
                <a:xfrm rot="10800000">
                  <a:off x="11060824" y="584035"/>
                  <a:ext cx="656896" cy="381000"/>
                  <a:chOff x="307428" y="393221"/>
                  <a:chExt cx="656896" cy="381000"/>
                </a:xfrm>
              </p:grpSpPr>
              <p:sp>
                <p:nvSpPr>
                  <p:cNvPr id="41" name="等腰三角形 40">
                    <a:extLst>
                      <a:ext uri="{FF2B5EF4-FFF2-40B4-BE49-F238E27FC236}">
                        <a16:creationId xmlns:a16="http://schemas.microsoft.com/office/drawing/2014/main" id="{FE972C57-13FA-4AF1-8F2D-5CC29D32130F}"/>
                      </a:ext>
                    </a:extLst>
                  </p:cNvPr>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等腰三角形 41">
                    <a:extLst>
                      <a:ext uri="{FF2B5EF4-FFF2-40B4-BE49-F238E27FC236}">
                        <a16:creationId xmlns:a16="http://schemas.microsoft.com/office/drawing/2014/main" id="{30A8E25A-B52B-4121-8E6A-9DDFC66A728A}"/>
                      </a:ext>
                    </a:extLst>
                  </p:cNvPr>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4" name="组合 3">
                <a:extLst>
                  <a:ext uri="{FF2B5EF4-FFF2-40B4-BE49-F238E27FC236}">
                    <a16:creationId xmlns:a16="http://schemas.microsoft.com/office/drawing/2014/main" id="{8F2167C9-D239-441F-BD9C-D9523979BFC4}"/>
                  </a:ext>
                </a:extLst>
              </p:cNvPr>
              <p:cNvGrpSpPr/>
              <p:nvPr/>
            </p:nvGrpSpPr>
            <p:grpSpPr>
              <a:xfrm>
                <a:off x="4559820" y="2066207"/>
                <a:ext cx="2709411" cy="2710527"/>
                <a:chOff x="4380937" y="1922781"/>
                <a:chExt cx="3430126" cy="3431539"/>
              </a:xfrm>
            </p:grpSpPr>
            <p:cxnSp>
              <p:nvCxnSpPr>
                <p:cNvPr id="5" name="直接连接符 4">
                  <a:extLst>
                    <a:ext uri="{FF2B5EF4-FFF2-40B4-BE49-F238E27FC236}">
                      <a16:creationId xmlns:a16="http://schemas.microsoft.com/office/drawing/2014/main" id="{066F813E-E074-45DA-9686-3E8FE4FC28B9}"/>
                    </a:ext>
                  </a:extLst>
                </p:cNvPr>
                <p:cNvCxnSpPr>
                  <a:cxnSpLocks/>
                </p:cNvCxnSpPr>
                <p:nvPr/>
              </p:nvCxnSpPr>
              <p:spPr>
                <a:xfrm flipV="1">
                  <a:off x="6099535" y="2407919"/>
                  <a:ext cx="0" cy="761309"/>
                </a:xfrm>
                <a:prstGeom prst="line">
                  <a:avLst/>
                </a:prstGeom>
                <a:noFill/>
                <a:ln w="3175" cap="flat" cmpd="sng" algn="ctr">
                  <a:solidFill>
                    <a:sysClr val="window" lastClr="FFFFFF">
                      <a:lumMod val="75000"/>
                    </a:sysClr>
                  </a:solidFill>
                  <a:prstDash val="solid"/>
                  <a:miter lim="800000"/>
                </a:ln>
                <a:effectLst/>
              </p:spPr>
            </p:cxnSp>
            <p:cxnSp>
              <p:nvCxnSpPr>
                <p:cNvPr id="6" name="直接连接符 5">
                  <a:extLst>
                    <a:ext uri="{FF2B5EF4-FFF2-40B4-BE49-F238E27FC236}">
                      <a16:creationId xmlns:a16="http://schemas.microsoft.com/office/drawing/2014/main" id="{6D76B552-78DF-4B19-A0E5-3AA05C371062}"/>
                    </a:ext>
                  </a:extLst>
                </p:cNvPr>
                <p:cNvCxnSpPr>
                  <a:cxnSpLocks/>
                </p:cNvCxnSpPr>
                <p:nvPr/>
              </p:nvCxnSpPr>
              <p:spPr>
                <a:xfrm>
                  <a:off x="6595108" y="3664801"/>
                  <a:ext cx="724059" cy="0"/>
                </a:xfrm>
                <a:prstGeom prst="line">
                  <a:avLst/>
                </a:prstGeom>
                <a:noFill/>
                <a:ln w="3175" cap="flat" cmpd="sng" algn="ctr">
                  <a:solidFill>
                    <a:sysClr val="window" lastClr="FFFFFF">
                      <a:lumMod val="75000"/>
                    </a:sysClr>
                  </a:solidFill>
                  <a:prstDash val="solid"/>
                  <a:miter lim="800000"/>
                </a:ln>
                <a:effectLst/>
              </p:spPr>
            </p:cxnSp>
            <p:cxnSp>
              <p:nvCxnSpPr>
                <p:cNvPr id="7" name="直接连接符 6">
                  <a:extLst>
                    <a:ext uri="{FF2B5EF4-FFF2-40B4-BE49-F238E27FC236}">
                      <a16:creationId xmlns:a16="http://schemas.microsoft.com/office/drawing/2014/main" id="{A57907DF-E4B6-4CC7-A1F1-672DF05CD670}"/>
                    </a:ext>
                  </a:extLst>
                </p:cNvPr>
                <p:cNvCxnSpPr>
                  <a:cxnSpLocks/>
                </p:cNvCxnSpPr>
                <p:nvPr/>
              </p:nvCxnSpPr>
              <p:spPr>
                <a:xfrm flipV="1">
                  <a:off x="6449958" y="2339556"/>
                  <a:ext cx="912050" cy="974822"/>
                </a:xfrm>
                <a:prstGeom prst="line">
                  <a:avLst/>
                </a:prstGeom>
                <a:noFill/>
                <a:ln w="3175" cap="flat" cmpd="sng" algn="ctr">
                  <a:solidFill>
                    <a:sysClr val="window" lastClr="FFFFFF">
                      <a:lumMod val="75000"/>
                    </a:sysClr>
                  </a:solidFill>
                  <a:prstDash val="solid"/>
                  <a:miter lim="800000"/>
                </a:ln>
                <a:effectLst/>
              </p:spPr>
            </p:cxnSp>
            <p:cxnSp>
              <p:nvCxnSpPr>
                <p:cNvPr id="8" name="直接连接符 7">
                  <a:extLst>
                    <a:ext uri="{FF2B5EF4-FFF2-40B4-BE49-F238E27FC236}">
                      <a16:creationId xmlns:a16="http://schemas.microsoft.com/office/drawing/2014/main" id="{7D8860F1-1AB2-4FFD-BD1D-059E45891AE8}"/>
                    </a:ext>
                  </a:extLst>
                </p:cNvPr>
                <p:cNvCxnSpPr>
                  <a:cxnSpLocks/>
                </p:cNvCxnSpPr>
                <p:nvPr/>
              </p:nvCxnSpPr>
              <p:spPr>
                <a:xfrm flipH="1" flipV="1">
                  <a:off x="4764529" y="2318437"/>
                  <a:ext cx="984583" cy="995941"/>
                </a:xfrm>
                <a:prstGeom prst="line">
                  <a:avLst/>
                </a:prstGeom>
                <a:noFill/>
                <a:ln w="3175" cap="flat" cmpd="sng" algn="ctr">
                  <a:solidFill>
                    <a:sysClr val="window" lastClr="FFFFFF">
                      <a:lumMod val="75000"/>
                    </a:sysClr>
                  </a:solidFill>
                  <a:prstDash val="solid"/>
                  <a:miter lim="800000"/>
                </a:ln>
                <a:effectLst/>
              </p:spPr>
            </p:cxnSp>
            <p:cxnSp>
              <p:nvCxnSpPr>
                <p:cNvPr id="9" name="直接连接符 8">
                  <a:extLst>
                    <a:ext uri="{FF2B5EF4-FFF2-40B4-BE49-F238E27FC236}">
                      <a16:creationId xmlns:a16="http://schemas.microsoft.com/office/drawing/2014/main" id="{B0BC876C-B7A3-4BF3-86F9-78965253045B}"/>
                    </a:ext>
                  </a:extLst>
                </p:cNvPr>
                <p:cNvCxnSpPr>
                  <a:cxnSpLocks/>
                </p:cNvCxnSpPr>
                <p:nvPr/>
              </p:nvCxnSpPr>
              <p:spPr>
                <a:xfrm flipH="1">
                  <a:off x="4854098" y="3664801"/>
                  <a:ext cx="749865" cy="0"/>
                </a:xfrm>
                <a:prstGeom prst="line">
                  <a:avLst/>
                </a:prstGeom>
                <a:noFill/>
                <a:ln w="3175" cap="flat" cmpd="sng" algn="ctr">
                  <a:solidFill>
                    <a:sysClr val="window" lastClr="FFFFFF">
                      <a:lumMod val="75000"/>
                    </a:sysClr>
                  </a:solidFill>
                  <a:prstDash val="solid"/>
                  <a:miter lim="800000"/>
                </a:ln>
                <a:effectLst/>
              </p:spPr>
            </p:cxnSp>
            <p:cxnSp>
              <p:nvCxnSpPr>
                <p:cNvPr id="10" name="直接连接符 9">
                  <a:extLst>
                    <a:ext uri="{FF2B5EF4-FFF2-40B4-BE49-F238E27FC236}">
                      <a16:creationId xmlns:a16="http://schemas.microsoft.com/office/drawing/2014/main" id="{46BAD193-3F83-414F-95FD-84A0B7EC3C8B}"/>
                    </a:ext>
                  </a:extLst>
                </p:cNvPr>
                <p:cNvCxnSpPr>
                  <a:cxnSpLocks/>
                </p:cNvCxnSpPr>
                <p:nvPr/>
              </p:nvCxnSpPr>
              <p:spPr>
                <a:xfrm flipH="1">
                  <a:off x="4796612" y="4015224"/>
                  <a:ext cx="952500" cy="956825"/>
                </a:xfrm>
                <a:prstGeom prst="line">
                  <a:avLst/>
                </a:prstGeom>
                <a:noFill/>
                <a:ln w="3175" cap="flat" cmpd="sng" algn="ctr">
                  <a:solidFill>
                    <a:sysClr val="window" lastClr="FFFFFF">
                      <a:lumMod val="75000"/>
                    </a:sysClr>
                  </a:solidFill>
                  <a:prstDash val="solid"/>
                  <a:miter lim="800000"/>
                </a:ln>
                <a:effectLst/>
              </p:spPr>
            </p:cxnSp>
            <p:cxnSp>
              <p:nvCxnSpPr>
                <p:cNvPr id="11" name="直接连接符 10">
                  <a:extLst>
                    <a:ext uri="{FF2B5EF4-FFF2-40B4-BE49-F238E27FC236}">
                      <a16:creationId xmlns:a16="http://schemas.microsoft.com/office/drawing/2014/main" id="{EAABD420-6949-4112-B5B5-BC32470412AD}"/>
                    </a:ext>
                  </a:extLst>
                </p:cNvPr>
                <p:cNvCxnSpPr>
                  <a:cxnSpLocks/>
                </p:cNvCxnSpPr>
                <p:nvPr/>
              </p:nvCxnSpPr>
              <p:spPr>
                <a:xfrm flipH="1">
                  <a:off x="6092466" y="4160374"/>
                  <a:ext cx="7069" cy="700846"/>
                </a:xfrm>
                <a:prstGeom prst="line">
                  <a:avLst/>
                </a:prstGeom>
                <a:noFill/>
                <a:ln w="3175" cap="flat" cmpd="sng" algn="ctr">
                  <a:solidFill>
                    <a:sysClr val="window" lastClr="FFFFFF">
                      <a:lumMod val="75000"/>
                    </a:sysClr>
                  </a:solidFill>
                  <a:prstDash val="solid"/>
                  <a:miter lim="800000"/>
                </a:ln>
                <a:effectLst/>
              </p:spPr>
            </p:cxnSp>
            <p:cxnSp>
              <p:nvCxnSpPr>
                <p:cNvPr id="12" name="直接连接符 11">
                  <a:extLst>
                    <a:ext uri="{FF2B5EF4-FFF2-40B4-BE49-F238E27FC236}">
                      <a16:creationId xmlns:a16="http://schemas.microsoft.com/office/drawing/2014/main" id="{99DBB0B3-02EF-44C9-9810-DFCD210F4513}"/>
                    </a:ext>
                  </a:extLst>
                </p:cNvPr>
                <p:cNvCxnSpPr>
                  <a:cxnSpLocks/>
                </p:cNvCxnSpPr>
                <p:nvPr/>
              </p:nvCxnSpPr>
              <p:spPr>
                <a:xfrm>
                  <a:off x="6449958" y="4015224"/>
                  <a:ext cx="951085" cy="951085"/>
                </a:xfrm>
                <a:prstGeom prst="line">
                  <a:avLst/>
                </a:prstGeom>
                <a:noFill/>
                <a:ln w="3175" cap="flat" cmpd="sng" algn="ctr">
                  <a:solidFill>
                    <a:sysClr val="window" lastClr="FFFFFF">
                      <a:lumMod val="75000"/>
                    </a:sysClr>
                  </a:solidFill>
                  <a:prstDash val="solid"/>
                  <a:miter lim="800000"/>
                </a:ln>
                <a:effectLst/>
              </p:spPr>
            </p:cxnSp>
            <p:sp>
              <p:nvSpPr>
                <p:cNvPr id="14" name="íṩḷïḓe">
                  <a:extLst>
                    <a:ext uri="{FF2B5EF4-FFF2-40B4-BE49-F238E27FC236}">
                      <a16:creationId xmlns:a16="http://schemas.microsoft.com/office/drawing/2014/main" id="{48DD8ACB-F0C1-4AC6-BCCF-E766BE3990F8}"/>
                    </a:ext>
                  </a:extLst>
                </p:cNvPr>
                <p:cNvSpPr/>
                <p:nvPr/>
              </p:nvSpPr>
              <p:spPr bwMode="auto">
                <a:xfrm>
                  <a:off x="6507445" y="4046460"/>
                  <a:ext cx="1303618" cy="1303617"/>
                </a:xfrm>
                <a:custGeom>
                  <a:avLst/>
                  <a:gdLst>
                    <a:gd name="T0" fmla="*/ 277 w 966"/>
                    <a:gd name="T1" fmla="*/ 966 h 966"/>
                    <a:gd name="T2" fmla="*/ 0 w 966"/>
                    <a:gd name="T3" fmla="*/ 362 h 966"/>
                    <a:gd name="T4" fmla="*/ 360 w 966"/>
                    <a:gd name="T5" fmla="*/ 0 h 966"/>
                    <a:gd name="T6" fmla="*/ 966 w 966"/>
                    <a:gd name="T7" fmla="*/ 275 h 966"/>
                    <a:gd name="T8" fmla="*/ 277 w 966"/>
                    <a:gd name="T9" fmla="*/ 966 h 966"/>
                  </a:gdLst>
                  <a:ahLst/>
                  <a:cxnLst>
                    <a:cxn ang="0">
                      <a:pos x="T0" y="T1"/>
                    </a:cxn>
                    <a:cxn ang="0">
                      <a:pos x="T2" y="T3"/>
                    </a:cxn>
                    <a:cxn ang="0">
                      <a:pos x="T4" y="T5"/>
                    </a:cxn>
                    <a:cxn ang="0">
                      <a:pos x="T6" y="T7"/>
                    </a:cxn>
                    <a:cxn ang="0">
                      <a:pos x="T8" y="T9"/>
                    </a:cxn>
                  </a:cxnLst>
                  <a:rect l="0" t="0" r="r" b="b"/>
                  <a:pathLst>
                    <a:path w="966" h="966">
                      <a:moveTo>
                        <a:pt x="277" y="966"/>
                      </a:moveTo>
                      <a:cubicBezTo>
                        <a:pt x="0" y="362"/>
                        <a:pt x="0" y="362"/>
                        <a:pt x="0" y="362"/>
                      </a:cubicBezTo>
                      <a:cubicBezTo>
                        <a:pt x="160" y="289"/>
                        <a:pt x="287" y="160"/>
                        <a:pt x="360" y="0"/>
                      </a:cubicBezTo>
                      <a:cubicBezTo>
                        <a:pt x="966" y="275"/>
                        <a:pt x="966" y="275"/>
                        <a:pt x="966" y="275"/>
                      </a:cubicBezTo>
                      <a:cubicBezTo>
                        <a:pt x="827" y="581"/>
                        <a:pt x="582" y="826"/>
                        <a:pt x="277" y="966"/>
                      </a:cubicBezTo>
                    </a:path>
                  </a:pathLst>
                </a:custGeom>
                <a:solidFill>
                  <a:schemeClr val="tx1"/>
                </a:solidFill>
                <a:ln>
                  <a:noFill/>
                </a:ln>
                <a:effectLst>
                  <a:outerShdw blurRad="88900" dist="76200" dir="1200000" algn="tl" rotWithShape="0">
                    <a:prstClr val="black">
                      <a:alpha val="37000"/>
                    </a:prstClr>
                  </a:outerShdw>
                </a:effectLst>
              </p:spPr>
              <p:txBody>
                <a:bodyPr vert="horz" wrap="square" lIns="91440" tIns="45720" rIns="91440" bIns="45720" numCol="1" anchor="t" anchorCtr="0" compatLnSpc="1">
                  <a:prstTxWarp prst="textNoShape">
                    <a:avLst/>
                  </a:prstTxWarp>
                  <a:norm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15" name="işľîḓé">
                  <a:extLst>
                    <a:ext uri="{FF2B5EF4-FFF2-40B4-BE49-F238E27FC236}">
                      <a16:creationId xmlns:a16="http://schemas.microsoft.com/office/drawing/2014/main" id="{554FDBAF-EC1B-429E-A3C6-87E0EE51C3DD}"/>
                    </a:ext>
                  </a:extLst>
                </p:cNvPr>
                <p:cNvSpPr/>
                <p:nvPr/>
              </p:nvSpPr>
              <p:spPr bwMode="auto">
                <a:xfrm>
                  <a:off x="4386593" y="4052116"/>
                  <a:ext cx="1302204" cy="1302204"/>
                </a:xfrm>
                <a:custGeom>
                  <a:avLst/>
                  <a:gdLst>
                    <a:gd name="T0" fmla="*/ 691 w 966"/>
                    <a:gd name="T1" fmla="*/ 965 h 965"/>
                    <a:gd name="T2" fmla="*/ 0 w 966"/>
                    <a:gd name="T3" fmla="*/ 277 h 965"/>
                    <a:gd name="T4" fmla="*/ 604 w 966"/>
                    <a:gd name="T5" fmla="*/ 0 h 965"/>
                    <a:gd name="T6" fmla="*/ 966 w 966"/>
                    <a:gd name="T7" fmla="*/ 360 h 965"/>
                    <a:gd name="T8" fmla="*/ 691 w 966"/>
                    <a:gd name="T9" fmla="*/ 965 h 965"/>
                  </a:gdLst>
                  <a:ahLst/>
                  <a:cxnLst>
                    <a:cxn ang="0">
                      <a:pos x="T0" y="T1"/>
                    </a:cxn>
                    <a:cxn ang="0">
                      <a:pos x="T2" y="T3"/>
                    </a:cxn>
                    <a:cxn ang="0">
                      <a:pos x="T4" y="T5"/>
                    </a:cxn>
                    <a:cxn ang="0">
                      <a:pos x="T6" y="T7"/>
                    </a:cxn>
                    <a:cxn ang="0">
                      <a:pos x="T8" y="T9"/>
                    </a:cxn>
                  </a:cxnLst>
                  <a:rect l="0" t="0" r="r" b="b"/>
                  <a:pathLst>
                    <a:path w="966" h="965">
                      <a:moveTo>
                        <a:pt x="691" y="965"/>
                      </a:moveTo>
                      <a:cubicBezTo>
                        <a:pt x="385" y="826"/>
                        <a:pt x="140" y="582"/>
                        <a:pt x="0" y="277"/>
                      </a:cubicBezTo>
                      <a:cubicBezTo>
                        <a:pt x="604" y="0"/>
                        <a:pt x="604" y="0"/>
                        <a:pt x="604" y="0"/>
                      </a:cubicBezTo>
                      <a:cubicBezTo>
                        <a:pt x="677" y="159"/>
                        <a:pt x="805" y="287"/>
                        <a:pt x="966" y="360"/>
                      </a:cubicBezTo>
                      <a:cubicBezTo>
                        <a:pt x="691" y="965"/>
                        <a:pt x="691" y="965"/>
                        <a:pt x="691" y="965"/>
                      </a:cubicBezTo>
                    </a:path>
                  </a:pathLst>
                </a:custGeom>
                <a:solidFill>
                  <a:schemeClr val="tx1"/>
                </a:solidFill>
                <a:ln>
                  <a:noFill/>
                </a:ln>
                <a:effectLst>
                  <a:outerShdw blurRad="88900" dist="76200" dir="1200000" algn="tl" rotWithShape="0">
                    <a:prstClr val="black">
                      <a:alpha val="37000"/>
                    </a:prstClr>
                  </a:outerShdw>
                </a:effectLst>
              </p:spPr>
              <p:txBody>
                <a:bodyPr vert="horz" wrap="square" lIns="91440" tIns="45720" rIns="91440" bIns="45720" numCol="1" anchor="t" anchorCtr="0" compatLnSpc="1">
                  <a:prstTxWarp prst="textNoShape">
                    <a:avLst/>
                  </a:prstTxWarp>
                  <a:norm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75000"/>
                        <a:lumOff val="25000"/>
                      </a:schemeClr>
                    </a:solidFill>
                    <a:effectLst/>
                    <a:uLnTx/>
                    <a:uFillTx/>
                    <a:cs typeface="+mn-ea"/>
                    <a:sym typeface="+mn-lt"/>
                  </a:endParaRPr>
                </a:p>
              </p:txBody>
            </p:sp>
            <p:sp>
              <p:nvSpPr>
                <p:cNvPr id="16" name="îṥlïḓê">
                  <a:extLst>
                    <a:ext uri="{FF2B5EF4-FFF2-40B4-BE49-F238E27FC236}">
                      <a16:creationId xmlns:a16="http://schemas.microsoft.com/office/drawing/2014/main" id="{3885028E-8424-40A7-B9A4-7176723B2E33}"/>
                    </a:ext>
                  </a:extLst>
                </p:cNvPr>
                <p:cNvSpPr/>
                <p:nvPr/>
              </p:nvSpPr>
              <p:spPr bwMode="auto">
                <a:xfrm>
                  <a:off x="6708220" y="3198119"/>
                  <a:ext cx="664534" cy="875206"/>
                </a:xfrm>
                <a:custGeom>
                  <a:avLst/>
                  <a:gdLst>
                    <a:gd name="T0" fmla="*/ 415 w 493"/>
                    <a:gd name="T1" fmla="*/ 649 h 649"/>
                    <a:gd name="T2" fmla="*/ 2 w 493"/>
                    <a:gd name="T3" fmla="*/ 495 h 649"/>
                    <a:gd name="T4" fmla="*/ 1 w 493"/>
                    <a:gd name="T5" fmla="*/ 156 h 649"/>
                    <a:gd name="T6" fmla="*/ 0 w 493"/>
                    <a:gd name="T7" fmla="*/ 155 h 649"/>
                    <a:gd name="T8" fmla="*/ 413 w 493"/>
                    <a:gd name="T9" fmla="*/ 0 h 649"/>
                    <a:gd name="T10" fmla="*/ 414 w 493"/>
                    <a:gd name="T11" fmla="*/ 1 h 649"/>
                    <a:gd name="T12" fmla="*/ 415 w 493"/>
                    <a:gd name="T13" fmla="*/ 649 h 649"/>
                  </a:gdLst>
                  <a:ahLst/>
                  <a:cxnLst>
                    <a:cxn ang="0">
                      <a:pos x="T0" y="T1"/>
                    </a:cxn>
                    <a:cxn ang="0">
                      <a:pos x="T2" y="T3"/>
                    </a:cxn>
                    <a:cxn ang="0">
                      <a:pos x="T4" y="T5"/>
                    </a:cxn>
                    <a:cxn ang="0">
                      <a:pos x="T6" y="T7"/>
                    </a:cxn>
                    <a:cxn ang="0">
                      <a:pos x="T8" y="T9"/>
                    </a:cxn>
                    <a:cxn ang="0">
                      <a:pos x="T10" y="T11"/>
                    </a:cxn>
                    <a:cxn ang="0">
                      <a:pos x="T12" y="T13"/>
                    </a:cxn>
                  </a:cxnLst>
                  <a:rect l="0" t="0" r="r" b="b"/>
                  <a:pathLst>
                    <a:path w="493" h="649">
                      <a:moveTo>
                        <a:pt x="415" y="649"/>
                      </a:moveTo>
                      <a:cubicBezTo>
                        <a:pt x="2" y="495"/>
                        <a:pt x="2" y="495"/>
                        <a:pt x="2" y="495"/>
                      </a:cubicBezTo>
                      <a:cubicBezTo>
                        <a:pt x="42" y="386"/>
                        <a:pt x="42" y="266"/>
                        <a:pt x="1" y="156"/>
                      </a:cubicBezTo>
                      <a:cubicBezTo>
                        <a:pt x="0" y="155"/>
                        <a:pt x="0" y="155"/>
                        <a:pt x="0" y="155"/>
                      </a:cubicBezTo>
                      <a:cubicBezTo>
                        <a:pt x="413" y="0"/>
                        <a:pt x="413" y="0"/>
                        <a:pt x="413" y="0"/>
                      </a:cubicBezTo>
                      <a:cubicBezTo>
                        <a:pt x="414" y="1"/>
                        <a:pt x="414" y="1"/>
                        <a:pt x="414" y="1"/>
                      </a:cubicBezTo>
                      <a:cubicBezTo>
                        <a:pt x="492" y="210"/>
                        <a:pt x="493" y="440"/>
                        <a:pt x="415" y="649"/>
                      </a:cubicBezTo>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norm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75000"/>
                        <a:lumOff val="25000"/>
                      </a:schemeClr>
                    </a:solidFill>
                    <a:effectLst/>
                    <a:uLnTx/>
                    <a:uFillTx/>
                    <a:cs typeface="+mn-ea"/>
                    <a:sym typeface="+mn-lt"/>
                  </a:endParaRPr>
                </a:p>
              </p:txBody>
            </p:sp>
            <p:sp>
              <p:nvSpPr>
                <p:cNvPr id="17" name="ïṥľïďe">
                  <a:extLst>
                    <a:ext uri="{FF2B5EF4-FFF2-40B4-BE49-F238E27FC236}">
                      <a16:creationId xmlns:a16="http://schemas.microsoft.com/office/drawing/2014/main" id="{BC5424CB-1DA8-4D48-B9C2-193A0D684028}"/>
                    </a:ext>
                  </a:extLst>
                </p:cNvPr>
                <p:cNvSpPr/>
                <p:nvPr/>
              </p:nvSpPr>
              <p:spPr bwMode="auto">
                <a:xfrm>
                  <a:off x="4820660" y="3206603"/>
                  <a:ext cx="663120" cy="872378"/>
                </a:xfrm>
                <a:custGeom>
                  <a:avLst/>
                  <a:gdLst>
                    <a:gd name="T0" fmla="*/ 492 w 492"/>
                    <a:gd name="T1" fmla="*/ 492 h 647"/>
                    <a:gd name="T2" fmla="*/ 79 w 492"/>
                    <a:gd name="T3" fmla="*/ 647 h 647"/>
                    <a:gd name="T4" fmla="*/ 78 w 492"/>
                    <a:gd name="T5" fmla="*/ 646 h 647"/>
                    <a:gd name="T6" fmla="*/ 77 w 492"/>
                    <a:gd name="T7" fmla="*/ 0 h 647"/>
                    <a:gd name="T8" fmla="*/ 491 w 492"/>
                    <a:gd name="T9" fmla="*/ 153 h 647"/>
                    <a:gd name="T10" fmla="*/ 491 w 492"/>
                    <a:gd name="T11" fmla="*/ 491 h 647"/>
                    <a:gd name="T12" fmla="*/ 492 w 492"/>
                    <a:gd name="T13" fmla="*/ 492 h 647"/>
                  </a:gdLst>
                  <a:ahLst/>
                  <a:cxnLst>
                    <a:cxn ang="0">
                      <a:pos x="T0" y="T1"/>
                    </a:cxn>
                    <a:cxn ang="0">
                      <a:pos x="T2" y="T3"/>
                    </a:cxn>
                    <a:cxn ang="0">
                      <a:pos x="T4" y="T5"/>
                    </a:cxn>
                    <a:cxn ang="0">
                      <a:pos x="T6" y="T7"/>
                    </a:cxn>
                    <a:cxn ang="0">
                      <a:pos x="T8" y="T9"/>
                    </a:cxn>
                    <a:cxn ang="0">
                      <a:pos x="T10" y="T11"/>
                    </a:cxn>
                    <a:cxn ang="0">
                      <a:pos x="T12" y="T13"/>
                    </a:cxn>
                  </a:cxnLst>
                  <a:rect l="0" t="0" r="r" b="b"/>
                  <a:pathLst>
                    <a:path w="492" h="647">
                      <a:moveTo>
                        <a:pt x="492" y="492"/>
                      </a:moveTo>
                      <a:cubicBezTo>
                        <a:pt x="79" y="647"/>
                        <a:pt x="79" y="647"/>
                        <a:pt x="79" y="647"/>
                      </a:cubicBezTo>
                      <a:cubicBezTo>
                        <a:pt x="78" y="646"/>
                        <a:pt x="78" y="646"/>
                        <a:pt x="78" y="646"/>
                      </a:cubicBezTo>
                      <a:cubicBezTo>
                        <a:pt x="0" y="438"/>
                        <a:pt x="0" y="208"/>
                        <a:pt x="77" y="0"/>
                      </a:cubicBezTo>
                      <a:cubicBezTo>
                        <a:pt x="491" y="153"/>
                        <a:pt x="491" y="153"/>
                        <a:pt x="491" y="153"/>
                      </a:cubicBezTo>
                      <a:cubicBezTo>
                        <a:pt x="450" y="262"/>
                        <a:pt x="451" y="382"/>
                        <a:pt x="491" y="491"/>
                      </a:cubicBezTo>
                      <a:cubicBezTo>
                        <a:pt x="492" y="492"/>
                        <a:pt x="492" y="492"/>
                        <a:pt x="492" y="492"/>
                      </a:cubicBezTo>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norm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75000"/>
                        <a:lumOff val="25000"/>
                      </a:schemeClr>
                    </a:solidFill>
                    <a:effectLst/>
                    <a:uLnTx/>
                    <a:uFillTx/>
                    <a:cs typeface="+mn-ea"/>
                    <a:sym typeface="+mn-lt"/>
                  </a:endParaRPr>
                </a:p>
              </p:txBody>
            </p:sp>
            <p:sp>
              <p:nvSpPr>
                <p:cNvPr id="18" name="îşlîdè">
                  <a:extLst>
                    <a:ext uri="{FF2B5EF4-FFF2-40B4-BE49-F238E27FC236}">
                      <a16:creationId xmlns:a16="http://schemas.microsoft.com/office/drawing/2014/main" id="{4EB23073-8904-40EC-AEB3-C9241CC9BC09}"/>
                    </a:ext>
                  </a:extLst>
                </p:cNvPr>
                <p:cNvSpPr/>
                <p:nvPr/>
              </p:nvSpPr>
              <p:spPr bwMode="auto">
                <a:xfrm>
                  <a:off x="6503205" y="1922781"/>
                  <a:ext cx="1302203" cy="1302205"/>
                </a:xfrm>
                <a:custGeom>
                  <a:avLst/>
                  <a:gdLst>
                    <a:gd name="T0" fmla="*/ 362 w 966"/>
                    <a:gd name="T1" fmla="*/ 965 h 965"/>
                    <a:gd name="T2" fmla="*/ 0 w 966"/>
                    <a:gd name="T3" fmla="*/ 606 h 965"/>
                    <a:gd name="T4" fmla="*/ 274 w 966"/>
                    <a:gd name="T5" fmla="*/ 0 h 965"/>
                    <a:gd name="T6" fmla="*/ 966 w 966"/>
                    <a:gd name="T7" fmla="*/ 687 h 965"/>
                    <a:gd name="T8" fmla="*/ 362 w 966"/>
                    <a:gd name="T9" fmla="*/ 965 h 965"/>
                  </a:gdLst>
                  <a:ahLst/>
                  <a:cxnLst>
                    <a:cxn ang="0">
                      <a:pos x="T0" y="T1"/>
                    </a:cxn>
                    <a:cxn ang="0">
                      <a:pos x="T2" y="T3"/>
                    </a:cxn>
                    <a:cxn ang="0">
                      <a:pos x="T4" y="T5"/>
                    </a:cxn>
                    <a:cxn ang="0">
                      <a:pos x="T6" y="T7"/>
                    </a:cxn>
                    <a:cxn ang="0">
                      <a:pos x="T8" y="T9"/>
                    </a:cxn>
                  </a:cxnLst>
                  <a:rect l="0" t="0" r="r" b="b"/>
                  <a:pathLst>
                    <a:path w="966" h="965">
                      <a:moveTo>
                        <a:pt x="362" y="965"/>
                      </a:moveTo>
                      <a:cubicBezTo>
                        <a:pt x="289" y="806"/>
                        <a:pt x="160" y="678"/>
                        <a:pt x="0" y="606"/>
                      </a:cubicBezTo>
                      <a:cubicBezTo>
                        <a:pt x="274" y="0"/>
                        <a:pt x="274" y="0"/>
                        <a:pt x="274" y="0"/>
                      </a:cubicBezTo>
                      <a:cubicBezTo>
                        <a:pt x="580" y="138"/>
                        <a:pt x="826" y="383"/>
                        <a:pt x="966" y="687"/>
                      </a:cubicBezTo>
                      <a:cubicBezTo>
                        <a:pt x="362" y="965"/>
                        <a:pt x="362" y="965"/>
                        <a:pt x="362" y="965"/>
                      </a:cubicBezTo>
                    </a:path>
                  </a:pathLst>
                </a:custGeom>
                <a:solidFill>
                  <a:schemeClr val="tx1"/>
                </a:solidFill>
                <a:ln>
                  <a:noFill/>
                </a:ln>
                <a:effectLst>
                  <a:outerShdw blurRad="88900" dist="76200" dir="1200000" algn="tl" rotWithShape="0">
                    <a:prstClr val="black">
                      <a:alpha val="37000"/>
                    </a:prstClr>
                  </a:outerShdw>
                </a:effectLst>
              </p:spPr>
              <p:txBody>
                <a:bodyPr vert="horz" wrap="square" lIns="91440" tIns="45720" rIns="91440" bIns="45720" numCol="1" anchor="t" anchorCtr="0" compatLnSpc="1">
                  <a:prstTxWarp prst="textNoShape">
                    <a:avLst/>
                  </a:prstTxWarp>
                  <a:norm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19" name="iśḷîďé">
                  <a:extLst>
                    <a:ext uri="{FF2B5EF4-FFF2-40B4-BE49-F238E27FC236}">
                      <a16:creationId xmlns:a16="http://schemas.microsoft.com/office/drawing/2014/main" id="{324E4614-A16F-476F-933F-96C13FEC1D81}"/>
                    </a:ext>
                  </a:extLst>
                </p:cNvPr>
                <p:cNvSpPr/>
                <p:nvPr/>
              </p:nvSpPr>
              <p:spPr bwMode="auto">
                <a:xfrm>
                  <a:off x="4380937" y="1928436"/>
                  <a:ext cx="1302204" cy="1303617"/>
                </a:xfrm>
                <a:custGeom>
                  <a:avLst/>
                  <a:gdLst>
                    <a:gd name="T0" fmla="*/ 606 w 965"/>
                    <a:gd name="T1" fmla="*/ 966 h 966"/>
                    <a:gd name="T2" fmla="*/ 0 w 965"/>
                    <a:gd name="T3" fmla="*/ 692 h 966"/>
                    <a:gd name="T4" fmla="*/ 688 w 965"/>
                    <a:gd name="T5" fmla="*/ 0 h 966"/>
                    <a:gd name="T6" fmla="*/ 965 w 965"/>
                    <a:gd name="T7" fmla="*/ 604 h 966"/>
                    <a:gd name="T8" fmla="*/ 606 w 965"/>
                    <a:gd name="T9" fmla="*/ 966 h 966"/>
                  </a:gdLst>
                  <a:ahLst/>
                  <a:cxnLst>
                    <a:cxn ang="0">
                      <a:pos x="T0" y="T1"/>
                    </a:cxn>
                    <a:cxn ang="0">
                      <a:pos x="T2" y="T3"/>
                    </a:cxn>
                    <a:cxn ang="0">
                      <a:pos x="T4" y="T5"/>
                    </a:cxn>
                    <a:cxn ang="0">
                      <a:pos x="T6" y="T7"/>
                    </a:cxn>
                    <a:cxn ang="0">
                      <a:pos x="T8" y="T9"/>
                    </a:cxn>
                  </a:cxnLst>
                  <a:rect l="0" t="0" r="r" b="b"/>
                  <a:pathLst>
                    <a:path w="965" h="966">
                      <a:moveTo>
                        <a:pt x="606" y="966"/>
                      </a:moveTo>
                      <a:cubicBezTo>
                        <a:pt x="0" y="692"/>
                        <a:pt x="0" y="692"/>
                        <a:pt x="0" y="692"/>
                      </a:cubicBezTo>
                      <a:cubicBezTo>
                        <a:pt x="139" y="386"/>
                        <a:pt x="383" y="140"/>
                        <a:pt x="688" y="0"/>
                      </a:cubicBezTo>
                      <a:cubicBezTo>
                        <a:pt x="965" y="604"/>
                        <a:pt x="965" y="604"/>
                        <a:pt x="965" y="604"/>
                      </a:cubicBezTo>
                      <a:cubicBezTo>
                        <a:pt x="806" y="677"/>
                        <a:pt x="678" y="806"/>
                        <a:pt x="606" y="966"/>
                      </a:cubicBezTo>
                    </a:path>
                  </a:pathLst>
                </a:custGeom>
                <a:solidFill>
                  <a:schemeClr val="tx1"/>
                </a:solidFill>
                <a:ln>
                  <a:noFill/>
                </a:ln>
                <a:effectLst>
                  <a:outerShdw blurRad="88900" dist="76200" dir="1200000" algn="tl" rotWithShape="0">
                    <a:prstClr val="black">
                      <a:alpha val="37000"/>
                    </a:prstClr>
                  </a:outerShdw>
                </a:effectLst>
              </p:spPr>
              <p:txBody>
                <a:bodyPr vert="horz" wrap="square" lIns="91440" tIns="45720" rIns="91440" bIns="45720" numCol="1" anchor="t" anchorCtr="0" compatLnSpc="1">
                  <a:prstTxWarp prst="textNoShape">
                    <a:avLst/>
                  </a:prstTxWarp>
                  <a:norm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20" name="íṡḷïdè">
                  <a:extLst>
                    <a:ext uri="{FF2B5EF4-FFF2-40B4-BE49-F238E27FC236}">
                      <a16:creationId xmlns:a16="http://schemas.microsoft.com/office/drawing/2014/main" id="{D33156CD-1747-45D4-9C12-0D6BA6846F10}"/>
                    </a:ext>
                  </a:extLst>
                </p:cNvPr>
                <p:cNvSpPr/>
                <p:nvPr/>
              </p:nvSpPr>
              <p:spPr bwMode="auto">
                <a:xfrm>
                  <a:off x="5656277" y="2362503"/>
                  <a:ext cx="872378" cy="664534"/>
                </a:xfrm>
                <a:custGeom>
                  <a:avLst/>
                  <a:gdLst>
                    <a:gd name="T0" fmla="*/ 494 w 647"/>
                    <a:gd name="T1" fmla="*/ 491 h 492"/>
                    <a:gd name="T2" fmla="*/ 156 w 647"/>
                    <a:gd name="T3" fmla="*/ 492 h 492"/>
                    <a:gd name="T4" fmla="*/ 155 w 647"/>
                    <a:gd name="T5" fmla="*/ 492 h 492"/>
                    <a:gd name="T6" fmla="*/ 0 w 647"/>
                    <a:gd name="T7" fmla="*/ 79 h 492"/>
                    <a:gd name="T8" fmla="*/ 1 w 647"/>
                    <a:gd name="T9" fmla="*/ 79 h 492"/>
                    <a:gd name="T10" fmla="*/ 647 w 647"/>
                    <a:gd name="T11" fmla="*/ 77 h 492"/>
                    <a:gd name="T12" fmla="*/ 494 w 647"/>
                    <a:gd name="T13" fmla="*/ 491 h 492"/>
                  </a:gdLst>
                  <a:ahLst/>
                  <a:cxnLst>
                    <a:cxn ang="0">
                      <a:pos x="T0" y="T1"/>
                    </a:cxn>
                    <a:cxn ang="0">
                      <a:pos x="T2" y="T3"/>
                    </a:cxn>
                    <a:cxn ang="0">
                      <a:pos x="T4" y="T5"/>
                    </a:cxn>
                    <a:cxn ang="0">
                      <a:pos x="T6" y="T7"/>
                    </a:cxn>
                    <a:cxn ang="0">
                      <a:pos x="T8" y="T9"/>
                    </a:cxn>
                    <a:cxn ang="0">
                      <a:pos x="T10" y="T11"/>
                    </a:cxn>
                    <a:cxn ang="0">
                      <a:pos x="T12" y="T13"/>
                    </a:cxn>
                  </a:cxnLst>
                  <a:rect l="0" t="0" r="r" b="b"/>
                  <a:pathLst>
                    <a:path w="647" h="492">
                      <a:moveTo>
                        <a:pt x="494" y="491"/>
                      </a:moveTo>
                      <a:cubicBezTo>
                        <a:pt x="385" y="450"/>
                        <a:pt x="265" y="451"/>
                        <a:pt x="156" y="492"/>
                      </a:cubicBezTo>
                      <a:cubicBezTo>
                        <a:pt x="155" y="492"/>
                        <a:pt x="155" y="492"/>
                        <a:pt x="155" y="492"/>
                      </a:cubicBezTo>
                      <a:cubicBezTo>
                        <a:pt x="0" y="79"/>
                        <a:pt x="0" y="79"/>
                        <a:pt x="0" y="79"/>
                      </a:cubicBezTo>
                      <a:cubicBezTo>
                        <a:pt x="1" y="79"/>
                        <a:pt x="1" y="79"/>
                        <a:pt x="1" y="79"/>
                      </a:cubicBezTo>
                      <a:cubicBezTo>
                        <a:pt x="209" y="1"/>
                        <a:pt x="439" y="0"/>
                        <a:pt x="647" y="77"/>
                      </a:cubicBezTo>
                      <a:cubicBezTo>
                        <a:pt x="494" y="491"/>
                        <a:pt x="494" y="491"/>
                        <a:pt x="494" y="491"/>
                      </a:cubicBezTo>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norm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75000"/>
                        <a:lumOff val="25000"/>
                      </a:schemeClr>
                    </a:solidFill>
                    <a:effectLst/>
                    <a:uLnTx/>
                    <a:uFillTx/>
                    <a:cs typeface="+mn-ea"/>
                    <a:sym typeface="+mn-lt"/>
                  </a:endParaRPr>
                </a:p>
              </p:txBody>
            </p:sp>
            <p:sp>
              <p:nvSpPr>
                <p:cNvPr id="21" name="iṩḷîḓê">
                  <a:extLst>
                    <a:ext uri="{FF2B5EF4-FFF2-40B4-BE49-F238E27FC236}">
                      <a16:creationId xmlns:a16="http://schemas.microsoft.com/office/drawing/2014/main" id="{D7453952-B44A-4C41-A7D2-8BA9CADD8C34}"/>
                    </a:ext>
                  </a:extLst>
                </p:cNvPr>
                <p:cNvSpPr/>
                <p:nvPr/>
              </p:nvSpPr>
              <p:spPr>
                <a:xfrm>
                  <a:off x="5603962" y="3169228"/>
                  <a:ext cx="991146" cy="991146"/>
                </a:xfrm>
                <a:prstGeom prst="ellipse">
                  <a:avLst/>
                </a:prstGeom>
                <a:solidFill>
                  <a:schemeClr val="tx1">
                    <a:lumMod val="50000"/>
                    <a:lumOff val="50000"/>
                  </a:schemeClr>
                </a:solidFill>
                <a:ln w="12700" cap="flat" cmpd="sng" algn="ctr">
                  <a:noFill/>
                  <a:prstDash val="solid"/>
                  <a:miter lim="800000"/>
                </a:ln>
                <a:effectLst/>
              </p:spPr>
              <p:txBody>
                <a:bodyPr wrap="square" lIns="91440" tIns="45720" rIns="91440" bIns="45720" rtlCol="0" anchor="ct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1"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22" name="六边形 33">
                  <a:extLst>
                    <a:ext uri="{FF2B5EF4-FFF2-40B4-BE49-F238E27FC236}">
                      <a16:creationId xmlns:a16="http://schemas.microsoft.com/office/drawing/2014/main" id="{07B7C29C-6162-486A-9EFB-FAE72F968DC3}"/>
                    </a:ext>
                  </a:extLst>
                </p:cNvPr>
                <p:cNvSpPr/>
                <p:nvPr/>
              </p:nvSpPr>
              <p:spPr>
                <a:xfrm>
                  <a:off x="5855554" y="3429000"/>
                  <a:ext cx="473824" cy="471600"/>
                </a:xfrm>
                <a:custGeom>
                  <a:avLst/>
                  <a:gdLst>
                    <a:gd name="connsiteX0" fmla="*/ 315609 w 338137"/>
                    <a:gd name="connsiteY0" fmla="*/ 185737 h 336550"/>
                    <a:gd name="connsiteX1" fmla="*/ 338137 w 338137"/>
                    <a:gd name="connsiteY1" fmla="*/ 185737 h 336550"/>
                    <a:gd name="connsiteX2" fmla="*/ 185737 w 338137"/>
                    <a:gd name="connsiteY2" fmla="*/ 336550 h 336550"/>
                    <a:gd name="connsiteX3" fmla="*/ 185737 w 338137"/>
                    <a:gd name="connsiteY3" fmla="*/ 314256 h 336550"/>
                    <a:gd name="connsiteX4" fmla="*/ 315609 w 338137"/>
                    <a:gd name="connsiteY4" fmla="*/ 185737 h 336550"/>
                    <a:gd name="connsiteX5" fmla="*/ 249042 w 338137"/>
                    <a:gd name="connsiteY5" fmla="*/ 185737 h 336550"/>
                    <a:gd name="connsiteX6" fmla="*/ 271462 w 338137"/>
                    <a:gd name="connsiteY6" fmla="*/ 185737 h 336550"/>
                    <a:gd name="connsiteX7" fmla="*/ 185737 w 338137"/>
                    <a:gd name="connsiteY7" fmla="*/ 269875 h 336550"/>
                    <a:gd name="connsiteX8" fmla="*/ 185737 w 338137"/>
                    <a:gd name="connsiteY8" fmla="*/ 247870 h 336550"/>
                    <a:gd name="connsiteX9" fmla="*/ 249042 w 338137"/>
                    <a:gd name="connsiteY9" fmla="*/ 185737 h 336550"/>
                    <a:gd name="connsiteX10" fmla="*/ 66675 w 338137"/>
                    <a:gd name="connsiteY10" fmla="*/ 185737 h 336550"/>
                    <a:gd name="connsiteX11" fmla="*/ 89095 w 338137"/>
                    <a:gd name="connsiteY11" fmla="*/ 185737 h 336550"/>
                    <a:gd name="connsiteX12" fmla="*/ 152400 w 338137"/>
                    <a:gd name="connsiteY12" fmla="*/ 247870 h 336550"/>
                    <a:gd name="connsiteX13" fmla="*/ 152400 w 338137"/>
                    <a:gd name="connsiteY13" fmla="*/ 269875 h 336550"/>
                    <a:gd name="connsiteX14" fmla="*/ 66675 w 338137"/>
                    <a:gd name="connsiteY14" fmla="*/ 185737 h 336550"/>
                    <a:gd name="connsiteX15" fmla="*/ 0 w 338137"/>
                    <a:gd name="connsiteY15" fmla="*/ 185737 h 336550"/>
                    <a:gd name="connsiteX16" fmla="*/ 22528 w 338137"/>
                    <a:gd name="connsiteY16" fmla="*/ 185737 h 336550"/>
                    <a:gd name="connsiteX17" fmla="*/ 152400 w 338137"/>
                    <a:gd name="connsiteY17" fmla="*/ 314256 h 336550"/>
                    <a:gd name="connsiteX18" fmla="*/ 152400 w 338137"/>
                    <a:gd name="connsiteY18" fmla="*/ 336550 h 336550"/>
                    <a:gd name="connsiteX19" fmla="*/ 0 w 338137"/>
                    <a:gd name="connsiteY19" fmla="*/ 185737 h 336550"/>
                    <a:gd name="connsiteX20" fmla="*/ 169069 w 338137"/>
                    <a:gd name="connsiteY20" fmla="*/ 127000 h 336550"/>
                    <a:gd name="connsiteX21" fmla="*/ 186045 w 338137"/>
                    <a:gd name="connsiteY21" fmla="*/ 130918 h 336550"/>
                    <a:gd name="connsiteX22" fmla="*/ 205633 w 338137"/>
                    <a:gd name="connsiteY22" fmla="*/ 150506 h 336550"/>
                    <a:gd name="connsiteX23" fmla="*/ 209550 w 338137"/>
                    <a:gd name="connsiteY23" fmla="*/ 167482 h 336550"/>
                    <a:gd name="connsiteX24" fmla="*/ 205633 w 338137"/>
                    <a:gd name="connsiteY24" fmla="*/ 184458 h 336550"/>
                    <a:gd name="connsiteX25" fmla="*/ 186045 w 338137"/>
                    <a:gd name="connsiteY25" fmla="*/ 204046 h 336550"/>
                    <a:gd name="connsiteX26" fmla="*/ 169069 w 338137"/>
                    <a:gd name="connsiteY26" fmla="*/ 207963 h 336550"/>
                    <a:gd name="connsiteX27" fmla="*/ 152093 w 338137"/>
                    <a:gd name="connsiteY27" fmla="*/ 204046 h 336550"/>
                    <a:gd name="connsiteX28" fmla="*/ 132505 w 338137"/>
                    <a:gd name="connsiteY28" fmla="*/ 184458 h 336550"/>
                    <a:gd name="connsiteX29" fmla="*/ 128587 w 338137"/>
                    <a:gd name="connsiteY29" fmla="*/ 167482 h 336550"/>
                    <a:gd name="connsiteX30" fmla="*/ 132505 w 338137"/>
                    <a:gd name="connsiteY30" fmla="*/ 150506 h 336550"/>
                    <a:gd name="connsiteX31" fmla="*/ 152093 w 338137"/>
                    <a:gd name="connsiteY31" fmla="*/ 130918 h 336550"/>
                    <a:gd name="connsiteX32" fmla="*/ 169069 w 338137"/>
                    <a:gd name="connsiteY32" fmla="*/ 127000 h 336550"/>
                    <a:gd name="connsiteX33" fmla="*/ 185737 w 338137"/>
                    <a:gd name="connsiteY33" fmla="*/ 65087 h 336550"/>
                    <a:gd name="connsiteX34" fmla="*/ 271462 w 338137"/>
                    <a:gd name="connsiteY34" fmla="*/ 150812 h 336550"/>
                    <a:gd name="connsiteX35" fmla="*/ 249042 w 338137"/>
                    <a:gd name="connsiteY35" fmla="*/ 150812 h 336550"/>
                    <a:gd name="connsiteX36" fmla="*/ 185737 w 338137"/>
                    <a:gd name="connsiteY36" fmla="*/ 87507 h 336550"/>
                    <a:gd name="connsiteX37" fmla="*/ 185737 w 338137"/>
                    <a:gd name="connsiteY37" fmla="*/ 65087 h 336550"/>
                    <a:gd name="connsiteX38" fmla="*/ 152400 w 338137"/>
                    <a:gd name="connsiteY38" fmla="*/ 65087 h 336550"/>
                    <a:gd name="connsiteX39" fmla="*/ 152400 w 338137"/>
                    <a:gd name="connsiteY39" fmla="*/ 87507 h 336550"/>
                    <a:gd name="connsiteX40" fmla="*/ 89095 w 338137"/>
                    <a:gd name="connsiteY40" fmla="*/ 150812 h 336550"/>
                    <a:gd name="connsiteX41" fmla="*/ 66675 w 338137"/>
                    <a:gd name="connsiteY41" fmla="*/ 150812 h 336550"/>
                    <a:gd name="connsiteX42" fmla="*/ 152400 w 338137"/>
                    <a:gd name="connsiteY42" fmla="*/ 65087 h 336550"/>
                    <a:gd name="connsiteX43" fmla="*/ 185737 w 338137"/>
                    <a:gd name="connsiteY43" fmla="*/ 0 h 336550"/>
                    <a:gd name="connsiteX44" fmla="*/ 338137 w 338137"/>
                    <a:gd name="connsiteY44" fmla="*/ 150813 h 336550"/>
                    <a:gd name="connsiteX45" fmla="*/ 315609 w 338137"/>
                    <a:gd name="connsiteY45" fmla="*/ 150813 h 336550"/>
                    <a:gd name="connsiteX46" fmla="*/ 185737 w 338137"/>
                    <a:gd name="connsiteY46" fmla="*/ 22294 h 336550"/>
                    <a:gd name="connsiteX47" fmla="*/ 185737 w 338137"/>
                    <a:gd name="connsiteY47" fmla="*/ 0 h 336550"/>
                    <a:gd name="connsiteX48" fmla="*/ 152400 w 338137"/>
                    <a:gd name="connsiteY48" fmla="*/ 0 h 336550"/>
                    <a:gd name="connsiteX49" fmla="*/ 152400 w 338137"/>
                    <a:gd name="connsiteY49" fmla="*/ 22294 h 336550"/>
                    <a:gd name="connsiteX50" fmla="*/ 22528 w 338137"/>
                    <a:gd name="connsiteY50" fmla="*/ 150813 h 336550"/>
                    <a:gd name="connsiteX51" fmla="*/ 0 w 338137"/>
                    <a:gd name="connsiteY51" fmla="*/ 150813 h 336550"/>
                    <a:gd name="connsiteX52" fmla="*/ 152400 w 338137"/>
                    <a:gd name="connsiteY52"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338137" h="336550">
                      <a:moveTo>
                        <a:pt x="315609" y="185737"/>
                      </a:moveTo>
                      <a:cubicBezTo>
                        <a:pt x="315609" y="185737"/>
                        <a:pt x="315609" y="185737"/>
                        <a:pt x="338137" y="185737"/>
                      </a:cubicBezTo>
                      <a:cubicBezTo>
                        <a:pt x="330186" y="265734"/>
                        <a:pt x="266576" y="328682"/>
                        <a:pt x="185737" y="336550"/>
                      </a:cubicBezTo>
                      <a:cubicBezTo>
                        <a:pt x="185737" y="336550"/>
                        <a:pt x="185737" y="336550"/>
                        <a:pt x="185737" y="314256"/>
                      </a:cubicBezTo>
                      <a:cubicBezTo>
                        <a:pt x="253323" y="306388"/>
                        <a:pt x="307657" y="252620"/>
                        <a:pt x="315609" y="185737"/>
                      </a:cubicBezTo>
                      <a:close/>
                      <a:moveTo>
                        <a:pt x="249042" y="185737"/>
                      </a:moveTo>
                      <a:cubicBezTo>
                        <a:pt x="249042" y="185737"/>
                        <a:pt x="249042" y="185737"/>
                        <a:pt x="271462" y="185737"/>
                      </a:cubicBezTo>
                      <a:cubicBezTo>
                        <a:pt x="264868" y="228453"/>
                        <a:pt x="229259" y="263403"/>
                        <a:pt x="185737" y="269875"/>
                      </a:cubicBezTo>
                      <a:cubicBezTo>
                        <a:pt x="185737" y="269875"/>
                        <a:pt x="185737" y="269875"/>
                        <a:pt x="185737" y="247870"/>
                      </a:cubicBezTo>
                      <a:cubicBezTo>
                        <a:pt x="217390" y="241398"/>
                        <a:pt x="242448" y="216804"/>
                        <a:pt x="249042" y="185737"/>
                      </a:cubicBezTo>
                      <a:close/>
                      <a:moveTo>
                        <a:pt x="66675" y="185737"/>
                      </a:moveTo>
                      <a:cubicBezTo>
                        <a:pt x="66675" y="185737"/>
                        <a:pt x="66675" y="185737"/>
                        <a:pt x="89095" y="185737"/>
                      </a:cubicBezTo>
                      <a:cubicBezTo>
                        <a:pt x="95689" y="216804"/>
                        <a:pt x="120747" y="241398"/>
                        <a:pt x="152400" y="247870"/>
                      </a:cubicBezTo>
                      <a:cubicBezTo>
                        <a:pt x="152400" y="247870"/>
                        <a:pt x="152400" y="247870"/>
                        <a:pt x="152400" y="269875"/>
                      </a:cubicBezTo>
                      <a:cubicBezTo>
                        <a:pt x="108878" y="263403"/>
                        <a:pt x="73269" y="228453"/>
                        <a:pt x="66675" y="185737"/>
                      </a:cubicBezTo>
                      <a:close/>
                      <a:moveTo>
                        <a:pt x="0" y="185737"/>
                      </a:moveTo>
                      <a:cubicBezTo>
                        <a:pt x="0" y="185737"/>
                        <a:pt x="0" y="185737"/>
                        <a:pt x="22528" y="185737"/>
                      </a:cubicBezTo>
                      <a:cubicBezTo>
                        <a:pt x="30480" y="252620"/>
                        <a:pt x="84814" y="306388"/>
                        <a:pt x="152400" y="314256"/>
                      </a:cubicBezTo>
                      <a:cubicBezTo>
                        <a:pt x="152400" y="314256"/>
                        <a:pt x="152400" y="314256"/>
                        <a:pt x="152400" y="336550"/>
                      </a:cubicBezTo>
                      <a:cubicBezTo>
                        <a:pt x="71561" y="328682"/>
                        <a:pt x="7951" y="265734"/>
                        <a:pt x="0" y="185737"/>
                      </a:cubicBezTo>
                      <a:close/>
                      <a:moveTo>
                        <a:pt x="169069" y="127000"/>
                      </a:moveTo>
                      <a:cubicBezTo>
                        <a:pt x="175598" y="127000"/>
                        <a:pt x="180821" y="128306"/>
                        <a:pt x="186045" y="130918"/>
                      </a:cubicBezTo>
                      <a:cubicBezTo>
                        <a:pt x="195186" y="134835"/>
                        <a:pt x="201715" y="141365"/>
                        <a:pt x="205633" y="150506"/>
                      </a:cubicBezTo>
                      <a:cubicBezTo>
                        <a:pt x="208244" y="155729"/>
                        <a:pt x="209550" y="160952"/>
                        <a:pt x="209550" y="167482"/>
                      </a:cubicBezTo>
                      <a:cubicBezTo>
                        <a:pt x="209550" y="174011"/>
                        <a:pt x="208244" y="179234"/>
                        <a:pt x="205633" y="184458"/>
                      </a:cubicBezTo>
                      <a:cubicBezTo>
                        <a:pt x="201715" y="193599"/>
                        <a:pt x="195186" y="200128"/>
                        <a:pt x="186045" y="204046"/>
                      </a:cubicBezTo>
                      <a:cubicBezTo>
                        <a:pt x="180821" y="206657"/>
                        <a:pt x="175598" y="207963"/>
                        <a:pt x="169069" y="207963"/>
                      </a:cubicBezTo>
                      <a:cubicBezTo>
                        <a:pt x="162539" y="207963"/>
                        <a:pt x="157316" y="206657"/>
                        <a:pt x="152093" y="204046"/>
                      </a:cubicBezTo>
                      <a:cubicBezTo>
                        <a:pt x="142952" y="200128"/>
                        <a:pt x="136422" y="193599"/>
                        <a:pt x="132505" y="184458"/>
                      </a:cubicBezTo>
                      <a:cubicBezTo>
                        <a:pt x="129893" y="179234"/>
                        <a:pt x="128587" y="174011"/>
                        <a:pt x="128587" y="167482"/>
                      </a:cubicBezTo>
                      <a:cubicBezTo>
                        <a:pt x="128587" y="160952"/>
                        <a:pt x="129893" y="155729"/>
                        <a:pt x="132505" y="150506"/>
                      </a:cubicBezTo>
                      <a:cubicBezTo>
                        <a:pt x="136422" y="141365"/>
                        <a:pt x="142952" y="134835"/>
                        <a:pt x="152093" y="130918"/>
                      </a:cubicBezTo>
                      <a:cubicBezTo>
                        <a:pt x="157316" y="128306"/>
                        <a:pt x="162539" y="127000"/>
                        <a:pt x="169069" y="127000"/>
                      </a:cubicBezTo>
                      <a:close/>
                      <a:moveTo>
                        <a:pt x="185737" y="65087"/>
                      </a:moveTo>
                      <a:cubicBezTo>
                        <a:pt x="229259" y="71681"/>
                        <a:pt x="264868" y="107290"/>
                        <a:pt x="271462" y="150812"/>
                      </a:cubicBezTo>
                      <a:cubicBezTo>
                        <a:pt x="271462" y="150812"/>
                        <a:pt x="271462" y="150812"/>
                        <a:pt x="249042" y="150812"/>
                      </a:cubicBezTo>
                      <a:cubicBezTo>
                        <a:pt x="242448" y="119159"/>
                        <a:pt x="217390" y="94101"/>
                        <a:pt x="185737" y="87507"/>
                      </a:cubicBezTo>
                      <a:cubicBezTo>
                        <a:pt x="185737" y="87507"/>
                        <a:pt x="185737" y="87507"/>
                        <a:pt x="185737" y="65087"/>
                      </a:cubicBezTo>
                      <a:close/>
                      <a:moveTo>
                        <a:pt x="152400" y="65087"/>
                      </a:moveTo>
                      <a:cubicBezTo>
                        <a:pt x="152400" y="65087"/>
                        <a:pt x="152400" y="65087"/>
                        <a:pt x="152400" y="87507"/>
                      </a:cubicBezTo>
                      <a:cubicBezTo>
                        <a:pt x="120747" y="94101"/>
                        <a:pt x="95689" y="119159"/>
                        <a:pt x="89095" y="150812"/>
                      </a:cubicBezTo>
                      <a:lnTo>
                        <a:pt x="66675" y="150812"/>
                      </a:lnTo>
                      <a:cubicBezTo>
                        <a:pt x="73269" y="107290"/>
                        <a:pt x="108878" y="71681"/>
                        <a:pt x="152400" y="65087"/>
                      </a:cubicBezTo>
                      <a:close/>
                      <a:moveTo>
                        <a:pt x="185737" y="0"/>
                      </a:moveTo>
                      <a:cubicBezTo>
                        <a:pt x="266576" y="7868"/>
                        <a:pt x="330186" y="70816"/>
                        <a:pt x="338137" y="150813"/>
                      </a:cubicBezTo>
                      <a:cubicBezTo>
                        <a:pt x="338137" y="150813"/>
                        <a:pt x="338137" y="150813"/>
                        <a:pt x="315609" y="150813"/>
                      </a:cubicBezTo>
                      <a:cubicBezTo>
                        <a:pt x="307657" y="83930"/>
                        <a:pt x="253323" y="30162"/>
                        <a:pt x="185737" y="22294"/>
                      </a:cubicBezTo>
                      <a:cubicBezTo>
                        <a:pt x="185737" y="22294"/>
                        <a:pt x="185737" y="22294"/>
                        <a:pt x="185737" y="0"/>
                      </a:cubicBezTo>
                      <a:close/>
                      <a:moveTo>
                        <a:pt x="152400" y="0"/>
                      </a:moveTo>
                      <a:cubicBezTo>
                        <a:pt x="152400" y="0"/>
                        <a:pt x="152400" y="0"/>
                        <a:pt x="152400" y="22294"/>
                      </a:cubicBezTo>
                      <a:cubicBezTo>
                        <a:pt x="84814" y="30162"/>
                        <a:pt x="30480" y="83930"/>
                        <a:pt x="22528" y="150813"/>
                      </a:cubicBezTo>
                      <a:cubicBezTo>
                        <a:pt x="22528" y="150813"/>
                        <a:pt x="22528" y="150813"/>
                        <a:pt x="0" y="150813"/>
                      </a:cubicBezTo>
                      <a:cubicBezTo>
                        <a:pt x="7951" y="70816"/>
                        <a:pt x="71561" y="7868"/>
                        <a:pt x="152400" y="0"/>
                      </a:cubicBezTo>
                      <a:close/>
                    </a:path>
                  </a:pathLst>
                </a:custGeom>
                <a:solidFill>
                  <a:schemeClr val="bg1"/>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grpSp>
        </p:grpSp>
        <p:sp>
          <p:nvSpPr>
            <p:cNvPr id="45" name="ïṥľïďe">
              <a:extLst>
                <a:ext uri="{FF2B5EF4-FFF2-40B4-BE49-F238E27FC236}">
                  <a16:creationId xmlns:a16="http://schemas.microsoft.com/office/drawing/2014/main" id="{7BDD9022-E9A6-42EE-8F23-77A855ED6EFA}"/>
                </a:ext>
              </a:extLst>
            </p:cNvPr>
            <p:cNvSpPr/>
            <p:nvPr/>
          </p:nvSpPr>
          <p:spPr bwMode="auto">
            <a:xfrm rot="16200000">
              <a:off x="5675878" y="3863815"/>
              <a:ext cx="523790" cy="689080"/>
            </a:xfrm>
            <a:custGeom>
              <a:avLst/>
              <a:gdLst>
                <a:gd name="T0" fmla="*/ 492 w 492"/>
                <a:gd name="T1" fmla="*/ 492 h 647"/>
                <a:gd name="T2" fmla="*/ 79 w 492"/>
                <a:gd name="T3" fmla="*/ 647 h 647"/>
                <a:gd name="T4" fmla="*/ 78 w 492"/>
                <a:gd name="T5" fmla="*/ 646 h 647"/>
                <a:gd name="T6" fmla="*/ 77 w 492"/>
                <a:gd name="T7" fmla="*/ 0 h 647"/>
                <a:gd name="T8" fmla="*/ 491 w 492"/>
                <a:gd name="T9" fmla="*/ 153 h 647"/>
                <a:gd name="T10" fmla="*/ 491 w 492"/>
                <a:gd name="T11" fmla="*/ 491 h 647"/>
                <a:gd name="T12" fmla="*/ 492 w 492"/>
                <a:gd name="T13" fmla="*/ 492 h 647"/>
              </a:gdLst>
              <a:ahLst/>
              <a:cxnLst>
                <a:cxn ang="0">
                  <a:pos x="T0" y="T1"/>
                </a:cxn>
                <a:cxn ang="0">
                  <a:pos x="T2" y="T3"/>
                </a:cxn>
                <a:cxn ang="0">
                  <a:pos x="T4" y="T5"/>
                </a:cxn>
                <a:cxn ang="0">
                  <a:pos x="T6" y="T7"/>
                </a:cxn>
                <a:cxn ang="0">
                  <a:pos x="T8" y="T9"/>
                </a:cxn>
                <a:cxn ang="0">
                  <a:pos x="T10" y="T11"/>
                </a:cxn>
                <a:cxn ang="0">
                  <a:pos x="T12" y="T13"/>
                </a:cxn>
              </a:cxnLst>
              <a:rect l="0" t="0" r="r" b="b"/>
              <a:pathLst>
                <a:path w="492" h="647">
                  <a:moveTo>
                    <a:pt x="492" y="492"/>
                  </a:moveTo>
                  <a:cubicBezTo>
                    <a:pt x="79" y="647"/>
                    <a:pt x="79" y="647"/>
                    <a:pt x="79" y="647"/>
                  </a:cubicBezTo>
                  <a:cubicBezTo>
                    <a:pt x="78" y="646"/>
                    <a:pt x="78" y="646"/>
                    <a:pt x="78" y="646"/>
                  </a:cubicBezTo>
                  <a:cubicBezTo>
                    <a:pt x="0" y="438"/>
                    <a:pt x="0" y="208"/>
                    <a:pt x="77" y="0"/>
                  </a:cubicBezTo>
                  <a:cubicBezTo>
                    <a:pt x="491" y="153"/>
                    <a:pt x="491" y="153"/>
                    <a:pt x="491" y="153"/>
                  </a:cubicBezTo>
                  <a:cubicBezTo>
                    <a:pt x="450" y="262"/>
                    <a:pt x="451" y="382"/>
                    <a:pt x="491" y="491"/>
                  </a:cubicBezTo>
                  <a:cubicBezTo>
                    <a:pt x="492" y="492"/>
                    <a:pt x="492" y="492"/>
                    <a:pt x="492" y="492"/>
                  </a:cubicBezTo>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norm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75000"/>
                    <a:lumOff val="25000"/>
                  </a:schemeClr>
                </a:solidFill>
                <a:effectLst/>
                <a:uLnTx/>
                <a:uFillTx/>
                <a:cs typeface="+mn-ea"/>
                <a:sym typeface="+mn-lt"/>
              </a:endParaRPr>
            </a:p>
          </p:txBody>
        </p:sp>
      </p:grpSp>
      <p:grpSp>
        <p:nvGrpSpPr>
          <p:cNvPr id="43" name="群組 42">
            <a:extLst>
              <a:ext uri="{FF2B5EF4-FFF2-40B4-BE49-F238E27FC236}">
                <a16:creationId xmlns:a16="http://schemas.microsoft.com/office/drawing/2014/main" id="{799077D2-11E4-4E50-AEDD-2D4D527656DD}"/>
              </a:ext>
            </a:extLst>
          </p:cNvPr>
          <p:cNvGrpSpPr/>
          <p:nvPr/>
        </p:nvGrpSpPr>
        <p:grpSpPr>
          <a:xfrm>
            <a:off x="1289461" y="3930768"/>
            <a:ext cx="4092869" cy="1231648"/>
            <a:chOff x="1285995" y="3913366"/>
            <a:chExt cx="4092869" cy="1231648"/>
          </a:xfrm>
        </p:grpSpPr>
        <p:grpSp>
          <p:nvGrpSpPr>
            <p:cNvPr id="30" name="组合 29">
              <a:extLst>
                <a:ext uri="{FF2B5EF4-FFF2-40B4-BE49-F238E27FC236}">
                  <a16:creationId xmlns:a16="http://schemas.microsoft.com/office/drawing/2014/main" id="{3658DC57-9892-4B05-8515-E19E9033BE45}"/>
                </a:ext>
              </a:extLst>
            </p:cNvPr>
            <p:cNvGrpSpPr/>
            <p:nvPr/>
          </p:nvGrpSpPr>
          <p:grpSpPr>
            <a:xfrm>
              <a:off x="1285995" y="4044058"/>
              <a:ext cx="3078591" cy="1100956"/>
              <a:chOff x="1400294" y="3796831"/>
              <a:chExt cx="3078591" cy="1100956"/>
            </a:xfrm>
          </p:grpSpPr>
          <p:sp>
            <p:nvSpPr>
              <p:cNvPr id="31" name="文本框 30">
                <a:extLst>
                  <a:ext uri="{FF2B5EF4-FFF2-40B4-BE49-F238E27FC236}">
                    <a16:creationId xmlns:a16="http://schemas.microsoft.com/office/drawing/2014/main" id="{2716E194-B4B2-4FBD-B4A6-64CD21CE8000}"/>
                  </a:ext>
                </a:extLst>
              </p:cNvPr>
              <p:cNvSpPr txBox="1"/>
              <p:nvPr/>
            </p:nvSpPr>
            <p:spPr>
              <a:xfrm>
                <a:off x="1400294" y="4313012"/>
                <a:ext cx="3078591" cy="584775"/>
              </a:xfrm>
              <a:prstGeom prst="rect">
                <a:avLst/>
              </a:prstGeom>
              <a:noFill/>
            </p:spPr>
            <p:txBody>
              <a:bodyPr wrap="square" rtlCol="0">
                <a:spAutoFit/>
              </a:bodyPr>
              <a:lstStyle/>
              <a:p>
                <a:pPr algn="r"/>
                <a:r>
                  <a:rPr lang="zh-TW" altLang="en-US" sz="1600" dirty="0">
                    <a:cs typeface="+mn-ea"/>
                    <a:sym typeface="+mn-lt"/>
                  </a:rPr>
                  <a:t>詳細拆解題目並以簡單白話的</a:t>
                </a:r>
                <a:endParaRPr lang="en-US" altLang="zh-TW" sz="1600" dirty="0">
                  <a:cs typeface="+mn-ea"/>
                  <a:sym typeface="+mn-lt"/>
                </a:endParaRPr>
              </a:p>
              <a:p>
                <a:pPr algn="r"/>
                <a:r>
                  <a:rPr lang="zh-TW" altLang="en-US" sz="1600" dirty="0">
                    <a:cs typeface="+mn-ea"/>
                    <a:sym typeface="+mn-lt"/>
                  </a:rPr>
                  <a:t>方式描述解題過程</a:t>
                </a:r>
                <a:endParaRPr lang="zh-CN" altLang="en-US" sz="1600" dirty="0">
                  <a:cs typeface="+mn-ea"/>
                  <a:sym typeface="+mn-lt"/>
                </a:endParaRPr>
              </a:p>
            </p:txBody>
          </p:sp>
          <p:sp>
            <p:nvSpPr>
              <p:cNvPr id="32" name="文本框 31">
                <a:extLst>
                  <a:ext uri="{FF2B5EF4-FFF2-40B4-BE49-F238E27FC236}">
                    <a16:creationId xmlns:a16="http://schemas.microsoft.com/office/drawing/2014/main" id="{D546E26D-6DDE-475A-9D4E-CB44A4691DC4}"/>
                  </a:ext>
                </a:extLst>
              </p:cNvPr>
              <p:cNvSpPr txBox="1"/>
              <p:nvPr/>
            </p:nvSpPr>
            <p:spPr>
              <a:xfrm>
                <a:off x="2169571" y="3796831"/>
                <a:ext cx="2309314" cy="461665"/>
              </a:xfrm>
              <a:prstGeom prst="rect">
                <a:avLst/>
              </a:prstGeom>
              <a:noFill/>
            </p:spPr>
            <p:txBody>
              <a:bodyPr wrap="square" rtlCol="0">
                <a:spAutoFit/>
              </a:bodyPr>
              <a:lstStyle/>
              <a:p>
                <a:pPr algn="r"/>
                <a:r>
                  <a:rPr lang="zh-TW" altLang="en-US" sz="2400" dirty="0">
                    <a:solidFill>
                      <a:schemeClr val="accent4">
                        <a:lumMod val="50000"/>
                      </a:schemeClr>
                    </a:solidFill>
                    <a:cs typeface="+mn-ea"/>
                    <a:sym typeface="+mn-lt"/>
                  </a:rPr>
                  <a:t>詳細解析</a:t>
                </a:r>
                <a:endParaRPr lang="zh-CN" altLang="en-US" sz="2400" dirty="0">
                  <a:solidFill>
                    <a:schemeClr val="accent4">
                      <a:lumMod val="50000"/>
                    </a:schemeClr>
                  </a:solidFill>
                  <a:cs typeface="+mn-ea"/>
                  <a:sym typeface="+mn-lt"/>
                </a:endParaRPr>
              </a:p>
            </p:txBody>
          </p:sp>
        </p:grpSp>
        <p:pic>
          <p:nvPicPr>
            <p:cNvPr id="3" name="圖片 2">
              <a:extLst>
                <a:ext uri="{FF2B5EF4-FFF2-40B4-BE49-F238E27FC236}">
                  <a16:creationId xmlns:a16="http://schemas.microsoft.com/office/drawing/2014/main" id="{7F5B6448-0882-4A66-8DD7-B5C95020E9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5281" y="3913366"/>
              <a:ext cx="563583" cy="563583"/>
            </a:xfrm>
            <a:prstGeom prst="rect">
              <a:avLst/>
            </a:prstGeom>
          </p:spPr>
        </p:pic>
      </p:grpSp>
      <p:grpSp>
        <p:nvGrpSpPr>
          <p:cNvPr id="46" name="群組 45">
            <a:extLst>
              <a:ext uri="{FF2B5EF4-FFF2-40B4-BE49-F238E27FC236}">
                <a16:creationId xmlns:a16="http://schemas.microsoft.com/office/drawing/2014/main" id="{5A3D4B08-69A7-44D6-8D48-C099EDEBC99A}"/>
              </a:ext>
            </a:extLst>
          </p:cNvPr>
          <p:cNvGrpSpPr/>
          <p:nvPr/>
        </p:nvGrpSpPr>
        <p:grpSpPr>
          <a:xfrm>
            <a:off x="6437152" y="3913366"/>
            <a:ext cx="4185103" cy="1249050"/>
            <a:chOff x="6437152" y="3928586"/>
            <a:chExt cx="4185103" cy="1249050"/>
          </a:xfrm>
        </p:grpSpPr>
        <p:grpSp>
          <p:nvGrpSpPr>
            <p:cNvPr id="36" name="组合 35">
              <a:extLst>
                <a:ext uri="{FF2B5EF4-FFF2-40B4-BE49-F238E27FC236}">
                  <a16:creationId xmlns:a16="http://schemas.microsoft.com/office/drawing/2014/main" id="{8C600230-EBDE-4E66-8E0F-4F5FF4971634}"/>
                </a:ext>
              </a:extLst>
            </p:cNvPr>
            <p:cNvGrpSpPr/>
            <p:nvPr/>
          </p:nvGrpSpPr>
          <p:grpSpPr>
            <a:xfrm>
              <a:off x="7543664" y="4076680"/>
              <a:ext cx="3078591" cy="1100956"/>
              <a:chOff x="7657963" y="3829453"/>
              <a:chExt cx="3078591" cy="1100956"/>
            </a:xfrm>
          </p:grpSpPr>
          <p:sp>
            <p:nvSpPr>
              <p:cNvPr id="37" name="文本框 36">
                <a:extLst>
                  <a:ext uri="{FF2B5EF4-FFF2-40B4-BE49-F238E27FC236}">
                    <a16:creationId xmlns:a16="http://schemas.microsoft.com/office/drawing/2014/main" id="{CDB541BA-6AA8-4341-A8D7-BBC33BAB4C94}"/>
                  </a:ext>
                </a:extLst>
              </p:cNvPr>
              <p:cNvSpPr txBox="1"/>
              <p:nvPr/>
            </p:nvSpPr>
            <p:spPr>
              <a:xfrm>
                <a:off x="7657963" y="4345634"/>
                <a:ext cx="3078591" cy="584775"/>
              </a:xfrm>
              <a:prstGeom prst="rect">
                <a:avLst/>
              </a:prstGeom>
              <a:noFill/>
            </p:spPr>
            <p:txBody>
              <a:bodyPr wrap="square" rtlCol="0">
                <a:spAutoFit/>
              </a:bodyPr>
              <a:lstStyle/>
              <a:p>
                <a:r>
                  <a:rPr lang="zh-TW" altLang="en-US" sz="1600" dirty="0">
                    <a:cs typeface="+mn-ea"/>
                    <a:sym typeface="+mn-lt"/>
                  </a:rPr>
                  <a:t>收集網上公開的學習資源讓使用者省去收尋的時間</a:t>
                </a:r>
                <a:endParaRPr lang="zh-CN" altLang="en-US" sz="1600" dirty="0">
                  <a:cs typeface="+mn-ea"/>
                  <a:sym typeface="+mn-lt"/>
                </a:endParaRPr>
              </a:p>
            </p:txBody>
          </p:sp>
          <p:sp>
            <p:nvSpPr>
              <p:cNvPr id="38" name="文本框 37">
                <a:extLst>
                  <a:ext uri="{FF2B5EF4-FFF2-40B4-BE49-F238E27FC236}">
                    <a16:creationId xmlns:a16="http://schemas.microsoft.com/office/drawing/2014/main" id="{FA5C0876-4C05-4F99-A38B-7CCDDCD48779}"/>
                  </a:ext>
                </a:extLst>
              </p:cNvPr>
              <p:cNvSpPr txBox="1"/>
              <p:nvPr/>
            </p:nvSpPr>
            <p:spPr>
              <a:xfrm>
                <a:off x="7657963" y="3829453"/>
                <a:ext cx="1656698" cy="461665"/>
              </a:xfrm>
              <a:prstGeom prst="rect">
                <a:avLst/>
              </a:prstGeom>
              <a:noFill/>
            </p:spPr>
            <p:txBody>
              <a:bodyPr wrap="square" rtlCol="0">
                <a:spAutoFit/>
              </a:bodyPr>
              <a:lstStyle/>
              <a:p>
                <a:r>
                  <a:rPr lang="zh-TW" altLang="en-US" sz="2400" dirty="0">
                    <a:solidFill>
                      <a:schemeClr val="accent4">
                        <a:lumMod val="50000"/>
                      </a:schemeClr>
                    </a:solidFill>
                    <a:cs typeface="+mn-ea"/>
                    <a:sym typeface="+mn-lt"/>
                  </a:rPr>
                  <a:t>學習資源</a:t>
                </a:r>
                <a:endParaRPr lang="zh-CN" altLang="en-US" sz="2400" dirty="0">
                  <a:solidFill>
                    <a:schemeClr val="accent4">
                      <a:lumMod val="50000"/>
                    </a:schemeClr>
                  </a:solidFill>
                  <a:cs typeface="+mn-ea"/>
                  <a:sym typeface="+mn-lt"/>
                </a:endParaRPr>
              </a:p>
            </p:txBody>
          </p:sp>
        </p:grpSp>
        <p:pic>
          <p:nvPicPr>
            <p:cNvPr id="13" name="圖片 12">
              <a:extLst>
                <a:ext uri="{FF2B5EF4-FFF2-40B4-BE49-F238E27FC236}">
                  <a16:creationId xmlns:a16="http://schemas.microsoft.com/office/drawing/2014/main" id="{6E230588-1F01-42D4-B163-78C9A2CB18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7152" y="3928586"/>
              <a:ext cx="578005" cy="578005"/>
            </a:xfrm>
            <a:prstGeom prst="rect">
              <a:avLst/>
            </a:prstGeom>
          </p:spPr>
        </p:pic>
      </p:grpSp>
      <p:grpSp>
        <p:nvGrpSpPr>
          <p:cNvPr id="26" name="群組 25">
            <a:extLst>
              <a:ext uri="{FF2B5EF4-FFF2-40B4-BE49-F238E27FC236}">
                <a16:creationId xmlns:a16="http://schemas.microsoft.com/office/drawing/2014/main" id="{9C55FCF6-2A41-4556-A333-98452E6C0C24}"/>
              </a:ext>
            </a:extLst>
          </p:cNvPr>
          <p:cNvGrpSpPr/>
          <p:nvPr/>
        </p:nvGrpSpPr>
        <p:grpSpPr>
          <a:xfrm>
            <a:off x="1276294" y="1721307"/>
            <a:ext cx="4083231" cy="1152837"/>
            <a:chOff x="1276294" y="1721307"/>
            <a:chExt cx="4083231" cy="1152837"/>
          </a:xfrm>
        </p:grpSpPr>
        <p:grpSp>
          <p:nvGrpSpPr>
            <p:cNvPr id="27" name="组合 26">
              <a:extLst>
                <a:ext uri="{FF2B5EF4-FFF2-40B4-BE49-F238E27FC236}">
                  <a16:creationId xmlns:a16="http://schemas.microsoft.com/office/drawing/2014/main" id="{7D94655C-072A-47E0-9631-CC7F505EDB7C}"/>
                </a:ext>
              </a:extLst>
            </p:cNvPr>
            <p:cNvGrpSpPr/>
            <p:nvPr/>
          </p:nvGrpSpPr>
          <p:grpSpPr>
            <a:xfrm>
              <a:off x="1276294" y="1721307"/>
              <a:ext cx="3058104" cy="1100956"/>
              <a:chOff x="1400294" y="1669694"/>
              <a:chExt cx="3058104" cy="1100956"/>
            </a:xfrm>
          </p:grpSpPr>
          <p:sp>
            <p:nvSpPr>
              <p:cNvPr id="28" name="文本框 27">
                <a:extLst>
                  <a:ext uri="{FF2B5EF4-FFF2-40B4-BE49-F238E27FC236}">
                    <a16:creationId xmlns:a16="http://schemas.microsoft.com/office/drawing/2014/main" id="{65C67ECD-BD93-4C64-84B8-30E85A5DC137}"/>
                  </a:ext>
                </a:extLst>
              </p:cNvPr>
              <p:cNvSpPr txBox="1"/>
              <p:nvPr/>
            </p:nvSpPr>
            <p:spPr>
              <a:xfrm>
                <a:off x="1400294" y="2185875"/>
                <a:ext cx="3058104" cy="584775"/>
              </a:xfrm>
              <a:prstGeom prst="rect">
                <a:avLst/>
              </a:prstGeom>
              <a:noFill/>
            </p:spPr>
            <p:txBody>
              <a:bodyPr wrap="square" rtlCol="0">
                <a:spAutoFit/>
              </a:bodyPr>
              <a:lstStyle/>
              <a:p>
                <a:pPr algn="r"/>
                <a:r>
                  <a:rPr lang="zh-TW" altLang="en-US" sz="1600" dirty="0">
                    <a:cs typeface="+mn-ea"/>
                    <a:sym typeface="+mn-lt"/>
                  </a:rPr>
                  <a:t>本網站收集</a:t>
                </a:r>
                <a:r>
                  <a:rPr lang="en-US" altLang="zh-TW" sz="1600" dirty="0">
                    <a:cs typeface="+mn-ea"/>
                    <a:sym typeface="+mn-lt"/>
                  </a:rPr>
                  <a:t>APCS</a:t>
                </a:r>
                <a:r>
                  <a:rPr lang="zh-TW" altLang="en-US" sz="1600" dirty="0">
                    <a:cs typeface="+mn-ea"/>
                    <a:sym typeface="+mn-lt"/>
                  </a:rPr>
                  <a:t>官網所提供的所有考古題</a:t>
                </a:r>
                <a:endParaRPr lang="zh-CN" altLang="en-US" sz="1600" dirty="0">
                  <a:cs typeface="+mn-ea"/>
                  <a:sym typeface="+mn-lt"/>
                </a:endParaRPr>
              </a:p>
            </p:txBody>
          </p:sp>
          <p:sp>
            <p:nvSpPr>
              <p:cNvPr id="29" name="文本框 28">
                <a:extLst>
                  <a:ext uri="{FF2B5EF4-FFF2-40B4-BE49-F238E27FC236}">
                    <a16:creationId xmlns:a16="http://schemas.microsoft.com/office/drawing/2014/main" id="{34A3D517-5E24-4D26-ABBC-747064B32750}"/>
                  </a:ext>
                </a:extLst>
              </p:cNvPr>
              <p:cNvSpPr txBox="1"/>
              <p:nvPr/>
            </p:nvSpPr>
            <p:spPr>
              <a:xfrm>
                <a:off x="2023486" y="1669694"/>
                <a:ext cx="2434912" cy="461665"/>
              </a:xfrm>
              <a:prstGeom prst="rect">
                <a:avLst/>
              </a:prstGeom>
              <a:noFill/>
            </p:spPr>
            <p:txBody>
              <a:bodyPr wrap="square" rtlCol="0">
                <a:spAutoFit/>
              </a:bodyPr>
              <a:lstStyle/>
              <a:p>
                <a:pPr algn="r"/>
                <a:r>
                  <a:rPr lang="zh-TW" altLang="en-US" sz="2400" dirty="0">
                    <a:solidFill>
                      <a:schemeClr val="accent4">
                        <a:lumMod val="50000"/>
                      </a:schemeClr>
                    </a:solidFill>
                    <a:cs typeface="+mn-ea"/>
                    <a:sym typeface="+mn-lt"/>
                  </a:rPr>
                  <a:t>完整題庫</a:t>
                </a:r>
                <a:endParaRPr lang="zh-CN" altLang="en-US" sz="2400" dirty="0">
                  <a:solidFill>
                    <a:schemeClr val="accent4">
                      <a:lumMod val="50000"/>
                    </a:schemeClr>
                  </a:solidFill>
                  <a:cs typeface="+mn-ea"/>
                  <a:sym typeface="+mn-lt"/>
                </a:endParaRPr>
              </a:p>
            </p:txBody>
          </p:sp>
        </p:grpSp>
        <p:pic>
          <p:nvPicPr>
            <p:cNvPr id="25" name="圖片 24">
              <a:extLst>
                <a:ext uri="{FF2B5EF4-FFF2-40B4-BE49-F238E27FC236}">
                  <a16:creationId xmlns:a16="http://schemas.microsoft.com/office/drawing/2014/main" id="{C98FB8EC-9F57-46A3-BE4A-4DBFF00B63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34618" y="2349237"/>
              <a:ext cx="524907" cy="524907"/>
            </a:xfrm>
            <a:prstGeom prst="rect">
              <a:avLst/>
            </a:prstGeom>
          </p:spPr>
        </p:pic>
      </p:grpSp>
      <p:grpSp>
        <p:nvGrpSpPr>
          <p:cNvPr id="54" name="群組 53">
            <a:extLst>
              <a:ext uri="{FF2B5EF4-FFF2-40B4-BE49-F238E27FC236}">
                <a16:creationId xmlns:a16="http://schemas.microsoft.com/office/drawing/2014/main" id="{98977EE4-88C7-4D59-9F6C-B634F3F9175F}"/>
              </a:ext>
            </a:extLst>
          </p:cNvPr>
          <p:cNvGrpSpPr/>
          <p:nvPr/>
        </p:nvGrpSpPr>
        <p:grpSpPr>
          <a:xfrm>
            <a:off x="6503909" y="1715169"/>
            <a:ext cx="3969896" cy="1131657"/>
            <a:chOff x="6503909" y="1715169"/>
            <a:chExt cx="3969896" cy="1131657"/>
          </a:xfrm>
        </p:grpSpPr>
        <p:grpSp>
          <p:nvGrpSpPr>
            <p:cNvPr id="33" name="组合 32">
              <a:extLst>
                <a:ext uri="{FF2B5EF4-FFF2-40B4-BE49-F238E27FC236}">
                  <a16:creationId xmlns:a16="http://schemas.microsoft.com/office/drawing/2014/main" id="{A42F7258-5C92-4D05-9057-DF2783B28C41}"/>
                </a:ext>
              </a:extLst>
            </p:cNvPr>
            <p:cNvGrpSpPr/>
            <p:nvPr/>
          </p:nvGrpSpPr>
          <p:grpSpPr>
            <a:xfrm>
              <a:off x="7418678" y="1715169"/>
              <a:ext cx="3055127" cy="1100956"/>
              <a:chOff x="7614437" y="1686005"/>
              <a:chExt cx="3055127" cy="1100956"/>
            </a:xfrm>
          </p:grpSpPr>
          <p:sp>
            <p:nvSpPr>
              <p:cNvPr id="34" name="文本框 33">
                <a:extLst>
                  <a:ext uri="{FF2B5EF4-FFF2-40B4-BE49-F238E27FC236}">
                    <a16:creationId xmlns:a16="http://schemas.microsoft.com/office/drawing/2014/main" id="{93C2ACB6-07D2-4ADA-9CE0-862D8E24D1EA}"/>
                  </a:ext>
                </a:extLst>
              </p:cNvPr>
              <p:cNvSpPr txBox="1"/>
              <p:nvPr/>
            </p:nvSpPr>
            <p:spPr>
              <a:xfrm>
                <a:off x="7614437" y="2202186"/>
                <a:ext cx="3055127" cy="584775"/>
              </a:xfrm>
              <a:prstGeom prst="rect">
                <a:avLst/>
              </a:prstGeom>
              <a:noFill/>
            </p:spPr>
            <p:txBody>
              <a:bodyPr wrap="square" rtlCol="0">
                <a:spAutoFit/>
              </a:bodyPr>
              <a:lstStyle/>
              <a:p>
                <a:r>
                  <a:rPr lang="zh-TW" altLang="en-US" sz="1600" dirty="0">
                    <a:cs typeface="+mn-ea"/>
                    <a:sym typeface="+mn-lt"/>
                  </a:rPr>
                  <a:t>透過一題一頁的畫面設計讓使用者的注意力聚焦在每一題</a:t>
                </a:r>
                <a:endParaRPr lang="zh-CN" altLang="en-US" sz="1600" dirty="0">
                  <a:cs typeface="+mn-ea"/>
                  <a:sym typeface="+mn-lt"/>
                </a:endParaRPr>
              </a:p>
            </p:txBody>
          </p:sp>
          <p:sp>
            <p:nvSpPr>
              <p:cNvPr id="35" name="文本框 34">
                <a:extLst>
                  <a:ext uri="{FF2B5EF4-FFF2-40B4-BE49-F238E27FC236}">
                    <a16:creationId xmlns:a16="http://schemas.microsoft.com/office/drawing/2014/main" id="{42EE500E-A0EF-4215-9157-07C222E03FED}"/>
                  </a:ext>
                </a:extLst>
              </p:cNvPr>
              <p:cNvSpPr txBox="1"/>
              <p:nvPr/>
            </p:nvSpPr>
            <p:spPr>
              <a:xfrm>
                <a:off x="7614437" y="1686005"/>
                <a:ext cx="1656698" cy="461665"/>
              </a:xfrm>
              <a:prstGeom prst="rect">
                <a:avLst/>
              </a:prstGeom>
              <a:noFill/>
            </p:spPr>
            <p:txBody>
              <a:bodyPr wrap="square" rtlCol="0">
                <a:spAutoFit/>
              </a:bodyPr>
              <a:lstStyle/>
              <a:p>
                <a:r>
                  <a:rPr lang="zh-TW" altLang="en-US" sz="2400" dirty="0">
                    <a:solidFill>
                      <a:schemeClr val="accent4">
                        <a:lumMod val="50000"/>
                      </a:schemeClr>
                    </a:solidFill>
                    <a:cs typeface="+mn-ea"/>
                    <a:sym typeface="+mn-lt"/>
                  </a:rPr>
                  <a:t>分題檢視</a:t>
                </a:r>
                <a:endParaRPr lang="zh-CN" altLang="en-US" sz="2400" dirty="0">
                  <a:solidFill>
                    <a:schemeClr val="accent4">
                      <a:lumMod val="50000"/>
                    </a:schemeClr>
                  </a:solidFill>
                  <a:cs typeface="+mn-ea"/>
                  <a:sym typeface="+mn-lt"/>
                </a:endParaRPr>
              </a:p>
            </p:txBody>
          </p:sp>
        </p:grpSp>
        <p:pic>
          <p:nvPicPr>
            <p:cNvPr id="53" name="圖片 52">
              <a:extLst>
                <a:ext uri="{FF2B5EF4-FFF2-40B4-BE49-F238E27FC236}">
                  <a16:creationId xmlns:a16="http://schemas.microsoft.com/office/drawing/2014/main" id="{6F9105AC-DD08-4A66-8ED6-169F9E2EDA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3909" y="2335578"/>
              <a:ext cx="511248" cy="511248"/>
            </a:xfrm>
            <a:prstGeom prst="rect">
              <a:avLst/>
            </a:prstGeom>
          </p:spPr>
        </p:pic>
      </p:grpSp>
    </p:spTree>
    <p:custDataLst>
      <p:tags r:id="rId1"/>
    </p:custDataLst>
    <p:extLst>
      <p:ext uri="{BB962C8B-B14F-4D97-AF65-F5344CB8AC3E}">
        <p14:creationId xmlns:p14="http://schemas.microsoft.com/office/powerpoint/2010/main" val="38200577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fade">
                                      <p:cBhvr>
                                        <p:cTn id="22" dur="500"/>
                                        <p:tgtEl>
                                          <p:spTgt spid="5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63E36527-6301-4305-990E-70238307A086}"/>
              </a:ext>
            </a:extLst>
          </p:cNvPr>
          <p:cNvGrpSpPr/>
          <p:nvPr/>
        </p:nvGrpSpPr>
        <p:grpSpPr>
          <a:xfrm>
            <a:off x="0" y="505586"/>
            <a:ext cx="12192000" cy="381000"/>
            <a:chOff x="0" y="391286"/>
            <a:chExt cx="12192000" cy="381000"/>
          </a:xfrm>
        </p:grpSpPr>
        <p:cxnSp>
          <p:nvCxnSpPr>
            <p:cNvPr id="5" name="直接连接符 4">
              <a:extLst>
                <a:ext uri="{FF2B5EF4-FFF2-40B4-BE49-F238E27FC236}">
                  <a16:creationId xmlns:a16="http://schemas.microsoft.com/office/drawing/2014/main" id="{40494B23-55EB-4249-91B5-3BF4C7028C38}"/>
                </a:ext>
              </a:extLst>
            </p:cNvPr>
            <p:cNvCxnSpPr/>
            <p:nvPr/>
          </p:nvCxnSpPr>
          <p:spPr>
            <a:xfrm>
              <a:off x="0" y="58178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a16="http://schemas.microsoft.com/office/drawing/2014/main" id="{B7F20A91-73BC-4542-85C3-8EB6087F7B2F}"/>
                </a:ext>
              </a:extLst>
            </p:cNvPr>
            <p:cNvGrpSpPr/>
            <p:nvPr/>
          </p:nvGrpSpPr>
          <p:grpSpPr>
            <a:xfrm rot="10800000">
              <a:off x="11060824" y="391286"/>
              <a:ext cx="656896" cy="381000"/>
              <a:chOff x="307428" y="393221"/>
              <a:chExt cx="656896" cy="381000"/>
            </a:xfrm>
          </p:grpSpPr>
          <p:sp>
            <p:nvSpPr>
              <p:cNvPr id="7" name="等腰三角形 6">
                <a:extLst>
                  <a:ext uri="{FF2B5EF4-FFF2-40B4-BE49-F238E27FC236}">
                    <a16:creationId xmlns:a16="http://schemas.microsoft.com/office/drawing/2014/main" id="{2A40DAA6-6731-44A0-A96F-D75B91529AF2}"/>
                  </a:ext>
                </a:extLst>
              </p:cNvPr>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等腰三角形 7">
                <a:extLst>
                  <a:ext uri="{FF2B5EF4-FFF2-40B4-BE49-F238E27FC236}">
                    <a16:creationId xmlns:a16="http://schemas.microsoft.com/office/drawing/2014/main" id="{F707CE19-9851-4E06-A1AC-7064F1CFFBDE}"/>
                  </a:ext>
                </a:extLst>
              </p:cNvPr>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2" name="群組 1">
            <a:extLst>
              <a:ext uri="{FF2B5EF4-FFF2-40B4-BE49-F238E27FC236}">
                <a16:creationId xmlns:a16="http://schemas.microsoft.com/office/drawing/2014/main" id="{B7C8295A-32FC-445B-96CE-510369207403}"/>
              </a:ext>
            </a:extLst>
          </p:cNvPr>
          <p:cNvGrpSpPr/>
          <p:nvPr/>
        </p:nvGrpSpPr>
        <p:grpSpPr>
          <a:xfrm>
            <a:off x="3366279" y="2765755"/>
            <a:ext cx="5459442" cy="1253465"/>
            <a:chOff x="4116357" y="2765755"/>
            <a:chExt cx="5459442" cy="1253465"/>
          </a:xfrm>
        </p:grpSpPr>
        <p:sp>
          <p:nvSpPr>
            <p:cNvPr id="19" name="文字方塊 18">
              <a:extLst>
                <a:ext uri="{FF2B5EF4-FFF2-40B4-BE49-F238E27FC236}">
                  <a16:creationId xmlns:a16="http://schemas.microsoft.com/office/drawing/2014/main" id="{A6903681-F0FD-4C1D-AB6B-395D207CA4B0}"/>
                </a:ext>
              </a:extLst>
            </p:cNvPr>
            <p:cNvSpPr txBox="1"/>
            <p:nvPr/>
          </p:nvSpPr>
          <p:spPr>
            <a:xfrm>
              <a:off x="4853888" y="3075057"/>
              <a:ext cx="4721911" cy="707886"/>
            </a:xfrm>
            <a:prstGeom prst="rect">
              <a:avLst/>
            </a:prstGeom>
            <a:noFill/>
          </p:spPr>
          <p:txBody>
            <a:bodyPr wrap="square" rtlCol="0">
              <a:spAutoFit/>
            </a:bodyPr>
            <a:lstStyle/>
            <a:p>
              <a:pPr algn="ctr"/>
              <a:r>
                <a:rPr lang="zh-TW" altLang="en-US" sz="4000" dirty="0">
                  <a:cs typeface="+mn-ea"/>
                  <a:sym typeface="+mn-lt"/>
                </a:rPr>
                <a:t>線上程式編輯器</a:t>
              </a:r>
              <a:endParaRPr lang="en-US" altLang="zh-TW" sz="4000" dirty="0">
                <a:cs typeface="+mn-ea"/>
                <a:sym typeface="+mn-lt"/>
              </a:endParaRPr>
            </a:p>
          </p:txBody>
        </p:sp>
        <p:pic>
          <p:nvPicPr>
            <p:cNvPr id="10" name="圖片 9">
              <a:extLst>
                <a:ext uri="{FF2B5EF4-FFF2-40B4-BE49-F238E27FC236}">
                  <a16:creationId xmlns:a16="http://schemas.microsoft.com/office/drawing/2014/main" id="{BE7F7C09-7521-4146-A7A0-F75CD966C6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6357" y="2765755"/>
              <a:ext cx="1253465" cy="1253465"/>
            </a:xfrm>
            <a:prstGeom prst="rect">
              <a:avLst/>
            </a:prstGeom>
          </p:spPr>
        </p:pic>
      </p:grpSp>
    </p:spTree>
    <p:custDataLst>
      <p:tags r:id="rId1"/>
    </p:custDataLst>
    <p:extLst>
      <p:ext uri="{BB962C8B-B14F-4D97-AF65-F5344CB8AC3E}">
        <p14:creationId xmlns:p14="http://schemas.microsoft.com/office/powerpoint/2010/main" val="6604914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500"/>
                                        <p:tgtEl>
                                          <p:spTgt spid="18"/>
                                        </p:tgtEl>
                                      </p:cBhvr>
                                    </p:animEffect>
                                  </p:childTnLst>
                                </p:cTn>
                              </p:par>
                              <p:par>
                                <p:cTn id="8" presetID="2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id="{89C79A0E-8789-40D6-953D-2CB7B5165DB0}"/>
              </a:ext>
            </a:extLst>
          </p:cNvPr>
          <p:cNvGrpSpPr/>
          <p:nvPr/>
        </p:nvGrpSpPr>
        <p:grpSpPr>
          <a:xfrm>
            <a:off x="0" y="542592"/>
            <a:ext cx="12192000" cy="381000"/>
            <a:chOff x="0" y="391286"/>
            <a:chExt cx="12192000" cy="381000"/>
          </a:xfrm>
        </p:grpSpPr>
        <p:cxnSp>
          <p:nvCxnSpPr>
            <p:cNvPr id="4" name="直接连接符 3">
              <a:extLst>
                <a:ext uri="{FF2B5EF4-FFF2-40B4-BE49-F238E27FC236}">
                  <a16:creationId xmlns:a16="http://schemas.microsoft.com/office/drawing/2014/main" id="{EAE9139D-16CE-4F1F-A69A-33B67CB6E837}"/>
                </a:ext>
              </a:extLst>
            </p:cNvPr>
            <p:cNvCxnSpPr/>
            <p:nvPr/>
          </p:nvCxnSpPr>
          <p:spPr>
            <a:xfrm>
              <a:off x="0" y="58178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组合 4">
              <a:extLst>
                <a:ext uri="{FF2B5EF4-FFF2-40B4-BE49-F238E27FC236}">
                  <a16:creationId xmlns:a16="http://schemas.microsoft.com/office/drawing/2014/main" id="{0D374DF3-77F7-4BF2-8204-3AA3687714D0}"/>
                </a:ext>
              </a:extLst>
            </p:cNvPr>
            <p:cNvGrpSpPr/>
            <p:nvPr/>
          </p:nvGrpSpPr>
          <p:grpSpPr>
            <a:xfrm rot="10800000">
              <a:off x="11060824" y="391286"/>
              <a:ext cx="656896" cy="381000"/>
              <a:chOff x="307428" y="393221"/>
              <a:chExt cx="656896" cy="381000"/>
            </a:xfrm>
          </p:grpSpPr>
          <p:sp>
            <p:nvSpPr>
              <p:cNvPr id="6" name="等腰三角形 5">
                <a:extLst>
                  <a:ext uri="{FF2B5EF4-FFF2-40B4-BE49-F238E27FC236}">
                    <a16:creationId xmlns:a16="http://schemas.microsoft.com/office/drawing/2014/main" id="{FBF21690-7459-4916-B9E2-657ABE18F00E}"/>
                  </a:ext>
                </a:extLst>
              </p:cNvPr>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等腰三角形 6">
                <a:extLst>
                  <a:ext uri="{FF2B5EF4-FFF2-40B4-BE49-F238E27FC236}">
                    <a16:creationId xmlns:a16="http://schemas.microsoft.com/office/drawing/2014/main" id="{8C086EAE-6801-4189-9071-B4A464ED04EC}"/>
                  </a:ext>
                </a:extLst>
              </p:cNvPr>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23" name="群組 22">
            <a:extLst>
              <a:ext uri="{FF2B5EF4-FFF2-40B4-BE49-F238E27FC236}">
                <a16:creationId xmlns:a16="http://schemas.microsoft.com/office/drawing/2014/main" id="{62ADB3BB-0683-4C54-A569-FCC711DD00CD}"/>
              </a:ext>
            </a:extLst>
          </p:cNvPr>
          <p:cNvGrpSpPr/>
          <p:nvPr/>
        </p:nvGrpSpPr>
        <p:grpSpPr>
          <a:xfrm>
            <a:off x="4574499" y="1103058"/>
            <a:ext cx="682173" cy="3990410"/>
            <a:chOff x="4996518" y="1191968"/>
            <a:chExt cx="682173" cy="3990410"/>
          </a:xfrm>
        </p:grpSpPr>
        <p:cxnSp>
          <p:nvCxnSpPr>
            <p:cNvPr id="12" name="直接连接符 11">
              <a:extLst>
                <a:ext uri="{FF2B5EF4-FFF2-40B4-BE49-F238E27FC236}">
                  <a16:creationId xmlns:a16="http://schemas.microsoft.com/office/drawing/2014/main" id="{84E78A2D-36A6-4CE1-9F01-025443195E29}"/>
                </a:ext>
              </a:extLst>
            </p:cNvPr>
            <p:cNvCxnSpPr>
              <a:stCxn id="14" idx="4"/>
              <a:endCxn id="20" idx="0"/>
            </p:cNvCxnSpPr>
            <p:nvPr/>
          </p:nvCxnSpPr>
          <p:spPr>
            <a:xfrm>
              <a:off x="5337605" y="1874140"/>
              <a:ext cx="0" cy="2626063"/>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椭圆 13">
              <a:extLst>
                <a:ext uri="{FF2B5EF4-FFF2-40B4-BE49-F238E27FC236}">
                  <a16:creationId xmlns:a16="http://schemas.microsoft.com/office/drawing/2014/main" id="{79BBEFC7-6060-4C89-ACDF-88AA2CD4FF6B}"/>
                </a:ext>
              </a:extLst>
            </p:cNvPr>
            <p:cNvSpPr/>
            <p:nvPr/>
          </p:nvSpPr>
          <p:spPr>
            <a:xfrm>
              <a:off x="4996518" y="1191968"/>
              <a:ext cx="682173" cy="6821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a:extLst>
                <a:ext uri="{FF2B5EF4-FFF2-40B4-BE49-F238E27FC236}">
                  <a16:creationId xmlns:a16="http://schemas.microsoft.com/office/drawing/2014/main" id="{053DE588-0D51-4203-A915-2317BD7BDA57}"/>
                </a:ext>
              </a:extLst>
            </p:cNvPr>
            <p:cNvSpPr/>
            <p:nvPr/>
          </p:nvSpPr>
          <p:spPr>
            <a:xfrm>
              <a:off x="4996518" y="2846085"/>
              <a:ext cx="682173" cy="6821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a:extLst>
                <a:ext uri="{FF2B5EF4-FFF2-40B4-BE49-F238E27FC236}">
                  <a16:creationId xmlns:a16="http://schemas.microsoft.com/office/drawing/2014/main" id="{4DD3EC03-1950-4A77-B776-5414FF78AF52}"/>
                </a:ext>
              </a:extLst>
            </p:cNvPr>
            <p:cNvSpPr/>
            <p:nvPr/>
          </p:nvSpPr>
          <p:spPr>
            <a:xfrm>
              <a:off x="4996518" y="4500205"/>
              <a:ext cx="682173" cy="6821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31" name="圖片 30">
            <a:extLst>
              <a:ext uri="{FF2B5EF4-FFF2-40B4-BE49-F238E27FC236}">
                <a16:creationId xmlns:a16="http://schemas.microsoft.com/office/drawing/2014/main" id="{A26C9FDC-EDA5-4D42-A4C4-412E744F2C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7308" y="2023843"/>
            <a:ext cx="2342796" cy="2342796"/>
          </a:xfrm>
          <a:prstGeom prst="rect">
            <a:avLst/>
          </a:prstGeom>
        </p:spPr>
      </p:pic>
      <p:grpSp>
        <p:nvGrpSpPr>
          <p:cNvPr id="25" name="群組 24">
            <a:extLst>
              <a:ext uri="{FF2B5EF4-FFF2-40B4-BE49-F238E27FC236}">
                <a16:creationId xmlns:a16="http://schemas.microsoft.com/office/drawing/2014/main" id="{D86A1FEA-3714-4D0C-A742-2768D0106BAD}"/>
              </a:ext>
            </a:extLst>
          </p:cNvPr>
          <p:cNvGrpSpPr/>
          <p:nvPr/>
        </p:nvGrpSpPr>
        <p:grpSpPr>
          <a:xfrm>
            <a:off x="4739584" y="923592"/>
            <a:ext cx="4899389" cy="1100251"/>
            <a:chOff x="5190434" y="923592"/>
            <a:chExt cx="4899389" cy="1100251"/>
          </a:xfrm>
        </p:grpSpPr>
        <p:grpSp>
          <p:nvGrpSpPr>
            <p:cNvPr id="24" name="群組 23">
              <a:extLst>
                <a:ext uri="{FF2B5EF4-FFF2-40B4-BE49-F238E27FC236}">
                  <a16:creationId xmlns:a16="http://schemas.microsoft.com/office/drawing/2014/main" id="{9C8E6BAC-C926-4CC8-9A32-F45DC5A02BF6}"/>
                </a:ext>
              </a:extLst>
            </p:cNvPr>
            <p:cNvGrpSpPr/>
            <p:nvPr/>
          </p:nvGrpSpPr>
          <p:grpSpPr>
            <a:xfrm>
              <a:off x="5887584" y="923592"/>
              <a:ext cx="4202239" cy="1100251"/>
              <a:chOff x="5820374" y="1012502"/>
              <a:chExt cx="4202239" cy="1100251"/>
            </a:xfrm>
          </p:grpSpPr>
          <p:sp>
            <p:nvSpPr>
              <p:cNvPr id="22" name="文本框 21">
                <a:extLst>
                  <a:ext uri="{FF2B5EF4-FFF2-40B4-BE49-F238E27FC236}">
                    <a16:creationId xmlns:a16="http://schemas.microsoft.com/office/drawing/2014/main" id="{1B3C99B4-2520-4F73-B779-124B36B80EAC}"/>
                  </a:ext>
                </a:extLst>
              </p:cNvPr>
              <p:cNvSpPr txBox="1"/>
              <p:nvPr/>
            </p:nvSpPr>
            <p:spPr>
              <a:xfrm>
                <a:off x="5878096" y="1412177"/>
                <a:ext cx="4144517" cy="700576"/>
              </a:xfrm>
              <a:prstGeom prst="rect">
                <a:avLst/>
              </a:prstGeom>
              <a:noFill/>
            </p:spPr>
            <p:txBody>
              <a:bodyPr wrap="square" rtlCol="0">
                <a:spAutoFit/>
              </a:bodyPr>
              <a:lstStyle/>
              <a:p>
                <a:pPr>
                  <a:lnSpc>
                    <a:spcPct val="150000"/>
                  </a:lnSpc>
                </a:pPr>
                <a:r>
                  <a:rPr lang="zh-TW" altLang="en-US" sz="1400" dirty="0">
                    <a:cs typeface="+mn-ea"/>
                    <a:sym typeface="+mn-lt"/>
                  </a:rPr>
                  <a:t>打造適合初學者的編譯環境，無須下載任何額外套件，只要你有瀏覽器，甚至是手機也可以寫程式。</a:t>
                </a:r>
                <a:endParaRPr lang="zh-CN" altLang="en-US" sz="1400" dirty="0">
                  <a:cs typeface="+mn-ea"/>
                  <a:sym typeface="+mn-lt"/>
                </a:endParaRPr>
              </a:p>
            </p:txBody>
          </p:sp>
          <p:sp>
            <p:nvSpPr>
              <p:cNvPr id="28" name="文字方塊 27">
                <a:extLst>
                  <a:ext uri="{FF2B5EF4-FFF2-40B4-BE49-F238E27FC236}">
                    <a16:creationId xmlns:a16="http://schemas.microsoft.com/office/drawing/2014/main" id="{52F41E67-4085-4D73-8C32-EF6BD497038A}"/>
                  </a:ext>
                </a:extLst>
              </p:cNvPr>
              <p:cNvSpPr txBox="1"/>
              <p:nvPr/>
            </p:nvSpPr>
            <p:spPr>
              <a:xfrm>
                <a:off x="5820374" y="1012502"/>
                <a:ext cx="1038225" cy="400110"/>
              </a:xfrm>
              <a:prstGeom prst="rect">
                <a:avLst/>
              </a:prstGeom>
              <a:noFill/>
            </p:spPr>
            <p:txBody>
              <a:bodyPr wrap="square" rtlCol="0">
                <a:spAutoFit/>
              </a:bodyPr>
              <a:lstStyle/>
              <a:p>
                <a:pPr algn="ctr"/>
                <a:r>
                  <a:rPr lang="zh-TW" altLang="en-US" sz="2000" dirty="0"/>
                  <a:t>初學性</a:t>
                </a:r>
                <a:endParaRPr lang="en-US" altLang="zh-TW" sz="2000" dirty="0"/>
              </a:p>
            </p:txBody>
          </p:sp>
          <p:cxnSp>
            <p:nvCxnSpPr>
              <p:cNvPr id="29" name="直接连接符 27">
                <a:extLst>
                  <a:ext uri="{FF2B5EF4-FFF2-40B4-BE49-F238E27FC236}">
                    <a16:creationId xmlns:a16="http://schemas.microsoft.com/office/drawing/2014/main" id="{BA1431DD-4A58-4ABC-87DB-4ADF5D81C5E3}"/>
                  </a:ext>
                </a:extLst>
              </p:cNvPr>
              <p:cNvCxnSpPr>
                <a:cxnSpLocks/>
              </p:cNvCxnSpPr>
              <p:nvPr/>
            </p:nvCxnSpPr>
            <p:spPr>
              <a:xfrm>
                <a:off x="5885295" y="1412610"/>
                <a:ext cx="90364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5" name="圖片 14">
              <a:extLst>
                <a:ext uri="{FF2B5EF4-FFF2-40B4-BE49-F238E27FC236}">
                  <a16:creationId xmlns:a16="http://schemas.microsoft.com/office/drawing/2014/main" id="{7484BD67-FC08-4A28-8E6B-8A6C8BB4CF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90434" y="1248669"/>
              <a:ext cx="407716" cy="407716"/>
            </a:xfrm>
            <a:prstGeom prst="rect">
              <a:avLst/>
            </a:prstGeom>
          </p:spPr>
        </p:pic>
      </p:grpSp>
      <p:grpSp>
        <p:nvGrpSpPr>
          <p:cNvPr id="41" name="群組 40">
            <a:extLst>
              <a:ext uri="{FF2B5EF4-FFF2-40B4-BE49-F238E27FC236}">
                <a16:creationId xmlns:a16="http://schemas.microsoft.com/office/drawing/2014/main" id="{0918E3C4-A7D3-4B79-BD1F-491EC6D30D64}"/>
              </a:ext>
            </a:extLst>
          </p:cNvPr>
          <p:cNvGrpSpPr/>
          <p:nvPr/>
        </p:nvGrpSpPr>
        <p:grpSpPr>
          <a:xfrm>
            <a:off x="4648544" y="2590127"/>
            <a:ext cx="4990429" cy="1100251"/>
            <a:chOff x="5099394" y="2590127"/>
            <a:chExt cx="4990429" cy="1100251"/>
          </a:xfrm>
        </p:grpSpPr>
        <p:grpSp>
          <p:nvGrpSpPr>
            <p:cNvPr id="30" name="群組 29">
              <a:extLst>
                <a:ext uri="{FF2B5EF4-FFF2-40B4-BE49-F238E27FC236}">
                  <a16:creationId xmlns:a16="http://schemas.microsoft.com/office/drawing/2014/main" id="{6269C790-349E-4FA2-A7BB-984595F42937}"/>
                </a:ext>
              </a:extLst>
            </p:cNvPr>
            <p:cNvGrpSpPr/>
            <p:nvPr/>
          </p:nvGrpSpPr>
          <p:grpSpPr>
            <a:xfrm>
              <a:off x="5880385" y="2590127"/>
              <a:ext cx="4209438" cy="1100251"/>
              <a:chOff x="5813175" y="2679037"/>
              <a:chExt cx="4209438" cy="1100251"/>
            </a:xfrm>
          </p:grpSpPr>
          <p:sp>
            <p:nvSpPr>
              <p:cNvPr id="32" name="文本框 21">
                <a:extLst>
                  <a:ext uri="{FF2B5EF4-FFF2-40B4-BE49-F238E27FC236}">
                    <a16:creationId xmlns:a16="http://schemas.microsoft.com/office/drawing/2014/main" id="{ADEB0C3A-B92E-400D-987D-4C35D30584F2}"/>
                  </a:ext>
                </a:extLst>
              </p:cNvPr>
              <p:cNvSpPr txBox="1"/>
              <p:nvPr/>
            </p:nvSpPr>
            <p:spPr>
              <a:xfrm>
                <a:off x="5878096" y="3078712"/>
                <a:ext cx="4144517" cy="700576"/>
              </a:xfrm>
              <a:prstGeom prst="rect">
                <a:avLst/>
              </a:prstGeom>
              <a:noFill/>
            </p:spPr>
            <p:txBody>
              <a:bodyPr wrap="square" rtlCol="0">
                <a:spAutoFit/>
              </a:bodyPr>
              <a:lstStyle/>
              <a:p>
                <a:pPr>
                  <a:lnSpc>
                    <a:spcPct val="150000"/>
                  </a:lnSpc>
                </a:pPr>
                <a:r>
                  <a:rPr lang="zh-TW" altLang="en-US" sz="1400" dirty="0">
                    <a:cs typeface="+mn-ea"/>
                    <a:sym typeface="+mn-lt"/>
                  </a:rPr>
                  <a:t>提供多種程式語言的程式碼自動補全，以及特殊字元的高亮功能</a:t>
                </a:r>
                <a:endParaRPr lang="zh-CN" altLang="en-US" sz="1400" dirty="0">
                  <a:cs typeface="+mn-ea"/>
                  <a:sym typeface="+mn-lt"/>
                </a:endParaRPr>
              </a:p>
            </p:txBody>
          </p:sp>
          <p:sp>
            <p:nvSpPr>
              <p:cNvPr id="33" name="文字方塊 32">
                <a:extLst>
                  <a:ext uri="{FF2B5EF4-FFF2-40B4-BE49-F238E27FC236}">
                    <a16:creationId xmlns:a16="http://schemas.microsoft.com/office/drawing/2014/main" id="{27B7776E-684E-4E29-BE37-F02B25936173}"/>
                  </a:ext>
                </a:extLst>
              </p:cNvPr>
              <p:cNvSpPr txBox="1"/>
              <p:nvPr/>
            </p:nvSpPr>
            <p:spPr>
              <a:xfrm>
                <a:off x="5813175" y="2679037"/>
                <a:ext cx="1038225" cy="400110"/>
              </a:xfrm>
              <a:prstGeom prst="rect">
                <a:avLst/>
              </a:prstGeom>
              <a:noFill/>
            </p:spPr>
            <p:txBody>
              <a:bodyPr wrap="square" rtlCol="0">
                <a:spAutoFit/>
              </a:bodyPr>
              <a:lstStyle/>
              <a:p>
                <a:pPr algn="ctr"/>
                <a:r>
                  <a:rPr lang="zh-TW" altLang="en-US" sz="2000" dirty="0"/>
                  <a:t>擴充性</a:t>
                </a:r>
                <a:endParaRPr lang="en-US" altLang="zh-TW" sz="2000" dirty="0"/>
              </a:p>
            </p:txBody>
          </p:sp>
          <p:cxnSp>
            <p:nvCxnSpPr>
              <p:cNvPr id="34" name="直接连接符 27">
                <a:extLst>
                  <a:ext uri="{FF2B5EF4-FFF2-40B4-BE49-F238E27FC236}">
                    <a16:creationId xmlns:a16="http://schemas.microsoft.com/office/drawing/2014/main" id="{A8FFA23B-309A-4652-B24C-1D4EE9F6E3C7}"/>
                  </a:ext>
                </a:extLst>
              </p:cNvPr>
              <p:cNvCxnSpPr>
                <a:cxnSpLocks/>
              </p:cNvCxnSpPr>
              <p:nvPr/>
            </p:nvCxnSpPr>
            <p:spPr>
              <a:xfrm>
                <a:off x="5878096" y="3079145"/>
                <a:ext cx="90364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8" name="圖片 17">
              <a:extLst>
                <a:ext uri="{FF2B5EF4-FFF2-40B4-BE49-F238E27FC236}">
                  <a16:creationId xmlns:a16="http://schemas.microsoft.com/office/drawing/2014/main" id="{7AEDE1F4-D147-42D5-A50C-0A5613F94D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99394" y="2797789"/>
              <a:ext cx="542301" cy="542301"/>
            </a:xfrm>
            <a:prstGeom prst="rect">
              <a:avLst/>
            </a:prstGeom>
          </p:spPr>
        </p:pic>
      </p:grpSp>
      <p:grpSp>
        <p:nvGrpSpPr>
          <p:cNvPr id="42" name="群組 41">
            <a:extLst>
              <a:ext uri="{FF2B5EF4-FFF2-40B4-BE49-F238E27FC236}">
                <a16:creationId xmlns:a16="http://schemas.microsoft.com/office/drawing/2014/main" id="{E773763D-022D-47F8-80F8-7AC44D9F3792}"/>
              </a:ext>
            </a:extLst>
          </p:cNvPr>
          <p:cNvGrpSpPr/>
          <p:nvPr/>
        </p:nvGrpSpPr>
        <p:grpSpPr>
          <a:xfrm>
            <a:off x="4713357" y="4256662"/>
            <a:ext cx="4990537" cy="1100251"/>
            <a:chOff x="5164207" y="4256662"/>
            <a:chExt cx="4990537" cy="1100251"/>
          </a:xfrm>
        </p:grpSpPr>
        <p:grpSp>
          <p:nvGrpSpPr>
            <p:cNvPr id="36" name="群組 35">
              <a:extLst>
                <a:ext uri="{FF2B5EF4-FFF2-40B4-BE49-F238E27FC236}">
                  <a16:creationId xmlns:a16="http://schemas.microsoft.com/office/drawing/2014/main" id="{63788372-E544-46D2-A6B7-CEFCFA32DFC0}"/>
                </a:ext>
              </a:extLst>
            </p:cNvPr>
            <p:cNvGrpSpPr/>
            <p:nvPr/>
          </p:nvGrpSpPr>
          <p:grpSpPr>
            <a:xfrm>
              <a:off x="5945306" y="4256662"/>
              <a:ext cx="4209438" cy="1100251"/>
              <a:chOff x="5878096" y="4345572"/>
              <a:chExt cx="4209438" cy="1100251"/>
            </a:xfrm>
          </p:grpSpPr>
          <p:sp>
            <p:nvSpPr>
              <p:cNvPr id="38" name="文本框 21">
                <a:extLst>
                  <a:ext uri="{FF2B5EF4-FFF2-40B4-BE49-F238E27FC236}">
                    <a16:creationId xmlns:a16="http://schemas.microsoft.com/office/drawing/2014/main" id="{4CDF6506-013F-497D-9002-78B69D5B3D6D}"/>
                  </a:ext>
                </a:extLst>
              </p:cNvPr>
              <p:cNvSpPr txBox="1"/>
              <p:nvPr/>
            </p:nvSpPr>
            <p:spPr>
              <a:xfrm>
                <a:off x="5943017" y="4745247"/>
                <a:ext cx="4144517" cy="700576"/>
              </a:xfrm>
              <a:prstGeom prst="rect">
                <a:avLst/>
              </a:prstGeom>
              <a:noFill/>
            </p:spPr>
            <p:txBody>
              <a:bodyPr wrap="square" rtlCol="0">
                <a:spAutoFit/>
              </a:bodyPr>
              <a:lstStyle/>
              <a:p>
                <a:pPr>
                  <a:lnSpc>
                    <a:spcPct val="150000"/>
                  </a:lnSpc>
                </a:pPr>
                <a:r>
                  <a:rPr lang="zh-TW" altLang="en-US" sz="1400" dirty="0">
                    <a:cs typeface="+mn-ea"/>
                    <a:sym typeface="+mn-lt"/>
                  </a:rPr>
                  <a:t>提供自動縮排、顯示行號、括弧匹配、區塊折疊的功能，讓網頁編輯器也有應用程式的使用體驗。</a:t>
                </a:r>
                <a:endParaRPr lang="zh-CN" altLang="en-US" sz="1400" dirty="0">
                  <a:cs typeface="+mn-ea"/>
                  <a:sym typeface="+mn-lt"/>
                </a:endParaRPr>
              </a:p>
            </p:txBody>
          </p:sp>
          <p:sp>
            <p:nvSpPr>
              <p:cNvPr id="39" name="文字方塊 38">
                <a:extLst>
                  <a:ext uri="{FF2B5EF4-FFF2-40B4-BE49-F238E27FC236}">
                    <a16:creationId xmlns:a16="http://schemas.microsoft.com/office/drawing/2014/main" id="{052C9B44-01B7-425A-9BA2-495A389F7C6E}"/>
                  </a:ext>
                </a:extLst>
              </p:cNvPr>
              <p:cNvSpPr txBox="1"/>
              <p:nvPr/>
            </p:nvSpPr>
            <p:spPr>
              <a:xfrm>
                <a:off x="5878096" y="4345572"/>
                <a:ext cx="1038225" cy="400110"/>
              </a:xfrm>
              <a:prstGeom prst="rect">
                <a:avLst/>
              </a:prstGeom>
              <a:noFill/>
            </p:spPr>
            <p:txBody>
              <a:bodyPr wrap="square" rtlCol="0">
                <a:spAutoFit/>
              </a:bodyPr>
              <a:lstStyle/>
              <a:p>
                <a:pPr algn="ctr"/>
                <a:r>
                  <a:rPr lang="zh-TW" altLang="en-US" sz="2000" dirty="0"/>
                  <a:t>易讀性</a:t>
                </a:r>
                <a:endParaRPr lang="en-US" altLang="zh-TW" sz="2000" dirty="0"/>
              </a:p>
            </p:txBody>
          </p:sp>
          <p:cxnSp>
            <p:nvCxnSpPr>
              <p:cNvPr id="40" name="直接连接符 27">
                <a:extLst>
                  <a:ext uri="{FF2B5EF4-FFF2-40B4-BE49-F238E27FC236}">
                    <a16:creationId xmlns:a16="http://schemas.microsoft.com/office/drawing/2014/main" id="{A0EB3C70-B6FB-4A26-BD1A-DFCEBD4C5934}"/>
                  </a:ext>
                </a:extLst>
              </p:cNvPr>
              <p:cNvCxnSpPr>
                <a:cxnSpLocks/>
              </p:cNvCxnSpPr>
              <p:nvPr/>
            </p:nvCxnSpPr>
            <p:spPr>
              <a:xfrm>
                <a:off x="5943017" y="4745680"/>
                <a:ext cx="90364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21" name="圖片 20">
              <a:extLst>
                <a:ext uri="{FF2B5EF4-FFF2-40B4-BE49-F238E27FC236}">
                  <a16:creationId xmlns:a16="http://schemas.microsoft.com/office/drawing/2014/main" id="{C3DDC8BA-2EF1-4DBD-AB81-0F2591EB8B8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64207" y="4521190"/>
              <a:ext cx="404458" cy="404458"/>
            </a:xfrm>
            <a:prstGeom prst="rect">
              <a:avLst/>
            </a:prstGeom>
          </p:spPr>
        </p:pic>
      </p:grpSp>
    </p:spTree>
    <p:custDataLst>
      <p:tags r:id="rId1"/>
    </p:custDataLst>
    <p:extLst>
      <p:ext uri="{BB962C8B-B14F-4D97-AF65-F5344CB8AC3E}">
        <p14:creationId xmlns:p14="http://schemas.microsoft.com/office/powerpoint/2010/main" val="12550250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right)">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3|0.9|0.7|0.9|0.7|0.7|1|0.9"/>
</p:tagLst>
</file>

<file path=ppt/tags/tag10.xml><?xml version="1.0" encoding="utf-8"?>
<p:tagLst xmlns:a="http://schemas.openxmlformats.org/drawingml/2006/main" xmlns:r="http://schemas.openxmlformats.org/officeDocument/2006/relationships" xmlns:p="http://schemas.openxmlformats.org/presentationml/2006/main">
  <p:tag name="TIMING" val="|0.3|0.7|0.7|0.7|0.8"/>
</p:tagLst>
</file>

<file path=ppt/tags/tag11.xml><?xml version="1.0" encoding="utf-8"?>
<p:tagLst xmlns:a="http://schemas.openxmlformats.org/drawingml/2006/main" xmlns:r="http://schemas.openxmlformats.org/officeDocument/2006/relationships" xmlns:p="http://schemas.openxmlformats.org/presentationml/2006/main">
  <p:tag name="TIMING" val="|0.3|0.7|0.6|0.8|1.3"/>
</p:tagLst>
</file>

<file path=ppt/tags/tag12.xml><?xml version="1.0" encoding="utf-8"?>
<p:tagLst xmlns:a="http://schemas.openxmlformats.org/drawingml/2006/main" xmlns:r="http://schemas.openxmlformats.org/officeDocument/2006/relationships" xmlns:p="http://schemas.openxmlformats.org/presentationml/2006/main">
  <p:tag name="TIMING" val="|0.3|0.7|0.7|0.7|0.8"/>
</p:tagLst>
</file>

<file path=ppt/tags/tag13.xml><?xml version="1.0" encoding="utf-8"?>
<p:tagLst xmlns:a="http://schemas.openxmlformats.org/drawingml/2006/main" xmlns:r="http://schemas.openxmlformats.org/officeDocument/2006/relationships" xmlns:p="http://schemas.openxmlformats.org/presentationml/2006/main">
  <p:tag name="TIMING" val="|0.3|0.7|0.7|0.7|0.8"/>
</p:tagLst>
</file>

<file path=ppt/tags/tag14.xml><?xml version="1.0" encoding="utf-8"?>
<p:tagLst xmlns:a="http://schemas.openxmlformats.org/drawingml/2006/main" xmlns:r="http://schemas.openxmlformats.org/officeDocument/2006/relationships" xmlns:p="http://schemas.openxmlformats.org/presentationml/2006/main">
  <p:tag name="TIMING" val="|0.2|0.7|0.7|0.8|0.7|0.7|0.9"/>
</p:tagLst>
</file>

<file path=ppt/tags/tag15.xml><?xml version="1.0" encoding="utf-8"?>
<p:tagLst xmlns:a="http://schemas.openxmlformats.org/drawingml/2006/main" xmlns:r="http://schemas.openxmlformats.org/officeDocument/2006/relationships" xmlns:p="http://schemas.openxmlformats.org/presentationml/2006/main">
  <p:tag name="TIMING" val="|0.1|0.8|0.7|0.8|0.8"/>
</p:tagLst>
</file>

<file path=ppt/tags/tag16.xml><?xml version="1.0" encoding="utf-8"?>
<p:tagLst xmlns:a="http://schemas.openxmlformats.org/drawingml/2006/main" xmlns:r="http://schemas.openxmlformats.org/officeDocument/2006/relationships" xmlns:p="http://schemas.openxmlformats.org/presentationml/2006/main">
  <p:tag name="TIMING" val="|0.3|0.7|0.7|0.7|0.8"/>
</p:tagLst>
</file>

<file path=ppt/tags/tag17.xml><?xml version="1.0" encoding="utf-8"?>
<p:tagLst xmlns:a="http://schemas.openxmlformats.org/drawingml/2006/main" xmlns:r="http://schemas.openxmlformats.org/officeDocument/2006/relationships" xmlns:p="http://schemas.openxmlformats.org/presentationml/2006/main">
  <p:tag name="TIMING" val="|0.1|0.8|0.7|0.8|0.8"/>
</p:tagLst>
</file>

<file path=ppt/tags/tag18.xml><?xml version="1.0" encoding="utf-8"?>
<p:tagLst xmlns:a="http://schemas.openxmlformats.org/drawingml/2006/main" xmlns:r="http://schemas.openxmlformats.org/officeDocument/2006/relationships" xmlns:p="http://schemas.openxmlformats.org/presentationml/2006/main">
  <p:tag name="TIMING" val="|0.6|0.7|0.7|0.7|0.9|0.8"/>
</p:tagLst>
</file>

<file path=ppt/tags/tag2.xml><?xml version="1.0" encoding="utf-8"?>
<p:tagLst xmlns:a="http://schemas.openxmlformats.org/drawingml/2006/main" xmlns:r="http://schemas.openxmlformats.org/officeDocument/2006/relationships" xmlns:p="http://schemas.openxmlformats.org/presentationml/2006/main">
  <p:tag name="TIMING" val="|0.4|0.8|0.7|0.8|0.9"/>
</p:tagLst>
</file>

<file path=ppt/tags/tag3.xml><?xml version="1.0" encoding="utf-8"?>
<p:tagLst xmlns:a="http://schemas.openxmlformats.org/drawingml/2006/main" xmlns:r="http://schemas.openxmlformats.org/officeDocument/2006/relationships" xmlns:p="http://schemas.openxmlformats.org/presentationml/2006/main">
  <p:tag name="TIMING" val="|0.3|0.7|0.7|0.7|0.8"/>
</p:tagLst>
</file>

<file path=ppt/tags/tag4.xml><?xml version="1.0" encoding="utf-8"?>
<p:tagLst xmlns:a="http://schemas.openxmlformats.org/drawingml/2006/main" xmlns:r="http://schemas.openxmlformats.org/officeDocument/2006/relationships" xmlns:p="http://schemas.openxmlformats.org/presentationml/2006/main">
  <p:tag name="TIMING" val="|0|0.7|0.7|0.8|1.3"/>
</p:tagLst>
</file>

<file path=ppt/tags/tag5.xml><?xml version="1.0" encoding="utf-8"?>
<p:tagLst xmlns:a="http://schemas.openxmlformats.org/drawingml/2006/main" xmlns:r="http://schemas.openxmlformats.org/officeDocument/2006/relationships" xmlns:p="http://schemas.openxmlformats.org/presentationml/2006/main">
  <p:tag name="TIMING" val="|0.3|0.7|0.7|0.7|0.8"/>
</p:tagLst>
</file>

<file path=ppt/tags/tag6.xml><?xml version="1.0" encoding="utf-8"?>
<p:tagLst xmlns:a="http://schemas.openxmlformats.org/drawingml/2006/main" xmlns:r="http://schemas.openxmlformats.org/officeDocument/2006/relationships" xmlns:p="http://schemas.openxmlformats.org/presentationml/2006/main">
  <p:tag name="TIMING" val="|0.3|0.7|0.7|0.7|0.8"/>
</p:tagLst>
</file>

<file path=ppt/tags/tag7.xml><?xml version="1.0" encoding="utf-8"?>
<p:tagLst xmlns:a="http://schemas.openxmlformats.org/drawingml/2006/main" xmlns:r="http://schemas.openxmlformats.org/officeDocument/2006/relationships" xmlns:p="http://schemas.openxmlformats.org/presentationml/2006/main">
  <p:tag name="TIMING" val="|0.5|0.7|0.7"/>
</p:tagLst>
</file>

<file path=ppt/tags/tag8.xml><?xml version="1.0" encoding="utf-8"?>
<p:tagLst xmlns:a="http://schemas.openxmlformats.org/drawingml/2006/main" xmlns:r="http://schemas.openxmlformats.org/officeDocument/2006/relationships" xmlns:p="http://schemas.openxmlformats.org/presentationml/2006/main">
  <p:tag name="TIMING" val="|0.3|0.7|0.7|0.7|0.8"/>
</p:tagLst>
</file>

<file path=ppt/tags/tag9.xml><?xml version="1.0" encoding="utf-8"?>
<p:tagLst xmlns:a="http://schemas.openxmlformats.org/drawingml/2006/main" xmlns:r="http://schemas.openxmlformats.org/officeDocument/2006/relationships" xmlns:p="http://schemas.openxmlformats.org/presentationml/2006/main">
  <p:tag name="TIMING" val="|0.2|0.8|0.6|0.7|0.7|0.7|0.8|0.7"/>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lvvoqjl">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2686</TotalTime>
  <Words>509</Words>
  <Application>Microsoft Office PowerPoint</Application>
  <PresentationFormat>寬螢幕</PresentationFormat>
  <Paragraphs>87</Paragraphs>
  <Slides>18</Slides>
  <Notes>9</Notes>
  <HiddenSlides>0</HiddenSlides>
  <MMClips>0</MMClips>
  <ScaleCrop>false</ScaleCrop>
  <HeadingPairs>
    <vt:vector size="6" baseType="variant">
      <vt:variant>
        <vt:lpstr>使用字型</vt:lpstr>
      </vt:variant>
      <vt:variant>
        <vt:i4>7</vt:i4>
      </vt:variant>
      <vt:variant>
        <vt:lpstr>佈景主題</vt:lpstr>
      </vt:variant>
      <vt:variant>
        <vt:i4>2</vt:i4>
      </vt:variant>
      <vt:variant>
        <vt:lpstr>投影片標題</vt:lpstr>
      </vt:variant>
      <vt:variant>
        <vt:i4>18</vt:i4>
      </vt:variant>
    </vt:vector>
  </HeadingPairs>
  <TitlesOfParts>
    <vt:vector size="27" baseType="lpstr">
      <vt:lpstr>微软雅黑</vt:lpstr>
      <vt:lpstr>Microsoft YaHei (本文)</vt:lpstr>
      <vt:lpstr>宋体</vt:lpstr>
      <vt:lpstr>方正正黑简体</vt:lpstr>
      <vt:lpstr>新細明體</vt:lpstr>
      <vt:lpstr>Arial</vt:lpstr>
      <vt:lpstr>Calibri</vt:lpstr>
      <vt:lpstr>第一PPT，www.1ppt.com</vt:lpstr>
      <vt:lpstr>自定义设计方案</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https://www.ypppt.com/</dc:subject>
  <dc:creator>优品PPT</dc:creator>
  <cp:keywords>https:/www.ypppt.com</cp:keywords>
  <dc:description>https://www.ypppt.com/</dc:description>
  <cp:lastModifiedBy>賴晨旭</cp:lastModifiedBy>
  <cp:revision>501</cp:revision>
  <dcterms:created xsi:type="dcterms:W3CDTF">2020-12-15T09:58:26Z</dcterms:created>
  <dcterms:modified xsi:type="dcterms:W3CDTF">2021-10-27T03:41:48Z</dcterms:modified>
</cp:coreProperties>
</file>