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2" r:id="rId3"/>
    <p:sldId id="258" r:id="rId4"/>
    <p:sldId id="259" r:id="rId5"/>
    <p:sldId id="260" r:id="rId6"/>
    <p:sldId id="263" r:id="rId7"/>
    <p:sldId id="266" r:id="rId8"/>
    <p:sldId id="267" r:id="rId9"/>
    <p:sldId id="268" r:id="rId10"/>
    <p:sldId id="265" r:id="rId11"/>
    <p:sldId id="264" r:id="rId12"/>
  </p:sldIdLst>
  <p:sldSz cx="9144000" cy="6858000" type="screen4x3"/>
  <p:notesSz cx="6858000" cy="9144000"/>
  <p:defaultTextStyle>
    <a:defPPr>
      <a:defRPr lang="en-US"/>
    </a:defPPr>
    <a:lvl1pPr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CC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5" d="100"/>
          <a:sy n="85" d="100"/>
        </p:scale>
        <p:origin x="140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76382B3-8BE0-473D-90DC-BA69893FD5C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11267" name="Rectangle 3">
            <a:extLst>
              <a:ext uri="{FF2B5EF4-FFF2-40B4-BE49-F238E27FC236}">
                <a16:creationId xmlns:a16="http://schemas.microsoft.com/office/drawing/2014/main" id="{DE7D07B6-19B1-43D7-8FB3-252B44E7FB62}"/>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ja-JP"/>
          </a:p>
        </p:txBody>
      </p:sp>
      <p:sp>
        <p:nvSpPr>
          <p:cNvPr id="11268" name="Rectangle 4">
            <a:extLst>
              <a:ext uri="{FF2B5EF4-FFF2-40B4-BE49-F238E27FC236}">
                <a16:creationId xmlns:a16="http://schemas.microsoft.com/office/drawing/2014/main" id="{35696079-6BA1-4443-98C8-567458BB795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9" name="Rectangle 5">
            <a:extLst>
              <a:ext uri="{FF2B5EF4-FFF2-40B4-BE49-F238E27FC236}">
                <a16:creationId xmlns:a16="http://schemas.microsoft.com/office/drawing/2014/main" id="{6F566EE5-369A-48AD-AA9E-B2371AE2AF7A}"/>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1270" name="Rectangle 6">
            <a:extLst>
              <a:ext uri="{FF2B5EF4-FFF2-40B4-BE49-F238E27FC236}">
                <a16:creationId xmlns:a16="http://schemas.microsoft.com/office/drawing/2014/main" id="{B7ECF88A-CDF0-427F-B26B-3C7C973683B7}"/>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ja-JP"/>
          </a:p>
        </p:txBody>
      </p:sp>
      <p:sp>
        <p:nvSpPr>
          <p:cNvPr id="11271" name="Rectangle 7">
            <a:extLst>
              <a:ext uri="{FF2B5EF4-FFF2-40B4-BE49-F238E27FC236}">
                <a16:creationId xmlns:a16="http://schemas.microsoft.com/office/drawing/2014/main" id="{509A7BB9-D617-4F39-AA36-6EEF0E033384}"/>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BB0271B-7C4F-41C8-8311-4F354F743018}" type="slidenum">
              <a:rPr lang="ja-JP" altLang="en-US"/>
              <a:pPr/>
              <a:t>‹#›</a:t>
            </a:fld>
            <a:endParaRPr lang="en-US" altLang="ja-JP"/>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ＭＳ Ｐ明朝" panose="02020600040205080304" pitchFamily="18" charset="-128"/>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ＭＳ Ｐ明朝" panose="02020600040205080304" pitchFamily="18" charset="-128"/>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ＭＳ Ｐ明朝" panose="02020600040205080304" pitchFamily="18" charset="-128"/>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ＭＳ Ｐ明朝" panose="02020600040205080304" pitchFamily="18" charset="-128"/>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ＭＳ Ｐ明朝" panose="02020600040205080304"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EBECE33-9505-47D6-9238-0C0B61F80E1D}"/>
              </a:ext>
            </a:extLst>
          </p:cNvPr>
          <p:cNvSpPr>
            <a:spLocks noGrp="1" noChangeArrowheads="1"/>
          </p:cNvSpPr>
          <p:nvPr>
            <p:ph type="ctrTitle"/>
          </p:nvPr>
        </p:nvSpPr>
        <p:spPr>
          <a:xfrm>
            <a:off x="1619250" y="2246313"/>
            <a:ext cx="6838950" cy="1470025"/>
          </a:xfrm>
        </p:spPr>
        <p:txBody>
          <a:bodyPr/>
          <a:lstStyle>
            <a:lvl1pPr>
              <a:defRPr/>
            </a:lvl1pPr>
          </a:lstStyle>
          <a:p>
            <a:pPr lvl="0"/>
            <a:r>
              <a:rPr lang="zh-TW" altLang="en-US" noProof="0"/>
              <a:t>按一下以編輯母片標題樣式</a:t>
            </a:r>
            <a:endParaRPr lang="ja-JP" altLang="en-US" noProof="0"/>
          </a:p>
        </p:txBody>
      </p:sp>
      <p:sp>
        <p:nvSpPr>
          <p:cNvPr id="10243" name="Rectangle 3">
            <a:extLst>
              <a:ext uri="{FF2B5EF4-FFF2-40B4-BE49-F238E27FC236}">
                <a16:creationId xmlns:a16="http://schemas.microsoft.com/office/drawing/2014/main" id="{CDC00D18-319D-4720-8F25-90CC3E25860A}"/>
              </a:ext>
            </a:extLst>
          </p:cNvPr>
          <p:cNvSpPr>
            <a:spLocks noGrp="1" noChangeArrowheads="1"/>
          </p:cNvSpPr>
          <p:nvPr>
            <p:ph type="subTitle" idx="1"/>
          </p:nvPr>
        </p:nvSpPr>
        <p:spPr>
          <a:xfrm>
            <a:off x="2492375" y="3886200"/>
            <a:ext cx="6400800" cy="1752600"/>
          </a:xfrm>
        </p:spPr>
        <p:txBody>
          <a:bodyPr anchor="b"/>
          <a:lstStyle>
            <a:lvl1pPr marL="0" indent="0" algn="r">
              <a:buFontTx/>
              <a:buNone/>
              <a:defRPr/>
            </a:lvl1pPr>
          </a:lstStyle>
          <a:p>
            <a:pPr lvl="0"/>
            <a:r>
              <a:rPr lang="zh-TW" altLang="en-US" noProof="0"/>
              <a:t>按一下以編輯母片子標題樣式</a:t>
            </a:r>
            <a:endParaRPr lang="ja-JP" altLang="en-US" noProof="0"/>
          </a:p>
        </p:txBody>
      </p:sp>
      <p:sp>
        <p:nvSpPr>
          <p:cNvPr id="10244" name="Rectangle 4">
            <a:extLst>
              <a:ext uri="{FF2B5EF4-FFF2-40B4-BE49-F238E27FC236}">
                <a16:creationId xmlns:a16="http://schemas.microsoft.com/office/drawing/2014/main" id="{85309408-4A9D-4C18-A806-06A1471ADE45}"/>
              </a:ext>
            </a:extLst>
          </p:cNvPr>
          <p:cNvSpPr>
            <a:spLocks noGrp="1" noChangeArrowheads="1"/>
          </p:cNvSpPr>
          <p:nvPr>
            <p:ph type="dt" sz="half" idx="2"/>
          </p:nvPr>
        </p:nvSpPr>
        <p:spPr>
          <a:xfrm>
            <a:off x="457200" y="6245225"/>
            <a:ext cx="2133600" cy="476250"/>
          </a:xfrm>
        </p:spPr>
        <p:txBody>
          <a:bodyPr/>
          <a:lstStyle>
            <a:lvl1pPr>
              <a:defRPr/>
            </a:lvl1pPr>
          </a:lstStyle>
          <a:p>
            <a:endParaRPr lang="en-US" altLang="ja-JP"/>
          </a:p>
        </p:txBody>
      </p:sp>
      <p:sp>
        <p:nvSpPr>
          <p:cNvPr id="10245" name="Rectangle 5">
            <a:extLst>
              <a:ext uri="{FF2B5EF4-FFF2-40B4-BE49-F238E27FC236}">
                <a16:creationId xmlns:a16="http://schemas.microsoft.com/office/drawing/2014/main" id="{12970E73-3C3A-4040-AA51-97E914C54061}"/>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ja-JP"/>
          </a:p>
        </p:txBody>
      </p:sp>
      <p:grpSp>
        <p:nvGrpSpPr>
          <p:cNvPr id="10285" name="Group 45">
            <a:extLst>
              <a:ext uri="{FF2B5EF4-FFF2-40B4-BE49-F238E27FC236}">
                <a16:creationId xmlns:a16="http://schemas.microsoft.com/office/drawing/2014/main" id="{8CA482FC-50C7-46C0-B60A-256FD97F4E77}"/>
              </a:ext>
            </a:extLst>
          </p:cNvPr>
          <p:cNvGrpSpPr>
            <a:grpSpLocks/>
          </p:cNvGrpSpPr>
          <p:nvPr/>
        </p:nvGrpSpPr>
        <p:grpSpPr bwMode="auto">
          <a:xfrm>
            <a:off x="8194675" y="5956300"/>
            <a:ext cx="487363" cy="571500"/>
            <a:chOff x="2275" y="772"/>
            <a:chExt cx="307" cy="360"/>
          </a:xfrm>
        </p:grpSpPr>
        <p:sp>
          <p:nvSpPr>
            <p:cNvPr id="10274" name="Freeform 34">
              <a:extLst>
                <a:ext uri="{FF2B5EF4-FFF2-40B4-BE49-F238E27FC236}">
                  <a16:creationId xmlns:a16="http://schemas.microsoft.com/office/drawing/2014/main" id="{96D76C6D-0279-483D-9154-736AA3CC5B24}"/>
                </a:ext>
              </a:extLst>
            </p:cNvPr>
            <p:cNvSpPr>
              <a:spLocks/>
            </p:cNvSpPr>
            <p:nvPr userDrawn="1"/>
          </p:nvSpPr>
          <p:spPr bwMode="auto">
            <a:xfrm>
              <a:off x="2405" y="807"/>
              <a:ext cx="143" cy="120"/>
            </a:xfrm>
            <a:custGeom>
              <a:avLst/>
              <a:gdLst>
                <a:gd name="T0" fmla="*/ 76 w 140"/>
                <a:gd name="T1" fmla="*/ 2 h 113"/>
                <a:gd name="T2" fmla="*/ 39 w 140"/>
                <a:gd name="T3" fmla="*/ 3 h 113"/>
                <a:gd name="T4" fmla="*/ 10 w 140"/>
                <a:gd name="T5" fmla="*/ 23 h 113"/>
                <a:gd name="T6" fmla="*/ 0 w 140"/>
                <a:gd name="T7" fmla="*/ 50 h 113"/>
                <a:gd name="T8" fmla="*/ 7 w 140"/>
                <a:gd name="T9" fmla="*/ 78 h 113"/>
                <a:gd name="T10" fmla="*/ 22 w 140"/>
                <a:gd name="T11" fmla="*/ 96 h 113"/>
                <a:gd name="T12" fmla="*/ 52 w 140"/>
                <a:gd name="T13" fmla="*/ 108 h 113"/>
                <a:gd name="T14" fmla="*/ 81 w 140"/>
                <a:gd name="T15" fmla="*/ 113 h 113"/>
                <a:gd name="T16" fmla="*/ 106 w 140"/>
                <a:gd name="T17" fmla="*/ 105 h 113"/>
                <a:gd name="T18" fmla="*/ 129 w 140"/>
                <a:gd name="T19" fmla="*/ 86 h 113"/>
                <a:gd name="T20" fmla="*/ 139 w 140"/>
                <a:gd name="T21" fmla="*/ 57 h 113"/>
                <a:gd name="T22" fmla="*/ 135 w 140"/>
                <a:gd name="T23" fmla="*/ 33 h 113"/>
                <a:gd name="T24" fmla="*/ 124 w 140"/>
                <a:gd name="T25" fmla="*/ 20 h 113"/>
                <a:gd name="T26" fmla="*/ 106 w 140"/>
                <a:gd name="T27" fmla="*/ 8 h 113"/>
                <a:gd name="T28" fmla="*/ 76 w 140"/>
                <a:gd name="T29" fmla="*/ 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113">
                  <a:moveTo>
                    <a:pt x="76" y="2"/>
                  </a:moveTo>
                  <a:cubicBezTo>
                    <a:pt x="65" y="1"/>
                    <a:pt x="50" y="0"/>
                    <a:pt x="39" y="3"/>
                  </a:cubicBezTo>
                  <a:cubicBezTo>
                    <a:pt x="28" y="6"/>
                    <a:pt x="16" y="15"/>
                    <a:pt x="10" y="23"/>
                  </a:cubicBezTo>
                  <a:cubicBezTo>
                    <a:pt x="4" y="31"/>
                    <a:pt x="0" y="41"/>
                    <a:pt x="0" y="50"/>
                  </a:cubicBezTo>
                  <a:cubicBezTo>
                    <a:pt x="0" y="59"/>
                    <a:pt x="3" y="71"/>
                    <a:pt x="7" y="78"/>
                  </a:cubicBezTo>
                  <a:cubicBezTo>
                    <a:pt x="11" y="85"/>
                    <a:pt x="14" y="91"/>
                    <a:pt x="22" y="96"/>
                  </a:cubicBezTo>
                  <a:cubicBezTo>
                    <a:pt x="30" y="101"/>
                    <a:pt x="42" y="105"/>
                    <a:pt x="52" y="108"/>
                  </a:cubicBezTo>
                  <a:cubicBezTo>
                    <a:pt x="62" y="111"/>
                    <a:pt x="72" y="113"/>
                    <a:pt x="81" y="113"/>
                  </a:cubicBezTo>
                  <a:cubicBezTo>
                    <a:pt x="90" y="113"/>
                    <a:pt x="98" y="109"/>
                    <a:pt x="106" y="105"/>
                  </a:cubicBezTo>
                  <a:cubicBezTo>
                    <a:pt x="114" y="101"/>
                    <a:pt x="124" y="94"/>
                    <a:pt x="129" y="86"/>
                  </a:cubicBezTo>
                  <a:cubicBezTo>
                    <a:pt x="134" y="78"/>
                    <a:pt x="138" y="66"/>
                    <a:pt x="139" y="57"/>
                  </a:cubicBezTo>
                  <a:cubicBezTo>
                    <a:pt x="140" y="48"/>
                    <a:pt x="137" y="39"/>
                    <a:pt x="135" y="33"/>
                  </a:cubicBezTo>
                  <a:cubicBezTo>
                    <a:pt x="133" y="27"/>
                    <a:pt x="129" y="24"/>
                    <a:pt x="124" y="20"/>
                  </a:cubicBezTo>
                  <a:cubicBezTo>
                    <a:pt x="119" y="16"/>
                    <a:pt x="114" y="11"/>
                    <a:pt x="106" y="8"/>
                  </a:cubicBezTo>
                  <a:cubicBezTo>
                    <a:pt x="98" y="5"/>
                    <a:pt x="87" y="3"/>
                    <a:pt x="76" y="2"/>
                  </a:cubicBezTo>
                  <a:close/>
                </a:path>
              </a:pathLst>
            </a:cu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252" name="AutoShape 12">
              <a:extLst>
                <a:ext uri="{FF2B5EF4-FFF2-40B4-BE49-F238E27FC236}">
                  <a16:creationId xmlns:a16="http://schemas.microsoft.com/office/drawing/2014/main" id="{246AE0FC-5778-467F-8600-25FAC8462AC1}"/>
                </a:ext>
              </a:extLst>
            </p:cNvPr>
            <p:cNvSpPr>
              <a:spLocks noChangeArrowheads="1"/>
            </p:cNvSpPr>
            <p:nvPr userDrawn="1"/>
          </p:nvSpPr>
          <p:spPr bwMode="auto">
            <a:xfrm rot="1978361">
              <a:off x="2504" y="773"/>
              <a:ext cx="56" cy="56"/>
            </a:xfrm>
            <a:prstGeom prst="rtTriangle">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53" name="AutoShape 13">
              <a:extLst>
                <a:ext uri="{FF2B5EF4-FFF2-40B4-BE49-F238E27FC236}">
                  <a16:creationId xmlns:a16="http://schemas.microsoft.com/office/drawing/2014/main" id="{69C47D98-5128-4776-B076-75CE793EEA4C}"/>
                </a:ext>
              </a:extLst>
            </p:cNvPr>
            <p:cNvSpPr>
              <a:spLocks noChangeArrowheads="1"/>
            </p:cNvSpPr>
            <p:nvPr userDrawn="1"/>
          </p:nvSpPr>
          <p:spPr bwMode="auto">
            <a:xfrm rot="19621639" flipH="1">
              <a:off x="2394" y="772"/>
              <a:ext cx="56" cy="56"/>
            </a:xfrm>
            <a:prstGeom prst="rtTriangle">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59" name="AutoShape 19">
              <a:extLst>
                <a:ext uri="{FF2B5EF4-FFF2-40B4-BE49-F238E27FC236}">
                  <a16:creationId xmlns:a16="http://schemas.microsoft.com/office/drawing/2014/main" id="{4C563858-23B0-4E36-88F1-AA0E4D215EC1}"/>
                </a:ext>
              </a:extLst>
            </p:cNvPr>
            <p:cNvSpPr>
              <a:spLocks noChangeArrowheads="1"/>
            </p:cNvSpPr>
            <p:nvPr userDrawn="1"/>
          </p:nvSpPr>
          <p:spPr bwMode="auto">
            <a:xfrm rot="5400000">
              <a:off x="2345" y="920"/>
              <a:ext cx="216" cy="149"/>
            </a:xfrm>
            <a:prstGeom prst="moon">
              <a:avLst>
                <a:gd name="adj" fmla="val 87500"/>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60" name="AutoShape 20">
              <a:extLst>
                <a:ext uri="{FF2B5EF4-FFF2-40B4-BE49-F238E27FC236}">
                  <a16:creationId xmlns:a16="http://schemas.microsoft.com/office/drawing/2014/main" id="{5520B83F-FE4B-4B1D-A78F-4AB51A994758}"/>
                </a:ext>
              </a:extLst>
            </p:cNvPr>
            <p:cNvSpPr>
              <a:spLocks noChangeArrowheads="1"/>
            </p:cNvSpPr>
            <p:nvPr userDrawn="1"/>
          </p:nvSpPr>
          <p:spPr bwMode="auto">
            <a:xfrm>
              <a:off x="2467" y="1005"/>
              <a:ext cx="56" cy="124"/>
            </a:xfrm>
            <a:prstGeom prst="roundRect">
              <a:avLst>
                <a:gd name="adj" fmla="val 50000"/>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61" name="AutoShape 21">
              <a:extLst>
                <a:ext uri="{FF2B5EF4-FFF2-40B4-BE49-F238E27FC236}">
                  <a16:creationId xmlns:a16="http://schemas.microsoft.com/office/drawing/2014/main" id="{F1EE48AC-7EC7-4B76-A477-B1947D2BA32F}"/>
                </a:ext>
              </a:extLst>
            </p:cNvPr>
            <p:cNvSpPr>
              <a:spLocks noChangeArrowheads="1"/>
            </p:cNvSpPr>
            <p:nvPr userDrawn="1"/>
          </p:nvSpPr>
          <p:spPr bwMode="auto">
            <a:xfrm>
              <a:off x="2411" y="1008"/>
              <a:ext cx="56" cy="124"/>
            </a:xfrm>
            <a:prstGeom prst="roundRect">
              <a:avLst>
                <a:gd name="adj" fmla="val 50000"/>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62" name="Oval 22">
              <a:extLst>
                <a:ext uri="{FF2B5EF4-FFF2-40B4-BE49-F238E27FC236}">
                  <a16:creationId xmlns:a16="http://schemas.microsoft.com/office/drawing/2014/main" id="{4955B3B9-79AB-4CDD-B3D9-7DA6CBEB960E}"/>
                </a:ext>
              </a:extLst>
            </p:cNvPr>
            <p:cNvSpPr>
              <a:spLocks noChangeArrowheads="1"/>
            </p:cNvSpPr>
            <p:nvPr userDrawn="1"/>
          </p:nvSpPr>
          <p:spPr bwMode="auto">
            <a:xfrm>
              <a:off x="2378" y="1065"/>
              <a:ext cx="115" cy="56"/>
            </a:xfrm>
            <a:prstGeom prst="ellipse">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54" name="Oval 14">
              <a:extLst>
                <a:ext uri="{FF2B5EF4-FFF2-40B4-BE49-F238E27FC236}">
                  <a16:creationId xmlns:a16="http://schemas.microsoft.com/office/drawing/2014/main" id="{83019732-D015-47E8-9252-EC844A173551}"/>
                </a:ext>
              </a:extLst>
            </p:cNvPr>
            <p:cNvSpPr>
              <a:spLocks noChangeArrowheads="1"/>
            </p:cNvSpPr>
            <p:nvPr userDrawn="1"/>
          </p:nvSpPr>
          <p:spPr bwMode="auto">
            <a:xfrm>
              <a:off x="2490" y="849"/>
              <a:ext cx="34" cy="13"/>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55" name="Oval 15">
              <a:extLst>
                <a:ext uri="{FF2B5EF4-FFF2-40B4-BE49-F238E27FC236}">
                  <a16:creationId xmlns:a16="http://schemas.microsoft.com/office/drawing/2014/main" id="{07C9758C-016A-45FB-B979-297765221A37}"/>
                </a:ext>
              </a:extLst>
            </p:cNvPr>
            <p:cNvSpPr>
              <a:spLocks noChangeArrowheads="1"/>
            </p:cNvSpPr>
            <p:nvPr userDrawn="1"/>
          </p:nvSpPr>
          <p:spPr bwMode="auto">
            <a:xfrm>
              <a:off x="2440" y="849"/>
              <a:ext cx="34" cy="13"/>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63" name="Oval 23">
              <a:extLst>
                <a:ext uri="{FF2B5EF4-FFF2-40B4-BE49-F238E27FC236}">
                  <a16:creationId xmlns:a16="http://schemas.microsoft.com/office/drawing/2014/main" id="{F84E8C9B-F19B-4121-9A19-EE539CA8CB04}"/>
                </a:ext>
              </a:extLst>
            </p:cNvPr>
            <p:cNvSpPr>
              <a:spLocks noChangeArrowheads="1"/>
            </p:cNvSpPr>
            <p:nvPr userDrawn="1"/>
          </p:nvSpPr>
          <p:spPr bwMode="auto">
            <a:xfrm>
              <a:off x="2455" y="847"/>
              <a:ext cx="3" cy="13"/>
            </a:xfrm>
            <a:prstGeom prst="ellipse">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64" name="Oval 24">
              <a:extLst>
                <a:ext uri="{FF2B5EF4-FFF2-40B4-BE49-F238E27FC236}">
                  <a16:creationId xmlns:a16="http://schemas.microsoft.com/office/drawing/2014/main" id="{1FCC3C3C-9CEA-40E7-85F8-735B0CCB6565}"/>
                </a:ext>
              </a:extLst>
            </p:cNvPr>
            <p:cNvSpPr>
              <a:spLocks noChangeArrowheads="1"/>
            </p:cNvSpPr>
            <p:nvPr userDrawn="1"/>
          </p:nvSpPr>
          <p:spPr bwMode="auto">
            <a:xfrm>
              <a:off x="2506" y="849"/>
              <a:ext cx="3" cy="13"/>
            </a:xfrm>
            <a:prstGeom prst="ellipse">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73" name="Freeform 33">
              <a:extLst>
                <a:ext uri="{FF2B5EF4-FFF2-40B4-BE49-F238E27FC236}">
                  <a16:creationId xmlns:a16="http://schemas.microsoft.com/office/drawing/2014/main" id="{6F703150-E30D-470C-A360-F4B2D4DFA8FD}"/>
                </a:ext>
              </a:extLst>
            </p:cNvPr>
            <p:cNvSpPr>
              <a:spLocks/>
            </p:cNvSpPr>
            <p:nvPr userDrawn="1"/>
          </p:nvSpPr>
          <p:spPr bwMode="auto">
            <a:xfrm>
              <a:off x="2275" y="951"/>
              <a:ext cx="128" cy="143"/>
            </a:xfrm>
            <a:custGeom>
              <a:avLst/>
              <a:gdLst>
                <a:gd name="T0" fmla="*/ 188 w 212"/>
                <a:gd name="T1" fmla="*/ 116 h 143"/>
                <a:gd name="T2" fmla="*/ 168 w 212"/>
                <a:gd name="T3" fmla="*/ 122 h 143"/>
                <a:gd name="T4" fmla="*/ 125 w 212"/>
                <a:gd name="T5" fmla="*/ 115 h 143"/>
                <a:gd name="T6" fmla="*/ 125 w 212"/>
                <a:gd name="T7" fmla="*/ 56 h 143"/>
                <a:gd name="T8" fmla="*/ 108 w 212"/>
                <a:gd name="T9" fmla="*/ 10 h 143"/>
                <a:gd name="T10" fmla="*/ 50 w 212"/>
                <a:gd name="T11" fmla="*/ 1 h 143"/>
                <a:gd name="T12" fmla="*/ 5 w 212"/>
                <a:gd name="T13" fmla="*/ 17 h 143"/>
                <a:gd name="T14" fmla="*/ 18 w 212"/>
                <a:gd name="T15" fmla="*/ 29 h 143"/>
                <a:gd name="T16" fmla="*/ 50 w 212"/>
                <a:gd name="T17" fmla="*/ 23 h 143"/>
                <a:gd name="T18" fmla="*/ 87 w 212"/>
                <a:gd name="T19" fmla="*/ 31 h 143"/>
                <a:gd name="T20" fmla="*/ 102 w 212"/>
                <a:gd name="T21" fmla="*/ 67 h 143"/>
                <a:gd name="T22" fmla="*/ 104 w 212"/>
                <a:gd name="T23" fmla="*/ 107 h 143"/>
                <a:gd name="T24" fmla="*/ 108 w 212"/>
                <a:gd name="T25" fmla="*/ 125 h 143"/>
                <a:gd name="T26" fmla="*/ 128 w 212"/>
                <a:gd name="T27" fmla="*/ 137 h 143"/>
                <a:gd name="T28" fmla="*/ 146 w 212"/>
                <a:gd name="T29" fmla="*/ 142 h 143"/>
                <a:gd name="T30" fmla="*/ 167 w 212"/>
                <a:gd name="T31" fmla="*/ 142 h 143"/>
                <a:gd name="T32" fmla="*/ 194 w 212"/>
                <a:gd name="T33" fmla="*/ 140 h 143"/>
                <a:gd name="T34" fmla="*/ 212 w 212"/>
                <a:gd name="T35" fmla="*/ 130 h 143"/>
                <a:gd name="T36" fmla="*/ 188 w 212"/>
                <a:gd name="T37" fmla="*/ 11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2" h="143">
                  <a:moveTo>
                    <a:pt x="188" y="116"/>
                  </a:moveTo>
                  <a:cubicBezTo>
                    <a:pt x="181" y="115"/>
                    <a:pt x="178" y="122"/>
                    <a:pt x="168" y="122"/>
                  </a:cubicBezTo>
                  <a:cubicBezTo>
                    <a:pt x="158" y="122"/>
                    <a:pt x="132" y="126"/>
                    <a:pt x="125" y="115"/>
                  </a:cubicBezTo>
                  <a:cubicBezTo>
                    <a:pt x="118" y="104"/>
                    <a:pt x="128" y="73"/>
                    <a:pt x="125" y="56"/>
                  </a:cubicBezTo>
                  <a:cubicBezTo>
                    <a:pt x="122" y="39"/>
                    <a:pt x="121" y="19"/>
                    <a:pt x="108" y="10"/>
                  </a:cubicBezTo>
                  <a:cubicBezTo>
                    <a:pt x="95" y="1"/>
                    <a:pt x="67" y="0"/>
                    <a:pt x="50" y="1"/>
                  </a:cubicBezTo>
                  <a:cubicBezTo>
                    <a:pt x="33" y="2"/>
                    <a:pt x="10" y="12"/>
                    <a:pt x="5" y="17"/>
                  </a:cubicBezTo>
                  <a:cubicBezTo>
                    <a:pt x="0" y="22"/>
                    <a:pt x="11" y="28"/>
                    <a:pt x="18" y="29"/>
                  </a:cubicBezTo>
                  <a:cubicBezTo>
                    <a:pt x="25" y="30"/>
                    <a:pt x="39" y="23"/>
                    <a:pt x="50" y="23"/>
                  </a:cubicBezTo>
                  <a:cubicBezTo>
                    <a:pt x="61" y="23"/>
                    <a:pt x="78" y="24"/>
                    <a:pt x="87" y="31"/>
                  </a:cubicBezTo>
                  <a:cubicBezTo>
                    <a:pt x="96" y="38"/>
                    <a:pt x="99" y="54"/>
                    <a:pt x="102" y="67"/>
                  </a:cubicBezTo>
                  <a:cubicBezTo>
                    <a:pt x="105" y="80"/>
                    <a:pt x="103" y="97"/>
                    <a:pt x="104" y="107"/>
                  </a:cubicBezTo>
                  <a:cubicBezTo>
                    <a:pt x="105" y="117"/>
                    <a:pt x="104" y="120"/>
                    <a:pt x="108" y="125"/>
                  </a:cubicBezTo>
                  <a:cubicBezTo>
                    <a:pt x="112" y="130"/>
                    <a:pt x="122" y="134"/>
                    <a:pt x="128" y="137"/>
                  </a:cubicBezTo>
                  <a:cubicBezTo>
                    <a:pt x="134" y="140"/>
                    <a:pt x="140" y="141"/>
                    <a:pt x="146" y="142"/>
                  </a:cubicBezTo>
                  <a:cubicBezTo>
                    <a:pt x="152" y="143"/>
                    <a:pt x="159" y="142"/>
                    <a:pt x="167" y="142"/>
                  </a:cubicBezTo>
                  <a:cubicBezTo>
                    <a:pt x="175" y="142"/>
                    <a:pt x="187" y="142"/>
                    <a:pt x="194" y="140"/>
                  </a:cubicBezTo>
                  <a:cubicBezTo>
                    <a:pt x="201" y="138"/>
                    <a:pt x="212" y="134"/>
                    <a:pt x="212" y="130"/>
                  </a:cubicBezTo>
                  <a:cubicBezTo>
                    <a:pt x="212" y="126"/>
                    <a:pt x="195" y="117"/>
                    <a:pt x="188" y="116"/>
                  </a:cubicBezTo>
                  <a:close/>
                </a:path>
              </a:pathLst>
            </a:cu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nvGrpSpPr>
            <p:cNvPr id="10279" name="Group 39">
              <a:extLst>
                <a:ext uri="{FF2B5EF4-FFF2-40B4-BE49-F238E27FC236}">
                  <a16:creationId xmlns:a16="http://schemas.microsoft.com/office/drawing/2014/main" id="{F513EFB6-DC97-41E3-B11A-E5A2D0F1582E}"/>
                </a:ext>
              </a:extLst>
            </p:cNvPr>
            <p:cNvGrpSpPr>
              <a:grpSpLocks/>
            </p:cNvGrpSpPr>
            <p:nvPr userDrawn="1"/>
          </p:nvGrpSpPr>
          <p:grpSpPr bwMode="auto">
            <a:xfrm>
              <a:off x="2387" y="875"/>
              <a:ext cx="79" cy="19"/>
              <a:chOff x="1841" y="1006"/>
              <a:chExt cx="283" cy="189"/>
            </a:xfrm>
          </p:grpSpPr>
          <p:sp>
            <p:nvSpPr>
              <p:cNvPr id="10276" name="Rectangle 36">
                <a:extLst>
                  <a:ext uri="{FF2B5EF4-FFF2-40B4-BE49-F238E27FC236}">
                    <a16:creationId xmlns:a16="http://schemas.microsoft.com/office/drawing/2014/main" id="{CB61716E-A80D-4450-A1B6-16AC4E3D0C2A}"/>
                  </a:ext>
                </a:extLst>
              </p:cNvPr>
              <p:cNvSpPr>
                <a:spLocks noChangeArrowheads="1"/>
              </p:cNvSpPr>
              <p:nvPr userDrawn="1"/>
            </p:nvSpPr>
            <p:spPr bwMode="auto">
              <a:xfrm>
                <a:off x="1841" y="1006"/>
                <a:ext cx="256" cy="2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77" name="Rectangle 37">
                <a:extLst>
                  <a:ext uri="{FF2B5EF4-FFF2-40B4-BE49-F238E27FC236}">
                    <a16:creationId xmlns:a16="http://schemas.microsoft.com/office/drawing/2014/main" id="{15E234C3-4300-4673-9D42-E039BFE2AA37}"/>
                  </a:ext>
                </a:extLst>
              </p:cNvPr>
              <p:cNvSpPr>
                <a:spLocks noChangeArrowheads="1"/>
              </p:cNvSpPr>
              <p:nvPr userDrawn="1"/>
            </p:nvSpPr>
            <p:spPr bwMode="auto">
              <a:xfrm rot="-480548">
                <a:off x="1856" y="1083"/>
                <a:ext cx="244" cy="2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78" name="Rectangle 38">
                <a:extLst>
                  <a:ext uri="{FF2B5EF4-FFF2-40B4-BE49-F238E27FC236}">
                    <a16:creationId xmlns:a16="http://schemas.microsoft.com/office/drawing/2014/main" id="{CDCFEACC-29D4-48D8-9FC0-4CE6E0FEDDA9}"/>
                  </a:ext>
                </a:extLst>
              </p:cNvPr>
              <p:cNvSpPr>
                <a:spLocks noChangeArrowheads="1"/>
              </p:cNvSpPr>
              <p:nvPr userDrawn="1"/>
            </p:nvSpPr>
            <p:spPr bwMode="auto">
              <a:xfrm rot="-1241372">
                <a:off x="1871" y="1168"/>
                <a:ext cx="253" cy="2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10281" name="Group 41">
              <a:extLst>
                <a:ext uri="{FF2B5EF4-FFF2-40B4-BE49-F238E27FC236}">
                  <a16:creationId xmlns:a16="http://schemas.microsoft.com/office/drawing/2014/main" id="{0D80F77A-38CA-4C89-8736-36384C0F1366}"/>
                </a:ext>
              </a:extLst>
            </p:cNvPr>
            <p:cNvGrpSpPr>
              <a:grpSpLocks/>
            </p:cNvGrpSpPr>
            <p:nvPr userDrawn="1"/>
          </p:nvGrpSpPr>
          <p:grpSpPr bwMode="auto">
            <a:xfrm flipH="1">
              <a:off x="2503" y="876"/>
              <a:ext cx="79" cy="19"/>
              <a:chOff x="1841" y="1006"/>
              <a:chExt cx="283" cy="189"/>
            </a:xfrm>
          </p:grpSpPr>
          <p:sp>
            <p:nvSpPr>
              <p:cNvPr id="10282" name="Rectangle 42">
                <a:extLst>
                  <a:ext uri="{FF2B5EF4-FFF2-40B4-BE49-F238E27FC236}">
                    <a16:creationId xmlns:a16="http://schemas.microsoft.com/office/drawing/2014/main" id="{D2FB0996-2825-4D3B-82F9-4883AC9F98C2}"/>
                  </a:ext>
                </a:extLst>
              </p:cNvPr>
              <p:cNvSpPr>
                <a:spLocks noChangeArrowheads="1"/>
              </p:cNvSpPr>
              <p:nvPr userDrawn="1"/>
            </p:nvSpPr>
            <p:spPr bwMode="auto">
              <a:xfrm>
                <a:off x="1841" y="1006"/>
                <a:ext cx="256" cy="2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83" name="Rectangle 43">
                <a:extLst>
                  <a:ext uri="{FF2B5EF4-FFF2-40B4-BE49-F238E27FC236}">
                    <a16:creationId xmlns:a16="http://schemas.microsoft.com/office/drawing/2014/main" id="{79D395E5-3355-4BBE-916E-920B937913DA}"/>
                  </a:ext>
                </a:extLst>
              </p:cNvPr>
              <p:cNvSpPr>
                <a:spLocks noChangeArrowheads="1"/>
              </p:cNvSpPr>
              <p:nvPr userDrawn="1"/>
            </p:nvSpPr>
            <p:spPr bwMode="auto">
              <a:xfrm rot="-480548">
                <a:off x="1856" y="1083"/>
                <a:ext cx="244" cy="2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84" name="Rectangle 44">
                <a:extLst>
                  <a:ext uri="{FF2B5EF4-FFF2-40B4-BE49-F238E27FC236}">
                    <a16:creationId xmlns:a16="http://schemas.microsoft.com/office/drawing/2014/main" id="{F073A8B5-6F16-4CD8-88EC-497562A2D25F}"/>
                  </a:ext>
                </a:extLst>
              </p:cNvPr>
              <p:cNvSpPr>
                <a:spLocks noChangeArrowheads="1"/>
              </p:cNvSpPr>
              <p:nvPr userDrawn="1"/>
            </p:nvSpPr>
            <p:spPr bwMode="auto">
              <a:xfrm rot="-1241372">
                <a:off x="1871" y="1168"/>
                <a:ext cx="253" cy="2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sp>
        <p:nvSpPr>
          <p:cNvPr id="10246" name="Rectangle 6">
            <a:extLst>
              <a:ext uri="{FF2B5EF4-FFF2-40B4-BE49-F238E27FC236}">
                <a16:creationId xmlns:a16="http://schemas.microsoft.com/office/drawing/2014/main" id="{376496C5-ED6A-41AB-8C7F-9CB352E0CC5E}"/>
              </a:ext>
            </a:extLst>
          </p:cNvPr>
          <p:cNvSpPr>
            <a:spLocks noGrp="1" noChangeArrowheads="1"/>
          </p:cNvSpPr>
          <p:nvPr>
            <p:ph type="sldNum" sz="quarter" idx="4"/>
          </p:nvPr>
        </p:nvSpPr>
        <p:spPr>
          <a:xfrm>
            <a:off x="8242300" y="6245225"/>
            <a:ext cx="444500" cy="476250"/>
          </a:xfrm>
          <a:extLst>
            <a:ext uri="{91240B29-F687-4F45-9708-019B960494DF}">
              <a14:hiddenLine xmlns:a14="http://schemas.microsoft.com/office/drawing/2010/main" w="9525">
                <a:solidFill>
                  <a:schemeClr val="tx1"/>
                </a:solidFill>
                <a:miter lim="800000"/>
                <a:headEnd/>
                <a:tailEnd/>
              </a14:hiddenLine>
            </a:ext>
          </a:extLst>
        </p:spPr>
        <p:txBody>
          <a:bodyPr/>
          <a:lstStyle>
            <a:lvl1pPr>
              <a:defRPr/>
            </a:lvl1pPr>
          </a:lstStyle>
          <a:p>
            <a:fld id="{B89477FF-CA13-4F9D-B330-DACF185EC08A}" type="slidenum">
              <a:rPr lang="ja-JP" altLang="en-US"/>
              <a:pPr/>
              <a:t>‹#›</a:t>
            </a:fld>
            <a:endParaRPr lang="en-US" altLang="ja-JP"/>
          </a:p>
        </p:txBody>
      </p:sp>
      <p:grpSp>
        <p:nvGrpSpPr>
          <p:cNvPr id="10294" name="Group 54">
            <a:extLst>
              <a:ext uri="{FF2B5EF4-FFF2-40B4-BE49-F238E27FC236}">
                <a16:creationId xmlns:a16="http://schemas.microsoft.com/office/drawing/2014/main" id="{88D8B429-EE5F-49A4-9A3D-F95CB1C340C2}"/>
              </a:ext>
            </a:extLst>
          </p:cNvPr>
          <p:cNvGrpSpPr>
            <a:grpSpLocks/>
          </p:cNvGrpSpPr>
          <p:nvPr/>
        </p:nvGrpSpPr>
        <p:grpSpPr bwMode="auto">
          <a:xfrm>
            <a:off x="276225" y="2514600"/>
            <a:ext cx="1209675" cy="914400"/>
            <a:chOff x="174" y="1584"/>
            <a:chExt cx="762" cy="576"/>
          </a:xfrm>
        </p:grpSpPr>
        <p:sp>
          <p:nvSpPr>
            <p:cNvPr id="10288" name="Oval 48">
              <a:extLst>
                <a:ext uri="{FF2B5EF4-FFF2-40B4-BE49-F238E27FC236}">
                  <a16:creationId xmlns:a16="http://schemas.microsoft.com/office/drawing/2014/main" id="{041CE008-B4E7-4F84-A06A-C983BA6116BA}"/>
                </a:ext>
              </a:extLst>
            </p:cNvPr>
            <p:cNvSpPr>
              <a:spLocks noChangeArrowheads="1"/>
            </p:cNvSpPr>
            <p:nvPr userDrawn="1"/>
          </p:nvSpPr>
          <p:spPr bwMode="auto">
            <a:xfrm>
              <a:off x="762" y="1739"/>
              <a:ext cx="174" cy="197"/>
            </a:xfrm>
            <a:prstGeom prst="ellipse">
              <a:avLst/>
            </a:prstGeom>
            <a:solidFill>
              <a:srgbClr val="FFCC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89" name="Oval 49">
              <a:extLst>
                <a:ext uri="{FF2B5EF4-FFF2-40B4-BE49-F238E27FC236}">
                  <a16:creationId xmlns:a16="http://schemas.microsoft.com/office/drawing/2014/main" id="{29881F1C-0BB2-4357-A806-5123E169FAE8}"/>
                </a:ext>
              </a:extLst>
            </p:cNvPr>
            <p:cNvSpPr>
              <a:spLocks noChangeArrowheads="1"/>
            </p:cNvSpPr>
            <p:nvPr userDrawn="1"/>
          </p:nvSpPr>
          <p:spPr bwMode="auto">
            <a:xfrm>
              <a:off x="570" y="1585"/>
              <a:ext cx="174" cy="235"/>
            </a:xfrm>
            <a:prstGeom prst="ellipse">
              <a:avLst/>
            </a:prstGeom>
            <a:solidFill>
              <a:srgbClr val="FFCC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90" name="Oval 50">
              <a:extLst>
                <a:ext uri="{FF2B5EF4-FFF2-40B4-BE49-F238E27FC236}">
                  <a16:creationId xmlns:a16="http://schemas.microsoft.com/office/drawing/2014/main" id="{9044EF91-4A6E-4DB4-8A3A-355CD7C64140}"/>
                </a:ext>
              </a:extLst>
            </p:cNvPr>
            <p:cNvSpPr>
              <a:spLocks noChangeArrowheads="1"/>
            </p:cNvSpPr>
            <p:nvPr userDrawn="1"/>
          </p:nvSpPr>
          <p:spPr bwMode="auto">
            <a:xfrm>
              <a:off x="357" y="1584"/>
              <a:ext cx="174" cy="220"/>
            </a:xfrm>
            <a:prstGeom prst="ellipse">
              <a:avLst/>
            </a:prstGeom>
            <a:solidFill>
              <a:srgbClr val="FFCC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91" name="Oval 51">
              <a:extLst>
                <a:ext uri="{FF2B5EF4-FFF2-40B4-BE49-F238E27FC236}">
                  <a16:creationId xmlns:a16="http://schemas.microsoft.com/office/drawing/2014/main" id="{22B0F6AC-3994-45D7-8663-6D0C81B95FCA}"/>
                </a:ext>
              </a:extLst>
            </p:cNvPr>
            <p:cNvSpPr>
              <a:spLocks noChangeArrowheads="1"/>
            </p:cNvSpPr>
            <p:nvPr userDrawn="1"/>
          </p:nvSpPr>
          <p:spPr bwMode="auto">
            <a:xfrm>
              <a:off x="174" y="1747"/>
              <a:ext cx="174" cy="197"/>
            </a:xfrm>
            <a:prstGeom prst="ellipse">
              <a:avLst/>
            </a:prstGeom>
            <a:solidFill>
              <a:srgbClr val="FFCC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93" name="Freeform 53">
              <a:extLst>
                <a:ext uri="{FF2B5EF4-FFF2-40B4-BE49-F238E27FC236}">
                  <a16:creationId xmlns:a16="http://schemas.microsoft.com/office/drawing/2014/main" id="{5B5FE4F2-3858-4A77-855D-AC63233999F2}"/>
                </a:ext>
              </a:extLst>
            </p:cNvPr>
            <p:cNvSpPr>
              <a:spLocks/>
            </p:cNvSpPr>
            <p:nvPr userDrawn="1"/>
          </p:nvSpPr>
          <p:spPr bwMode="auto">
            <a:xfrm>
              <a:off x="278" y="1860"/>
              <a:ext cx="523" cy="300"/>
            </a:xfrm>
            <a:custGeom>
              <a:avLst/>
              <a:gdLst>
                <a:gd name="T0" fmla="*/ 267 w 523"/>
                <a:gd name="T1" fmla="*/ 260 h 300"/>
                <a:gd name="T2" fmla="*/ 83 w 523"/>
                <a:gd name="T3" fmla="*/ 267 h 300"/>
                <a:gd name="T4" fmla="*/ 14 w 523"/>
                <a:gd name="T5" fmla="*/ 168 h 300"/>
                <a:gd name="T6" fmla="*/ 167 w 523"/>
                <a:gd name="T7" fmla="*/ 29 h 300"/>
                <a:gd name="T8" fmla="*/ 336 w 523"/>
                <a:gd name="T9" fmla="*/ 22 h 300"/>
                <a:gd name="T10" fmla="*/ 505 w 523"/>
                <a:gd name="T11" fmla="*/ 160 h 300"/>
                <a:gd name="T12" fmla="*/ 444 w 523"/>
                <a:gd name="T13" fmla="*/ 283 h 300"/>
                <a:gd name="T14" fmla="*/ 267 w 523"/>
                <a:gd name="T15" fmla="*/ 260 h 3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3" h="300">
                  <a:moveTo>
                    <a:pt x="267" y="260"/>
                  </a:moveTo>
                  <a:cubicBezTo>
                    <a:pt x="207" y="257"/>
                    <a:pt x="125" y="282"/>
                    <a:pt x="83" y="267"/>
                  </a:cubicBezTo>
                  <a:cubicBezTo>
                    <a:pt x="41" y="252"/>
                    <a:pt x="0" y="208"/>
                    <a:pt x="14" y="168"/>
                  </a:cubicBezTo>
                  <a:cubicBezTo>
                    <a:pt x="28" y="128"/>
                    <a:pt x="113" y="53"/>
                    <a:pt x="167" y="29"/>
                  </a:cubicBezTo>
                  <a:cubicBezTo>
                    <a:pt x="221" y="5"/>
                    <a:pt x="280" y="0"/>
                    <a:pt x="336" y="22"/>
                  </a:cubicBezTo>
                  <a:cubicBezTo>
                    <a:pt x="392" y="44"/>
                    <a:pt x="487" y="116"/>
                    <a:pt x="505" y="160"/>
                  </a:cubicBezTo>
                  <a:cubicBezTo>
                    <a:pt x="523" y="204"/>
                    <a:pt x="484" y="266"/>
                    <a:pt x="444" y="283"/>
                  </a:cubicBezTo>
                  <a:cubicBezTo>
                    <a:pt x="404" y="300"/>
                    <a:pt x="327" y="263"/>
                    <a:pt x="267" y="260"/>
                  </a:cubicBezTo>
                  <a:close/>
                </a:path>
              </a:pathLst>
            </a:custGeom>
            <a:solidFill>
              <a:srgbClr val="FFCC99"/>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10295" name="Rectangle 55">
            <a:extLst>
              <a:ext uri="{FF2B5EF4-FFF2-40B4-BE49-F238E27FC236}">
                <a16:creationId xmlns:a16="http://schemas.microsoft.com/office/drawing/2014/main" id="{347D833E-BDFA-48BA-A41B-3CBB962AF853}"/>
              </a:ext>
            </a:extLst>
          </p:cNvPr>
          <p:cNvSpPr>
            <a:spLocks noChangeArrowheads="1"/>
          </p:cNvSpPr>
          <p:nvPr/>
        </p:nvSpPr>
        <p:spPr bwMode="auto">
          <a:xfrm>
            <a:off x="468313" y="3573463"/>
            <a:ext cx="8675687" cy="71437"/>
          </a:xfrm>
          <a:prstGeom prst="rect">
            <a:avLst/>
          </a:prstGeom>
          <a:gradFill rotWithShape="1">
            <a:gsLst>
              <a:gs pos="0">
                <a:srgbClr val="FFCC99"/>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96" name="Rectangle 56">
            <a:extLst>
              <a:ext uri="{FF2B5EF4-FFF2-40B4-BE49-F238E27FC236}">
                <a16:creationId xmlns:a16="http://schemas.microsoft.com/office/drawing/2014/main" id="{D218E2A4-5156-41AE-BE75-5377ED0257A6}"/>
              </a:ext>
            </a:extLst>
          </p:cNvPr>
          <p:cNvSpPr>
            <a:spLocks noChangeArrowheads="1"/>
          </p:cNvSpPr>
          <p:nvPr/>
        </p:nvSpPr>
        <p:spPr bwMode="auto">
          <a:xfrm flipH="1">
            <a:off x="4211638" y="5661025"/>
            <a:ext cx="4932362" cy="71438"/>
          </a:xfrm>
          <a:prstGeom prst="rect">
            <a:avLst/>
          </a:prstGeom>
          <a:gradFill rotWithShape="1">
            <a:gsLst>
              <a:gs pos="0">
                <a:srgbClr val="FFCC99"/>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1F77C5-5B11-4CB0-A0C4-7A448E768DAE}"/>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F2C6D763-BE99-4B34-871B-07002E7C6C42}"/>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D4E5A5E-48B7-4ABD-BC03-9C3108D5D9CB}"/>
              </a:ext>
            </a:extLst>
          </p:cNvPr>
          <p:cNvSpPr>
            <a:spLocks noGrp="1"/>
          </p:cNvSpPr>
          <p:nvPr>
            <p:ph type="dt" sz="half" idx="10"/>
          </p:nvPr>
        </p:nvSpPr>
        <p:spPr/>
        <p:txBody>
          <a:bodyPr/>
          <a:lstStyle>
            <a:lvl1pPr>
              <a:defRPr/>
            </a:lvl1pPr>
          </a:lstStyle>
          <a:p>
            <a:endParaRPr lang="en-US" altLang="ja-JP"/>
          </a:p>
        </p:txBody>
      </p:sp>
      <p:sp>
        <p:nvSpPr>
          <p:cNvPr id="5" name="頁尾版面配置區 4">
            <a:extLst>
              <a:ext uri="{FF2B5EF4-FFF2-40B4-BE49-F238E27FC236}">
                <a16:creationId xmlns:a16="http://schemas.microsoft.com/office/drawing/2014/main" id="{9B371CE7-8AA2-4151-92B1-D7867984B697}"/>
              </a:ext>
            </a:extLst>
          </p:cNvPr>
          <p:cNvSpPr>
            <a:spLocks noGrp="1"/>
          </p:cNvSpPr>
          <p:nvPr>
            <p:ph type="ftr" sz="quarter" idx="11"/>
          </p:nvPr>
        </p:nvSpPr>
        <p:spPr/>
        <p:txBody>
          <a:bodyPr/>
          <a:lstStyle>
            <a:lvl1pPr>
              <a:defRPr/>
            </a:lvl1pPr>
          </a:lstStyle>
          <a:p>
            <a:endParaRPr lang="en-US" altLang="ja-JP"/>
          </a:p>
        </p:txBody>
      </p:sp>
      <p:sp>
        <p:nvSpPr>
          <p:cNvPr id="6" name="投影片編號版面配置區 5">
            <a:extLst>
              <a:ext uri="{FF2B5EF4-FFF2-40B4-BE49-F238E27FC236}">
                <a16:creationId xmlns:a16="http://schemas.microsoft.com/office/drawing/2014/main" id="{CDDEA327-807C-4B80-A41D-E452D95291DF}"/>
              </a:ext>
            </a:extLst>
          </p:cNvPr>
          <p:cNvSpPr>
            <a:spLocks noGrp="1"/>
          </p:cNvSpPr>
          <p:nvPr>
            <p:ph type="sldNum" sz="quarter" idx="12"/>
          </p:nvPr>
        </p:nvSpPr>
        <p:spPr/>
        <p:txBody>
          <a:bodyPr/>
          <a:lstStyle>
            <a:lvl1pPr>
              <a:defRPr/>
            </a:lvl1pPr>
          </a:lstStyle>
          <a:p>
            <a:fld id="{B39B45F7-CE03-49DD-9BF1-84413EC8EC3D}" type="slidenum">
              <a:rPr lang="ja-JP" altLang="en-US"/>
              <a:pPr/>
              <a:t>‹#›</a:t>
            </a:fld>
            <a:endParaRPr lang="en-US" altLang="ja-JP"/>
          </a:p>
        </p:txBody>
      </p:sp>
    </p:spTree>
    <p:extLst>
      <p:ext uri="{BB962C8B-B14F-4D97-AF65-F5344CB8AC3E}">
        <p14:creationId xmlns:p14="http://schemas.microsoft.com/office/powerpoint/2010/main" val="314600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07B8A29A-B235-49E8-84F1-B7FF80DE1E85}"/>
              </a:ext>
            </a:extLst>
          </p:cNvPr>
          <p:cNvSpPr>
            <a:spLocks noGrp="1"/>
          </p:cNvSpPr>
          <p:nvPr>
            <p:ph type="title" orient="vert"/>
          </p:nvPr>
        </p:nvSpPr>
        <p:spPr>
          <a:xfrm>
            <a:off x="6515100" y="609600"/>
            <a:ext cx="1943100" cy="5486400"/>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3FABE346-9683-4E89-8672-50D550A60DCE}"/>
              </a:ext>
            </a:extLst>
          </p:cNvPr>
          <p:cNvSpPr>
            <a:spLocks noGrp="1"/>
          </p:cNvSpPr>
          <p:nvPr>
            <p:ph type="body" orient="vert" idx="1"/>
          </p:nvPr>
        </p:nvSpPr>
        <p:spPr>
          <a:xfrm>
            <a:off x="685800" y="609600"/>
            <a:ext cx="5676900" cy="54864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182FD9C-CBAE-4AA6-9684-B8DC9A840EC4}"/>
              </a:ext>
            </a:extLst>
          </p:cNvPr>
          <p:cNvSpPr>
            <a:spLocks noGrp="1"/>
          </p:cNvSpPr>
          <p:nvPr>
            <p:ph type="dt" sz="half" idx="10"/>
          </p:nvPr>
        </p:nvSpPr>
        <p:spPr/>
        <p:txBody>
          <a:bodyPr/>
          <a:lstStyle>
            <a:lvl1pPr>
              <a:defRPr/>
            </a:lvl1pPr>
          </a:lstStyle>
          <a:p>
            <a:endParaRPr lang="en-US" altLang="ja-JP"/>
          </a:p>
        </p:txBody>
      </p:sp>
      <p:sp>
        <p:nvSpPr>
          <p:cNvPr id="5" name="頁尾版面配置區 4">
            <a:extLst>
              <a:ext uri="{FF2B5EF4-FFF2-40B4-BE49-F238E27FC236}">
                <a16:creationId xmlns:a16="http://schemas.microsoft.com/office/drawing/2014/main" id="{FF16617D-ACDB-464E-8E6A-36EC298A9EA2}"/>
              </a:ext>
            </a:extLst>
          </p:cNvPr>
          <p:cNvSpPr>
            <a:spLocks noGrp="1"/>
          </p:cNvSpPr>
          <p:nvPr>
            <p:ph type="ftr" sz="quarter" idx="11"/>
          </p:nvPr>
        </p:nvSpPr>
        <p:spPr/>
        <p:txBody>
          <a:bodyPr/>
          <a:lstStyle>
            <a:lvl1pPr>
              <a:defRPr/>
            </a:lvl1pPr>
          </a:lstStyle>
          <a:p>
            <a:endParaRPr lang="en-US" altLang="ja-JP"/>
          </a:p>
        </p:txBody>
      </p:sp>
      <p:sp>
        <p:nvSpPr>
          <p:cNvPr id="6" name="投影片編號版面配置區 5">
            <a:extLst>
              <a:ext uri="{FF2B5EF4-FFF2-40B4-BE49-F238E27FC236}">
                <a16:creationId xmlns:a16="http://schemas.microsoft.com/office/drawing/2014/main" id="{3B90259D-953B-418D-865E-723B26D82CEE}"/>
              </a:ext>
            </a:extLst>
          </p:cNvPr>
          <p:cNvSpPr>
            <a:spLocks noGrp="1"/>
          </p:cNvSpPr>
          <p:nvPr>
            <p:ph type="sldNum" sz="quarter" idx="12"/>
          </p:nvPr>
        </p:nvSpPr>
        <p:spPr/>
        <p:txBody>
          <a:bodyPr/>
          <a:lstStyle>
            <a:lvl1pPr>
              <a:defRPr/>
            </a:lvl1pPr>
          </a:lstStyle>
          <a:p>
            <a:fld id="{2D140EEB-94E2-4550-BC8F-0800FB1AF1A1}" type="slidenum">
              <a:rPr lang="ja-JP" altLang="en-US"/>
              <a:pPr/>
              <a:t>‹#›</a:t>
            </a:fld>
            <a:endParaRPr lang="en-US" altLang="ja-JP"/>
          </a:p>
        </p:txBody>
      </p:sp>
    </p:spTree>
    <p:extLst>
      <p:ext uri="{BB962C8B-B14F-4D97-AF65-F5344CB8AC3E}">
        <p14:creationId xmlns:p14="http://schemas.microsoft.com/office/powerpoint/2010/main" val="3015212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EE853E-9047-4A45-AAA2-28AD5BBD069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A5992B0-E163-4F4C-9B58-8E1C3DED2367}"/>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94F6C99-3BD1-408E-BFD4-90429E1BB55F}"/>
              </a:ext>
            </a:extLst>
          </p:cNvPr>
          <p:cNvSpPr>
            <a:spLocks noGrp="1"/>
          </p:cNvSpPr>
          <p:nvPr>
            <p:ph type="dt" sz="half" idx="10"/>
          </p:nvPr>
        </p:nvSpPr>
        <p:spPr/>
        <p:txBody>
          <a:bodyPr/>
          <a:lstStyle>
            <a:lvl1pPr>
              <a:defRPr/>
            </a:lvl1pPr>
          </a:lstStyle>
          <a:p>
            <a:endParaRPr lang="en-US" altLang="ja-JP"/>
          </a:p>
        </p:txBody>
      </p:sp>
      <p:sp>
        <p:nvSpPr>
          <p:cNvPr id="5" name="頁尾版面配置區 4">
            <a:extLst>
              <a:ext uri="{FF2B5EF4-FFF2-40B4-BE49-F238E27FC236}">
                <a16:creationId xmlns:a16="http://schemas.microsoft.com/office/drawing/2014/main" id="{C2D4B141-E3C9-4AF2-9BBD-E519A4A84C94}"/>
              </a:ext>
            </a:extLst>
          </p:cNvPr>
          <p:cNvSpPr>
            <a:spLocks noGrp="1"/>
          </p:cNvSpPr>
          <p:nvPr>
            <p:ph type="ftr" sz="quarter" idx="11"/>
          </p:nvPr>
        </p:nvSpPr>
        <p:spPr/>
        <p:txBody>
          <a:bodyPr/>
          <a:lstStyle>
            <a:lvl1pPr>
              <a:defRPr/>
            </a:lvl1pPr>
          </a:lstStyle>
          <a:p>
            <a:endParaRPr lang="en-US" altLang="ja-JP"/>
          </a:p>
        </p:txBody>
      </p:sp>
      <p:sp>
        <p:nvSpPr>
          <p:cNvPr id="6" name="投影片編號版面配置區 5">
            <a:extLst>
              <a:ext uri="{FF2B5EF4-FFF2-40B4-BE49-F238E27FC236}">
                <a16:creationId xmlns:a16="http://schemas.microsoft.com/office/drawing/2014/main" id="{49F6A280-E7E0-4BC7-8762-7BEBD8437F6A}"/>
              </a:ext>
            </a:extLst>
          </p:cNvPr>
          <p:cNvSpPr>
            <a:spLocks noGrp="1"/>
          </p:cNvSpPr>
          <p:nvPr>
            <p:ph type="sldNum" sz="quarter" idx="12"/>
          </p:nvPr>
        </p:nvSpPr>
        <p:spPr/>
        <p:txBody>
          <a:bodyPr/>
          <a:lstStyle>
            <a:lvl1pPr>
              <a:defRPr/>
            </a:lvl1pPr>
          </a:lstStyle>
          <a:p>
            <a:fld id="{9DC19008-B2C0-4847-91B2-AF1E7B0E6FF6}" type="slidenum">
              <a:rPr lang="ja-JP" altLang="en-US"/>
              <a:pPr/>
              <a:t>‹#›</a:t>
            </a:fld>
            <a:endParaRPr lang="en-US" altLang="ja-JP"/>
          </a:p>
        </p:txBody>
      </p:sp>
    </p:spTree>
    <p:extLst>
      <p:ext uri="{BB962C8B-B14F-4D97-AF65-F5344CB8AC3E}">
        <p14:creationId xmlns:p14="http://schemas.microsoft.com/office/powerpoint/2010/main" val="1213023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1188AA-FC93-4E88-ACBB-D06AF47C438D}"/>
              </a:ext>
            </a:extLst>
          </p:cNvPr>
          <p:cNvSpPr>
            <a:spLocks noGrp="1"/>
          </p:cNvSpPr>
          <p:nvPr>
            <p:ph type="title"/>
          </p:nvPr>
        </p:nvSpPr>
        <p:spPr>
          <a:xfrm>
            <a:off x="623888" y="1709738"/>
            <a:ext cx="78867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2FF725CC-11B0-4731-A63A-EFB7D94816D2}"/>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1F3A76A0-11D4-4E02-AE10-6962694B6FFD}"/>
              </a:ext>
            </a:extLst>
          </p:cNvPr>
          <p:cNvSpPr>
            <a:spLocks noGrp="1"/>
          </p:cNvSpPr>
          <p:nvPr>
            <p:ph type="dt" sz="half" idx="10"/>
          </p:nvPr>
        </p:nvSpPr>
        <p:spPr/>
        <p:txBody>
          <a:bodyPr/>
          <a:lstStyle>
            <a:lvl1pPr>
              <a:defRPr/>
            </a:lvl1pPr>
          </a:lstStyle>
          <a:p>
            <a:endParaRPr lang="en-US" altLang="ja-JP"/>
          </a:p>
        </p:txBody>
      </p:sp>
      <p:sp>
        <p:nvSpPr>
          <p:cNvPr id="5" name="頁尾版面配置區 4">
            <a:extLst>
              <a:ext uri="{FF2B5EF4-FFF2-40B4-BE49-F238E27FC236}">
                <a16:creationId xmlns:a16="http://schemas.microsoft.com/office/drawing/2014/main" id="{F4C0870B-DFE5-4D5F-8C87-90CC92ADF49B}"/>
              </a:ext>
            </a:extLst>
          </p:cNvPr>
          <p:cNvSpPr>
            <a:spLocks noGrp="1"/>
          </p:cNvSpPr>
          <p:nvPr>
            <p:ph type="ftr" sz="quarter" idx="11"/>
          </p:nvPr>
        </p:nvSpPr>
        <p:spPr/>
        <p:txBody>
          <a:bodyPr/>
          <a:lstStyle>
            <a:lvl1pPr>
              <a:defRPr/>
            </a:lvl1pPr>
          </a:lstStyle>
          <a:p>
            <a:endParaRPr lang="en-US" altLang="ja-JP"/>
          </a:p>
        </p:txBody>
      </p:sp>
      <p:sp>
        <p:nvSpPr>
          <p:cNvPr id="6" name="投影片編號版面配置區 5">
            <a:extLst>
              <a:ext uri="{FF2B5EF4-FFF2-40B4-BE49-F238E27FC236}">
                <a16:creationId xmlns:a16="http://schemas.microsoft.com/office/drawing/2014/main" id="{BA3CB845-3DA2-46B2-8A3C-BFB17C8CEED5}"/>
              </a:ext>
            </a:extLst>
          </p:cNvPr>
          <p:cNvSpPr>
            <a:spLocks noGrp="1"/>
          </p:cNvSpPr>
          <p:nvPr>
            <p:ph type="sldNum" sz="quarter" idx="12"/>
          </p:nvPr>
        </p:nvSpPr>
        <p:spPr/>
        <p:txBody>
          <a:bodyPr/>
          <a:lstStyle>
            <a:lvl1pPr>
              <a:defRPr/>
            </a:lvl1pPr>
          </a:lstStyle>
          <a:p>
            <a:fld id="{20F045F4-2E18-4A63-9677-797228E0265B}" type="slidenum">
              <a:rPr lang="ja-JP" altLang="en-US"/>
              <a:pPr/>
              <a:t>‹#›</a:t>
            </a:fld>
            <a:endParaRPr lang="en-US" altLang="ja-JP"/>
          </a:p>
        </p:txBody>
      </p:sp>
    </p:spTree>
    <p:extLst>
      <p:ext uri="{BB962C8B-B14F-4D97-AF65-F5344CB8AC3E}">
        <p14:creationId xmlns:p14="http://schemas.microsoft.com/office/powerpoint/2010/main" val="3193533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913375-DC97-4E84-8DA0-CA061F2AAED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291F3DD-7707-4083-8AD3-DE2F2BDCCF33}"/>
              </a:ext>
            </a:extLst>
          </p:cNvPr>
          <p:cNvSpPr>
            <a:spLocks noGrp="1"/>
          </p:cNvSpPr>
          <p:nvPr>
            <p:ph sz="half" idx="1"/>
          </p:nvPr>
        </p:nvSpPr>
        <p:spPr>
          <a:xfrm>
            <a:off x="685800" y="1981200"/>
            <a:ext cx="3810000" cy="4114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E6003F35-4D99-4F00-8B94-043153FF7796}"/>
              </a:ext>
            </a:extLst>
          </p:cNvPr>
          <p:cNvSpPr>
            <a:spLocks noGrp="1"/>
          </p:cNvSpPr>
          <p:nvPr>
            <p:ph sz="half" idx="2"/>
          </p:nvPr>
        </p:nvSpPr>
        <p:spPr>
          <a:xfrm>
            <a:off x="4648200" y="1981200"/>
            <a:ext cx="3810000" cy="4114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5FDD8D15-1139-4019-8F96-C34FB5A471A2}"/>
              </a:ext>
            </a:extLst>
          </p:cNvPr>
          <p:cNvSpPr>
            <a:spLocks noGrp="1"/>
          </p:cNvSpPr>
          <p:nvPr>
            <p:ph type="dt" sz="half" idx="10"/>
          </p:nvPr>
        </p:nvSpPr>
        <p:spPr/>
        <p:txBody>
          <a:bodyPr/>
          <a:lstStyle>
            <a:lvl1pPr>
              <a:defRPr/>
            </a:lvl1pPr>
          </a:lstStyle>
          <a:p>
            <a:endParaRPr lang="en-US" altLang="ja-JP"/>
          </a:p>
        </p:txBody>
      </p:sp>
      <p:sp>
        <p:nvSpPr>
          <p:cNvPr id="6" name="頁尾版面配置區 5">
            <a:extLst>
              <a:ext uri="{FF2B5EF4-FFF2-40B4-BE49-F238E27FC236}">
                <a16:creationId xmlns:a16="http://schemas.microsoft.com/office/drawing/2014/main" id="{6AF18635-098B-4881-B38E-DF86EA274612}"/>
              </a:ext>
            </a:extLst>
          </p:cNvPr>
          <p:cNvSpPr>
            <a:spLocks noGrp="1"/>
          </p:cNvSpPr>
          <p:nvPr>
            <p:ph type="ftr" sz="quarter" idx="11"/>
          </p:nvPr>
        </p:nvSpPr>
        <p:spPr/>
        <p:txBody>
          <a:bodyPr/>
          <a:lstStyle>
            <a:lvl1pPr>
              <a:defRPr/>
            </a:lvl1pPr>
          </a:lstStyle>
          <a:p>
            <a:endParaRPr lang="en-US" altLang="ja-JP"/>
          </a:p>
        </p:txBody>
      </p:sp>
      <p:sp>
        <p:nvSpPr>
          <p:cNvPr id="7" name="投影片編號版面配置區 6">
            <a:extLst>
              <a:ext uri="{FF2B5EF4-FFF2-40B4-BE49-F238E27FC236}">
                <a16:creationId xmlns:a16="http://schemas.microsoft.com/office/drawing/2014/main" id="{CB30A1FB-67BB-47C8-8E45-78056A23C58D}"/>
              </a:ext>
            </a:extLst>
          </p:cNvPr>
          <p:cNvSpPr>
            <a:spLocks noGrp="1"/>
          </p:cNvSpPr>
          <p:nvPr>
            <p:ph type="sldNum" sz="quarter" idx="12"/>
          </p:nvPr>
        </p:nvSpPr>
        <p:spPr/>
        <p:txBody>
          <a:bodyPr/>
          <a:lstStyle>
            <a:lvl1pPr>
              <a:defRPr/>
            </a:lvl1pPr>
          </a:lstStyle>
          <a:p>
            <a:fld id="{EBD7A854-673E-482C-8385-1F89B2B63BA9}" type="slidenum">
              <a:rPr lang="ja-JP" altLang="en-US"/>
              <a:pPr/>
              <a:t>‹#›</a:t>
            </a:fld>
            <a:endParaRPr lang="en-US" altLang="ja-JP"/>
          </a:p>
        </p:txBody>
      </p:sp>
    </p:spTree>
    <p:extLst>
      <p:ext uri="{BB962C8B-B14F-4D97-AF65-F5344CB8AC3E}">
        <p14:creationId xmlns:p14="http://schemas.microsoft.com/office/powerpoint/2010/main" val="2421700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CF07C3-958D-4C4C-ABC6-64A83C75C079}"/>
              </a:ext>
            </a:extLst>
          </p:cNvPr>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42F7AE3-C51C-4AAD-9CCD-C496D6872396}"/>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78668A73-C381-44B2-81FB-5A0C72212BE0}"/>
              </a:ext>
            </a:extLst>
          </p:cNvPr>
          <p:cNvSpPr>
            <a:spLocks noGrp="1"/>
          </p:cNvSpPr>
          <p:nvPr>
            <p:ph sz="half" idx="2"/>
          </p:nvPr>
        </p:nvSpPr>
        <p:spPr>
          <a:xfrm>
            <a:off x="630238" y="2505075"/>
            <a:ext cx="386873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84D92ACF-A544-4EAA-9B75-A6B5B6DFCB5C}"/>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5A3006F1-A38D-47E3-A7E4-2B3FCD30C0ED}"/>
              </a:ext>
            </a:extLst>
          </p:cNvPr>
          <p:cNvSpPr>
            <a:spLocks noGrp="1"/>
          </p:cNvSpPr>
          <p:nvPr>
            <p:ph sz="quarter" idx="4"/>
          </p:nvPr>
        </p:nvSpPr>
        <p:spPr>
          <a:xfrm>
            <a:off x="4629150" y="2505075"/>
            <a:ext cx="38877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FF83CFD4-98F7-4EA6-8249-411D3EA1886F}"/>
              </a:ext>
            </a:extLst>
          </p:cNvPr>
          <p:cNvSpPr>
            <a:spLocks noGrp="1"/>
          </p:cNvSpPr>
          <p:nvPr>
            <p:ph type="dt" sz="half" idx="10"/>
          </p:nvPr>
        </p:nvSpPr>
        <p:spPr/>
        <p:txBody>
          <a:bodyPr/>
          <a:lstStyle>
            <a:lvl1pPr>
              <a:defRPr/>
            </a:lvl1pPr>
          </a:lstStyle>
          <a:p>
            <a:endParaRPr lang="en-US" altLang="ja-JP"/>
          </a:p>
        </p:txBody>
      </p:sp>
      <p:sp>
        <p:nvSpPr>
          <p:cNvPr id="8" name="頁尾版面配置區 7">
            <a:extLst>
              <a:ext uri="{FF2B5EF4-FFF2-40B4-BE49-F238E27FC236}">
                <a16:creationId xmlns:a16="http://schemas.microsoft.com/office/drawing/2014/main" id="{5B85739A-9769-4F35-BF10-5F7D4158E08A}"/>
              </a:ext>
            </a:extLst>
          </p:cNvPr>
          <p:cNvSpPr>
            <a:spLocks noGrp="1"/>
          </p:cNvSpPr>
          <p:nvPr>
            <p:ph type="ftr" sz="quarter" idx="11"/>
          </p:nvPr>
        </p:nvSpPr>
        <p:spPr/>
        <p:txBody>
          <a:bodyPr/>
          <a:lstStyle>
            <a:lvl1pPr>
              <a:defRPr/>
            </a:lvl1pPr>
          </a:lstStyle>
          <a:p>
            <a:endParaRPr lang="en-US" altLang="ja-JP"/>
          </a:p>
        </p:txBody>
      </p:sp>
      <p:sp>
        <p:nvSpPr>
          <p:cNvPr id="9" name="投影片編號版面配置區 8">
            <a:extLst>
              <a:ext uri="{FF2B5EF4-FFF2-40B4-BE49-F238E27FC236}">
                <a16:creationId xmlns:a16="http://schemas.microsoft.com/office/drawing/2014/main" id="{5267B641-B901-4020-9B72-CA188957B520}"/>
              </a:ext>
            </a:extLst>
          </p:cNvPr>
          <p:cNvSpPr>
            <a:spLocks noGrp="1"/>
          </p:cNvSpPr>
          <p:nvPr>
            <p:ph type="sldNum" sz="quarter" idx="12"/>
          </p:nvPr>
        </p:nvSpPr>
        <p:spPr/>
        <p:txBody>
          <a:bodyPr/>
          <a:lstStyle>
            <a:lvl1pPr>
              <a:defRPr/>
            </a:lvl1pPr>
          </a:lstStyle>
          <a:p>
            <a:fld id="{F4423F9D-1EBE-41D1-979C-81B2A0F0CDDB}" type="slidenum">
              <a:rPr lang="ja-JP" altLang="en-US"/>
              <a:pPr/>
              <a:t>‹#›</a:t>
            </a:fld>
            <a:endParaRPr lang="en-US" altLang="ja-JP"/>
          </a:p>
        </p:txBody>
      </p:sp>
    </p:spTree>
    <p:extLst>
      <p:ext uri="{BB962C8B-B14F-4D97-AF65-F5344CB8AC3E}">
        <p14:creationId xmlns:p14="http://schemas.microsoft.com/office/powerpoint/2010/main" val="1135648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179747-26BA-4727-A311-7FB03424B27A}"/>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F340A6A6-B9F7-4C64-99E7-06A894C61645}"/>
              </a:ext>
            </a:extLst>
          </p:cNvPr>
          <p:cNvSpPr>
            <a:spLocks noGrp="1"/>
          </p:cNvSpPr>
          <p:nvPr>
            <p:ph type="dt" sz="half" idx="10"/>
          </p:nvPr>
        </p:nvSpPr>
        <p:spPr/>
        <p:txBody>
          <a:bodyPr/>
          <a:lstStyle>
            <a:lvl1pPr>
              <a:defRPr/>
            </a:lvl1pPr>
          </a:lstStyle>
          <a:p>
            <a:endParaRPr lang="en-US" altLang="ja-JP"/>
          </a:p>
        </p:txBody>
      </p:sp>
      <p:sp>
        <p:nvSpPr>
          <p:cNvPr id="4" name="頁尾版面配置區 3">
            <a:extLst>
              <a:ext uri="{FF2B5EF4-FFF2-40B4-BE49-F238E27FC236}">
                <a16:creationId xmlns:a16="http://schemas.microsoft.com/office/drawing/2014/main" id="{571C8AC1-6FF5-46BE-95CB-F36E5DA0DCEC}"/>
              </a:ext>
            </a:extLst>
          </p:cNvPr>
          <p:cNvSpPr>
            <a:spLocks noGrp="1"/>
          </p:cNvSpPr>
          <p:nvPr>
            <p:ph type="ftr" sz="quarter" idx="11"/>
          </p:nvPr>
        </p:nvSpPr>
        <p:spPr/>
        <p:txBody>
          <a:bodyPr/>
          <a:lstStyle>
            <a:lvl1pPr>
              <a:defRPr/>
            </a:lvl1pPr>
          </a:lstStyle>
          <a:p>
            <a:endParaRPr lang="en-US" altLang="ja-JP"/>
          </a:p>
        </p:txBody>
      </p:sp>
      <p:sp>
        <p:nvSpPr>
          <p:cNvPr id="5" name="投影片編號版面配置區 4">
            <a:extLst>
              <a:ext uri="{FF2B5EF4-FFF2-40B4-BE49-F238E27FC236}">
                <a16:creationId xmlns:a16="http://schemas.microsoft.com/office/drawing/2014/main" id="{48D0FFE2-CEEA-400F-8096-C572233EB8CC}"/>
              </a:ext>
            </a:extLst>
          </p:cNvPr>
          <p:cNvSpPr>
            <a:spLocks noGrp="1"/>
          </p:cNvSpPr>
          <p:nvPr>
            <p:ph type="sldNum" sz="quarter" idx="12"/>
          </p:nvPr>
        </p:nvSpPr>
        <p:spPr/>
        <p:txBody>
          <a:bodyPr/>
          <a:lstStyle>
            <a:lvl1pPr>
              <a:defRPr/>
            </a:lvl1pPr>
          </a:lstStyle>
          <a:p>
            <a:fld id="{9B3B5DE0-35E4-4B81-AE00-7B824E5E5500}" type="slidenum">
              <a:rPr lang="ja-JP" altLang="en-US"/>
              <a:pPr/>
              <a:t>‹#›</a:t>
            </a:fld>
            <a:endParaRPr lang="en-US" altLang="ja-JP"/>
          </a:p>
        </p:txBody>
      </p:sp>
    </p:spTree>
    <p:extLst>
      <p:ext uri="{BB962C8B-B14F-4D97-AF65-F5344CB8AC3E}">
        <p14:creationId xmlns:p14="http://schemas.microsoft.com/office/powerpoint/2010/main" val="1770958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E56D939-3ABC-48F2-9233-353EC6F636F0}"/>
              </a:ext>
            </a:extLst>
          </p:cNvPr>
          <p:cNvSpPr>
            <a:spLocks noGrp="1"/>
          </p:cNvSpPr>
          <p:nvPr>
            <p:ph type="dt" sz="half" idx="10"/>
          </p:nvPr>
        </p:nvSpPr>
        <p:spPr/>
        <p:txBody>
          <a:bodyPr/>
          <a:lstStyle>
            <a:lvl1pPr>
              <a:defRPr/>
            </a:lvl1pPr>
          </a:lstStyle>
          <a:p>
            <a:endParaRPr lang="en-US" altLang="ja-JP"/>
          </a:p>
        </p:txBody>
      </p:sp>
      <p:sp>
        <p:nvSpPr>
          <p:cNvPr id="3" name="頁尾版面配置區 2">
            <a:extLst>
              <a:ext uri="{FF2B5EF4-FFF2-40B4-BE49-F238E27FC236}">
                <a16:creationId xmlns:a16="http://schemas.microsoft.com/office/drawing/2014/main" id="{FE53BCC4-2D25-4EDD-BA50-15762629658C}"/>
              </a:ext>
            </a:extLst>
          </p:cNvPr>
          <p:cNvSpPr>
            <a:spLocks noGrp="1"/>
          </p:cNvSpPr>
          <p:nvPr>
            <p:ph type="ftr" sz="quarter" idx="11"/>
          </p:nvPr>
        </p:nvSpPr>
        <p:spPr/>
        <p:txBody>
          <a:bodyPr/>
          <a:lstStyle>
            <a:lvl1pPr>
              <a:defRPr/>
            </a:lvl1pPr>
          </a:lstStyle>
          <a:p>
            <a:endParaRPr lang="en-US" altLang="ja-JP"/>
          </a:p>
        </p:txBody>
      </p:sp>
      <p:sp>
        <p:nvSpPr>
          <p:cNvPr id="4" name="投影片編號版面配置區 3">
            <a:extLst>
              <a:ext uri="{FF2B5EF4-FFF2-40B4-BE49-F238E27FC236}">
                <a16:creationId xmlns:a16="http://schemas.microsoft.com/office/drawing/2014/main" id="{DDC8B167-B5BB-4FE0-BA26-37607801346C}"/>
              </a:ext>
            </a:extLst>
          </p:cNvPr>
          <p:cNvSpPr>
            <a:spLocks noGrp="1"/>
          </p:cNvSpPr>
          <p:nvPr>
            <p:ph type="sldNum" sz="quarter" idx="12"/>
          </p:nvPr>
        </p:nvSpPr>
        <p:spPr/>
        <p:txBody>
          <a:bodyPr/>
          <a:lstStyle>
            <a:lvl1pPr>
              <a:defRPr/>
            </a:lvl1pPr>
          </a:lstStyle>
          <a:p>
            <a:fld id="{2754E7CA-5EE2-458A-993E-7F1A02167EBF}" type="slidenum">
              <a:rPr lang="ja-JP" altLang="en-US"/>
              <a:pPr/>
              <a:t>‹#›</a:t>
            </a:fld>
            <a:endParaRPr lang="en-US" altLang="ja-JP"/>
          </a:p>
        </p:txBody>
      </p:sp>
    </p:spTree>
    <p:extLst>
      <p:ext uri="{BB962C8B-B14F-4D97-AF65-F5344CB8AC3E}">
        <p14:creationId xmlns:p14="http://schemas.microsoft.com/office/powerpoint/2010/main" val="2749263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F25590-4CE8-4EBB-AF5F-7A1ACD4E4533}"/>
              </a:ext>
            </a:extLst>
          </p:cNvPr>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C3B06C1D-3505-46A6-AC52-87A9FF81FBA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9B18B79F-842B-4F67-A0CA-86C222777F0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8CF9DA71-F168-4D8E-968F-5ECC5CB981A2}"/>
              </a:ext>
            </a:extLst>
          </p:cNvPr>
          <p:cNvSpPr>
            <a:spLocks noGrp="1"/>
          </p:cNvSpPr>
          <p:nvPr>
            <p:ph type="dt" sz="half" idx="10"/>
          </p:nvPr>
        </p:nvSpPr>
        <p:spPr/>
        <p:txBody>
          <a:bodyPr/>
          <a:lstStyle>
            <a:lvl1pPr>
              <a:defRPr/>
            </a:lvl1pPr>
          </a:lstStyle>
          <a:p>
            <a:endParaRPr lang="en-US" altLang="ja-JP"/>
          </a:p>
        </p:txBody>
      </p:sp>
      <p:sp>
        <p:nvSpPr>
          <p:cNvPr id="6" name="頁尾版面配置區 5">
            <a:extLst>
              <a:ext uri="{FF2B5EF4-FFF2-40B4-BE49-F238E27FC236}">
                <a16:creationId xmlns:a16="http://schemas.microsoft.com/office/drawing/2014/main" id="{270A6A0C-4401-4488-86BB-44E4BBFB4879}"/>
              </a:ext>
            </a:extLst>
          </p:cNvPr>
          <p:cNvSpPr>
            <a:spLocks noGrp="1"/>
          </p:cNvSpPr>
          <p:nvPr>
            <p:ph type="ftr" sz="quarter" idx="11"/>
          </p:nvPr>
        </p:nvSpPr>
        <p:spPr/>
        <p:txBody>
          <a:bodyPr/>
          <a:lstStyle>
            <a:lvl1pPr>
              <a:defRPr/>
            </a:lvl1pPr>
          </a:lstStyle>
          <a:p>
            <a:endParaRPr lang="en-US" altLang="ja-JP"/>
          </a:p>
        </p:txBody>
      </p:sp>
      <p:sp>
        <p:nvSpPr>
          <p:cNvPr id="7" name="投影片編號版面配置區 6">
            <a:extLst>
              <a:ext uri="{FF2B5EF4-FFF2-40B4-BE49-F238E27FC236}">
                <a16:creationId xmlns:a16="http://schemas.microsoft.com/office/drawing/2014/main" id="{42CA40B6-0C3A-4743-83EF-55BE78CBD101}"/>
              </a:ext>
            </a:extLst>
          </p:cNvPr>
          <p:cNvSpPr>
            <a:spLocks noGrp="1"/>
          </p:cNvSpPr>
          <p:nvPr>
            <p:ph type="sldNum" sz="quarter" idx="12"/>
          </p:nvPr>
        </p:nvSpPr>
        <p:spPr/>
        <p:txBody>
          <a:bodyPr/>
          <a:lstStyle>
            <a:lvl1pPr>
              <a:defRPr/>
            </a:lvl1pPr>
          </a:lstStyle>
          <a:p>
            <a:fld id="{4DC92F09-4C09-4F99-B97E-17D2926D63DD}" type="slidenum">
              <a:rPr lang="ja-JP" altLang="en-US"/>
              <a:pPr/>
              <a:t>‹#›</a:t>
            </a:fld>
            <a:endParaRPr lang="en-US" altLang="ja-JP"/>
          </a:p>
        </p:txBody>
      </p:sp>
    </p:spTree>
    <p:extLst>
      <p:ext uri="{BB962C8B-B14F-4D97-AF65-F5344CB8AC3E}">
        <p14:creationId xmlns:p14="http://schemas.microsoft.com/office/powerpoint/2010/main" val="3613153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29170-72C8-4C0C-AC1B-E0AA4FE5CA10}"/>
              </a:ext>
            </a:extLst>
          </p:cNvPr>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1573A169-24B7-43F9-9F1E-E23549329CF9}"/>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p>
        </p:txBody>
      </p:sp>
      <p:sp>
        <p:nvSpPr>
          <p:cNvPr id="4" name="文字版面配置區 3">
            <a:extLst>
              <a:ext uri="{FF2B5EF4-FFF2-40B4-BE49-F238E27FC236}">
                <a16:creationId xmlns:a16="http://schemas.microsoft.com/office/drawing/2014/main" id="{1751C2BA-CFF4-442F-8F24-CB5B31DD94A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43D0C67-CAE3-4407-B847-184B71B5A065}"/>
              </a:ext>
            </a:extLst>
          </p:cNvPr>
          <p:cNvSpPr>
            <a:spLocks noGrp="1"/>
          </p:cNvSpPr>
          <p:nvPr>
            <p:ph type="dt" sz="half" idx="10"/>
          </p:nvPr>
        </p:nvSpPr>
        <p:spPr/>
        <p:txBody>
          <a:bodyPr/>
          <a:lstStyle>
            <a:lvl1pPr>
              <a:defRPr/>
            </a:lvl1pPr>
          </a:lstStyle>
          <a:p>
            <a:endParaRPr lang="en-US" altLang="ja-JP"/>
          </a:p>
        </p:txBody>
      </p:sp>
      <p:sp>
        <p:nvSpPr>
          <p:cNvPr id="6" name="頁尾版面配置區 5">
            <a:extLst>
              <a:ext uri="{FF2B5EF4-FFF2-40B4-BE49-F238E27FC236}">
                <a16:creationId xmlns:a16="http://schemas.microsoft.com/office/drawing/2014/main" id="{8780E32A-BF6F-4850-B5DF-41B733B646E3}"/>
              </a:ext>
            </a:extLst>
          </p:cNvPr>
          <p:cNvSpPr>
            <a:spLocks noGrp="1"/>
          </p:cNvSpPr>
          <p:nvPr>
            <p:ph type="ftr" sz="quarter" idx="11"/>
          </p:nvPr>
        </p:nvSpPr>
        <p:spPr/>
        <p:txBody>
          <a:bodyPr/>
          <a:lstStyle>
            <a:lvl1pPr>
              <a:defRPr/>
            </a:lvl1pPr>
          </a:lstStyle>
          <a:p>
            <a:endParaRPr lang="en-US" altLang="ja-JP"/>
          </a:p>
        </p:txBody>
      </p:sp>
      <p:sp>
        <p:nvSpPr>
          <p:cNvPr id="7" name="投影片編號版面配置區 6">
            <a:extLst>
              <a:ext uri="{FF2B5EF4-FFF2-40B4-BE49-F238E27FC236}">
                <a16:creationId xmlns:a16="http://schemas.microsoft.com/office/drawing/2014/main" id="{5CE27484-FC2E-4943-8157-7C5480F2DD29}"/>
              </a:ext>
            </a:extLst>
          </p:cNvPr>
          <p:cNvSpPr>
            <a:spLocks noGrp="1"/>
          </p:cNvSpPr>
          <p:nvPr>
            <p:ph type="sldNum" sz="quarter" idx="12"/>
          </p:nvPr>
        </p:nvSpPr>
        <p:spPr/>
        <p:txBody>
          <a:bodyPr/>
          <a:lstStyle>
            <a:lvl1pPr>
              <a:defRPr/>
            </a:lvl1pPr>
          </a:lstStyle>
          <a:p>
            <a:fld id="{C5AF8D70-07EB-4627-B5EB-9E591C98AD99}" type="slidenum">
              <a:rPr lang="ja-JP" altLang="en-US"/>
              <a:pPr/>
              <a:t>‹#›</a:t>
            </a:fld>
            <a:endParaRPr lang="en-US" altLang="ja-JP"/>
          </a:p>
        </p:txBody>
      </p:sp>
    </p:spTree>
    <p:extLst>
      <p:ext uri="{BB962C8B-B14F-4D97-AF65-F5344CB8AC3E}">
        <p14:creationId xmlns:p14="http://schemas.microsoft.com/office/powerpoint/2010/main" val="3835165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 name="Rectangle 40">
            <a:extLst>
              <a:ext uri="{FF2B5EF4-FFF2-40B4-BE49-F238E27FC236}">
                <a16:creationId xmlns:a16="http://schemas.microsoft.com/office/drawing/2014/main" id="{BE15578D-D3B7-413A-A12A-ADFBFBB62BBE}"/>
              </a:ext>
            </a:extLst>
          </p:cNvPr>
          <p:cNvSpPr>
            <a:spLocks noChangeArrowheads="1"/>
          </p:cNvSpPr>
          <p:nvPr/>
        </p:nvSpPr>
        <p:spPr bwMode="auto">
          <a:xfrm flipH="1">
            <a:off x="179388" y="6488113"/>
            <a:ext cx="8964612" cy="71437"/>
          </a:xfrm>
          <a:prstGeom prst="rect">
            <a:avLst/>
          </a:prstGeom>
          <a:gradFill rotWithShape="1">
            <a:gsLst>
              <a:gs pos="0">
                <a:srgbClr val="FFCC99"/>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7" name="Freeform 13">
            <a:extLst>
              <a:ext uri="{FF2B5EF4-FFF2-40B4-BE49-F238E27FC236}">
                <a16:creationId xmlns:a16="http://schemas.microsoft.com/office/drawing/2014/main" id="{A0A77C53-255A-43E9-897A-BC9F50C64230}"/>
              </a:ext>
            </a:extLst>
          </p:cNvPr>
          <p:cNvSpPr>
            <a:spLocks/>
          </p:cNvSpPr>
          <p:nvPr/>
        </p:nvSpPr>
        <p:spPr bwMode="auto">
          <a:xfrm>
            <a:off x="8189913" y="6011863"/>
            <a:ext cx="227012" cy="190500"/>
          </a:xfrm>
          <a:custGeom>
            <a:avLst/>
            <a:gdLst>
              <a:gd name="T0" fmla="*/ 76 w 140"/>
              <a:gd name="T1" fmla="*/ 2 h 113"/>
              <a:gd name="T2" fmla="*/ 39 w 140"/>
              <a:gd name="T3" fmla="*/ 3 h 113"/>
              <a:gd name="T4" fmla="*/ 10 w 140"/>
              <a:gd name="T5" fmla="*/ 23 h 113"/>
              <a:gd name="T6" fmla="*/ 0 w 140"/>
              <a:gd name="T7" fmla="*/ 50 h 113"/>
              <a:gd name="T8" fmla="*/ 7 w 140"/>
              <a:gd name="T9" fmla="*/ 78 h 113"/>
              <a:gd name="T10" fmla="*/ 22 w 140"/>
              <a:gd name="T11" fmla="*/ 96 h 113"/>
              <a:gd name="T12" fmla="*/ 52 w 140"/>
              <a:gd name="T13" fmla="*/ 108 h 113"/>
              <a:gd name="T14" fmla="*/ 81 w 140"/>
              <a:gd name="T15" fmla="*/ 113 h 113"/>
              <a:gd name="T16" fmla="*/ 106 w 140"/>
              <a:gd name="T17" fmla="*/ 105 h 113"/>
              <a:gd name="T18" fmla="*/ 129 w 140"/>
              <a:gd name="T19" fmla="*/ 86 h 113"/>
              <a:gd name="T20" fmla="*/ 139 w 140"/>
              <a:gd name="T21" fmla="*/ 57 h 113"/>
              <a:gd name="T22" fmla="*/ 135 w 140"/>
              <a:gd name="T23" fmla="*/ 33 h 113"/>
              <a:gd name="T24" fmla="*/ 124 w 140"/>
              <a:gd name="T25" fmla="*/ 20 h 113"/>
              <a:gd name="T26" fmla="*/ 106 w 140"/>
              <a:gd name="T27" fmla="*/ 8 h 113"/>
              <a:gd name="T28" fmla="*/ 76 w 140"/>
              <a:gd name="T29" fmla="*/ 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113">
                <a:moveTo>
                  <a:pt x="76" y="2"/>
                </a:moveTo>
                <a:cubicBezTo>
                  <a:pt x="65" y="1"/>
                  <a:pt x="50" y="0"/>
                  <a:pt x="39" y="3"/>
                </a:cubicBezTo>
                <a:cubicBezTo>
                  <a:pt x="28" y="6"/>
                  <a:pt x="16" y="15"/>
                  <a:pt x="10" y="23"/>
                </a:cubicBezTo>
                <a:cubicBezTo>
                  <a:pt x="4" y="31"/>
                  <a:pt x="0" y="41"/>
                  <a:pt x="0" y="50"/>
                </a:cubicBezTo>
                <a:cubicBezTo>
                  <a:pt x="0" y="59"/>
                  <a:pt x="3" y="71"/>
                  <a:pt x="7" y="78"/>
                </a:cubicBezTo>
                <a:cubicBezTo>
                  <a:pt x="11" y="85"/>
                  <a:pt x="14" y="91"/>
                  <a:pt x="22" y="96"/>
                </a:cubicBezTo>
                <a:cubicBezTo>
                  <a:pt x="30" y="101"/>
                  <a:pt x="42" y="105"/>
                  <a:pt x="52" y="108"/>
                </a:cubicBezTo>
                <a:cubicBezTo>
                  <a:pt x="62" y="111"/>
                  <a:pt x="72" y="113"/>
                  <a:pt x="81" y="113"/>
                </a:cubicBezTo>
                <a:cubicBezTo>
                  <a:pt x="90" y="113"/>
                  <a:pt x="98" y="109"/>
                  <a:pt x="106" y="105"/>
                </a:cubicBezTo>
                <a:cubicBezTo>
                  <a:pt x="114" y="101"/>
                  <a:pt x="124" y="94"/>
                  <a:pt x="129" y="86"/>
                </a:cubicBezTo>
                <a:cubicBezTo>
                  <a:pt x="134" y="78"/>
                  <a:pt x="138" y="66"/>
                  <a:pt x="139" y="57"/>
                </a:cubicBezTo>
                <a:cubicBezTo>
                  <a:pt x="140" y="48"/>
                  <a:pt x="137" y="39"/>
                  <a:pt x="135" y="33"/>
                </a:cubicBezTo>
                <a:cubicBezTo>
                  <a:pt x="133" y="27"/>
                  <a:pt x="129" y="24"/>
                  <a:pt x="124" y="20"/>
                </a:cubicBezTo>
                <a:cubicBezTo>
                  <a:pt x="119" y="16"/>
                  <a:pt x="114" y="11"/>
                  <a:pt x="106" y="8"/>
                </a:cubicBezTo>
                <a:cubicBezTo>
                  <a:pt x="98" y="5"/>
                  <a:pt x="87" y="3"/>
                  <a:pt x="76" y="2"/>
                </a:cubicBezTo>
                <a:close/>
              </a:path>
            </a:pathLst>
          </a:cu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38" name="AutoShape 14">
            <a:extLst>
              <a:ext uri="{FF2B5EF4-FFF2-40B4-BE49-F238E27FC236}">
                <a16:creationId xmlns:a16="http://schemas.microsoft.com/office/drawing/2014/main" id="{97CD050D-2C00-4A98-A6D1-96C2979DEF58}"/>
              </a:ext>
            </a:extLst>
          </p:cNvPr>
          <p:cNvSpPr>
            <a:spLocks noChangeArrowheads="1"/>
          </p:cNvSpPr>
          <p:nvPr/>
        </p:nvSpPr>
        <p:spPr bwMode="auto">
          <a:xfrm rot="1978361">
            <a:off x="8347075" y="5957888"/>
            <a:ext cx="88900" cy="88900"/>
          </a:xfrm>
          <a:prstGeom prst="rtTriangle">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9" name="AutoShape 15">
            <a:extLst>
              <a:ext uri="{FF2B5EF4-FFF2-40B4-BE49-F238E27FC236}">
                <a16:creationId xmlns:a16="http://schemas.microsoft.com/office/drawing/2014/main" id="{35D69EF7-1FF4-41F4-BF87-E1E78B14A106}"/>
              </a:ext>
            </a:extLst>
          </p:cNvPr>
          <p:cNvSpPr>
            <a:spLocks noChangeArrowheads="1"/>
          </p:cNvSpPr>
          <p:nvPr/>
        </p:nvSpPr>
        <p:spPr bwMode="auto">
          <a:xfrm rot="19621639" flipH="1">
            <a:off x="8172450" y="5956300"/>
            <a:ext cx="88900" cy="88900"/>
          </a:xfrm>
          <a:prstGeom prst="rtTriangle">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40" name="AutoShape 16">
            <a:extLst>
              <a:ext uri="{FF2B5EF4-FFF2-40B4-BE49-F238E27FC236}">
                <a16:creationId xmlns:a16="http://schemas.microsoft.com/office/drawing/2014/main" id="{08E185CF-8E65-4427-8BB4-7A45A06081AD}"/>
              </a:ext>
            </a:extLst>
          </p:cNvPr>
          <p:cNvSpPr>
            <a:spLocks noChangeArrowheads="1"/>
          </p:cNvSpPr>
          <p:nvPr/>
        </p:nvSpPr>
        <p:spPr bwMode="auto">
          <a:xfrm rot="5400000">
            <a:off x="8093869" y="6192044"/>
            <a:ext cx="342900" cy="236538"/>
          </a:xfrm>
          <a:prstGeom prst="moon">
            <a:avLst>
              <a:gd name="adj" fmla="val 87500"/>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41" name="AutoShape 17">
            <a:extLst>
              <a:ext uri="{FF2B5EF4-FFF2-40B4-BE49-F238E27FC236}">
                <a16:creationId xmlns:a16="http://schemas.microsoft.com/office/drawing/2014/main" id="{3513C8E2-ADDF-424E-AC7B-51053C10178F}"/>
              </a:ext>
            </a:extLst>
          </p:cNvPr>
          <p:cNvSpPr>
            <a:spLocks noChangeArrowheads="1"/>
          </p:cNvSpPr>
          <p:nvPr/>
        </p:nvSpPr>
        <p:spPr bwMode="auto">
          <a:xfrm>
            <a:off x="8288338" y="6326188"/>
            <a:ext cx="88900" cy="196850"/>
          </a:xfrm>
          <a:prstGeom prst="roundRect">
            <a:avLst>
              <a:gd name="adj" fmla="val 50000"/>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42" name="AutoShape 18">
            <a:extLst>
              <a:ext uri="{FF2B5EF4-FFF2-40B4-BE49-F238E27FC236}">
                <a16:creationId xmlns:a16="http://schemas.microsoft.com/office/drawing/2014/main" id="{79ADF896-2472-4319-90CE-3E035E1EBBD6}"/>
              </a:ext>
            </a:extLst>
          </p:cNvPr>
          <p:cNvSpPr>
            <a:spLocks noChangeArrowheads="1"/>
          </p:cNvSpPr>
          <p:nvPr/>
        </p:nvSpPr>
        <p:spPr bwMode="auto">
          <a:xfrm>
            <a:off x="8199438" y="6330950"/>
            <a:ext cx="88900" cy="196850"/>
          </a:xfrm>
          <a:prstGeom prst="roundRect">
            <a:avLst>
              <a:gd name="adj" fmla="val 50000"/>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43" name="Oval 19">
            <a:extLst>
              <a:ext uri="{FF2B5EF4-FFF2-40B4-BE49-F238E27FC236}">
                <a16:creationId xmlns:a16="http://schemas.microsoft.com/office/drawing/2014/main" id="{90D0E382-6909-4B34-B1FC-477EF8520520}"/>
              </a:ext>
            </a:extLst>
          </p:cNvPr>
          <p:cNvSpPr>
            <a:spLocks noChangeArrowheads="1"/>
          </p:cNvSpPr>
          <p:nvPr/>
        </p:nvSpPr>
        <p:spPr bwMode="auto">
          <a:xfrm>
            <a:off x="8147050" y="6421438"/>
            <a:ext cx="182563" cy="88900"/>
          </a:xfrm>
          <a:prstGeom prst="ellipse">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48" name="Freeform 24">
            <a:extLst>
              <a:ext uri="{FF2B5EF4-FFF2-40B4-BE49-F238E27FC236}">
                <a16:creationId xmlns:a16="http://schemas.microsoft.com/office/drawing/2014/main" id="{55FC8AEE-7160-4DA7-A9DE-6BEE80E5A225}"/>
              </a:ext>
            </a:extLst>
          </p:cNvPr>
          <p:cNvSpPr>
            <a:spLocks/>
          </p:cNvSpPr>
          <p:nvPr/>
        </p:nvSpPr>
        <p:spPr bwMode="auto">
          <a:xfrm>
            <a:off x="7983538" y="6240463"/>
            <a:ext cx="203200" cy="227012"/>
          </a:xfrm>
          <a:custGeom>
            <a:avLst/>
            <a:gdLst>
              <a:gd name="T0" fmla="*/ 188 w 212"/>
              <a:gd name="T1" fmla="*/ 116 h 143"/>
              <a:gd name="T2" fmla="*/ 168 w 212"/>
              <a:gd name="T3" fmla="*/ 122 h 143"/>
              <a:gd name="T4" fmla="*/ 125 w 212"/>
              <a:gd name="T5" fmla="*/ 115 h 143"/>
              <a:gd name="T6" fmla="*/ 125 w 212"/>
              <a:gd name="T7" fmla="*/ 56 h 143"/>
              <a:gd name="T8" fmla="*/ 108 w 212"/>
              <a:gd name="T9" fmla="*/ 10 h 143"/>
              <a:gd name="T10" fmla="*/ 50 w 212"/>
              <a:gd name="T11" fmla="*/ 1 h 143"/>
              <a:gd name="T12" fmla="*/ 5 w 212"/>
              <a:gd name="T13" fmla="*/ 17 h 143"/>
              <a:gd name="T14" fmla="*/ 18 w 212"/>
              <a:gd name="T15" fmla="*/ 29 h 143"/>
              <a:gd name="T16" fmla="*/ 50 w 212"/>
              <a:gd name="T17" fmla="*/ 23 h 143"/>
              <a:gd name="T18" fmla="*/ 87 w 212"/>
              <a:gd name="T19" fmla="*/ 31 h 143"/>
              <a:gd name="T20" fmla="*/ 102 w 212"/>
              <a:gd name="T21" fmla="*/ 67 h 143"/>
              <a:gd name="T22" fmla="*/ 104 w 212"/>
              <a:gd name="T23" fmla="*/ 107 h 143"/>
              <a:gd name="T24" fmla="*/ 108 w 212"/>
              <a:gd name="T25" fmla="*/ 125 h 143"/>
              <a:gd name="T26" fmla="*/ 128 w 212"/>
              <a:gd name="T27" fmla="*/ 137 h 143"/>
              <a:gd name="T28" fmla="*/ 146 w 212"/>
              <a:gd name="T29" fmla="*/ 142 h 143"/>
              <a:gd name="T30" fmla="*/ 167 w 212"/>
              <a:gd name="T31" fmla="*/ 142 h 143"/>
              <a:gd name="T32" fmla="*/ 194 w 212"/>
              <a:gd name="T33" fmla="*/ 140 h 143"/>
              <a:gd name="T34" fmla="*/ 212 w 212"/>
              <a:gd name="T35" fmla="*/ 130 h 143"/>
              <a:gd name="T36" fmla="*/ 188 w 212"/>
              <a:gd name="T37" fmla="*/ 11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2" h="143">
                <a:moveTo>
                  <a:pt x="188" y="116"/>
                </a:moveTo>
                <a:cubicBezTo>
                  <a:pt x="181" y="115"/>
                  <a:pt x="178" y="122"/>
                  <a:pt x="168" y="122"/>
                </a:cubicBezTo>
                <a:cubicBezTo>
                  <a:pt x="158" y="122"/>
                  <a:pt x="132" y="126"/>
                  <a:pt x="125" y="115"/>
                </a:cubicBezTo>
                <a:cubicBezTo>
                  <a:pt x="118" y="104"/>
                  <a:pt x="128" y="73"/>
                  <a:pt x="125" y="56"/>
                </a:cubicBezTo>
                <a:cubicBezTo>
                  <a:pt x="122" y="39"/>
                  <a:pt x="121" y="19"/>
                  <a:pt x="108" y="10"/>
                </a:cubicBezTo>
                <a:cubicBezTo>
                  <a:pt x="95" y="1"/>
                  <a:pt x="67" y="0"/>
                  <a:pt x="50" y="1"/>
                </a:cubicBezTo>
                <a:cubicBezTo>
                  <a:pt x="33" y="2"/>
                  <a:pt x="10" y="12"/>
                  <a:pt x="5" y="17"/>
                </a:cubicBezTo>
                <a:cubicBezTo>
                  <a:pt x="0" y="22"/>
                  <a:pt x="11" y="28"/>
                  <a:pt x="18" y="29"/>
                </a:cubicBezTo>
                <a:cubicBezTo>
                  <a:pt x="25" y="30"/>
                  <a:pt x="39" y="23"/>
                  <a:pt x="50" y="23"/>
                </a:cubicBezTo>
                <a:cubicBezTo>
                  <a:pt x="61" y="23"/>
                  <a:pt x="78" y="24"/>
                  <a:pt x="87" y="31"/>
                </a:cubicBezTo>
                <a:cubicBezTo>
                  <a:pt x="96" y="38"/>
                  <a:pt x="99" y="54"/>
                  <a:pt x="102" y="67"/>
                </a:cubicBezTo>
                <a:cubicBezTo>
                  <a:pt x="105" y="80"/>
                  <a:pt x="103" y="97"/>
                  <a:pt x="104" y="107"/>
                </a:cubicBezTo>
                <a:cubicBezTo>
                  <a:pt x="105" y="117"/>
                  <a:pt x="104" y="120"/>
                  <a:pt x="108" y="125"/>
                </a:cubicBezTo>
                <a:cubicBezTo>
                  <a:pt x="112" y="130"/>
                  <a:pt x="122" y="134"/>
                  <a:pt x="128" y="137"/>
                </a:cubicBezTo>
                <a:cubicBezTo>
                  <a:pt x="134" y="140"/>
                  <a:pt x="140" y="141"/>
                  <a:pt x="146" y="142"/>
                </a:cubicBezTo>
                <a:cubicBezTo>
                  <a:pt x="152" y="143"/>
                  <a:pt x="159" y="142"/>
                  <a:pt x="167" y="142"/>
                </a:cubicBezTo>
                <a:cubicBezTo>
                  <a:pt x="175" y="142"/>
                  <a:pt x="187" y="142"/>
                  <a:pt x="194" y="140"/>
                </a:cubicBezTo>
                <a:cubicBezTo>
                  <a:pt x="201" y="138"/>
                  <a:pt x="212" y="134"/>
                  <a:pt x="212" y="130"/>
                </a:cubicBezTo>
                <a:cubicBezTo>
                  <a:pt x="212" y="126"/>
                  <a:pt x="195" y="117"/>
                  <a:pt x="188" y="116"/>
                </a:cubicBezTo>
                <a:close/>
              </a:path>
            </a:pathLst>
          </a:cu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nvGrpSpPr>
          <p:cNvPr id="1049" name="Group 25">
            <a:extLst>
              <a:ext uri="{FF2B5EF4-FFF2-40B4-BE49-F238E27FC236}">
                <a16:creationId xmlns:a16="http://schemas.microsoft.com/office/drawing/2014/main" id="{841EE623-A8C3-4292-B418-2FB8D2304343}"/>
              </a:ext>
            </a:extLst>
          </p:cNvPr>
          <p:cNvGrpSpPr>
            <a:grpSpLocks/>
          </p:cNvGrpSpPr>
          <p:nvPr/>
        </p:nvGrpSpPr>
        <p:grpSpPr bwMode="auto">
          <a:xfrm>
            <a:off x="8161338" y="6119813"/>
            <a:ext cx="125412" cy="30162"/>
            <a:chOff x="1841" y="1006"/>
            <a:chExt cx="283" cy="189"/>
          </a:xfrm>
        </p:grpSpPr>
        <p:sp>
          <p:nvSpPr>
            <p:cNvPr id="1050" name="Rectangle 26">
              <a:extLst>
                <a:ext uri="{FF2B5EF4-FFF2-40B4-BE49-F238E27FC236}">
                  <a16:creationId xmlns:a16="http://schemas.microsoft.com/office/drawing/2014/main" id="{92FED0FD-1759-420A-86BF-0B3F6FCCF737}"/>
                </a:ext>
              </a:extLst>
            </p:cNvPr>
            <p:cNvSpPr>
              <a:spLocks noChangeArrowheads="1"/>
            </p:cNvSpPr>
            <p:nvPr userDrawn="1"/>
          </p:nvSpPr>
          <p:spPr bwMode="auto">
            <a:xfrm>
              <a:off x="1841" y="1006"/>
              <a:ext cx="256" cy="2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51" name="Rectangle 27">
              <a:extLst>
                <a:ext uri="{FF2B5EF4-FFF2-40B4-BE49-F238E27FC236}">
                  <a16:creationId xmlns:a16="http://schemas.microsoft.com/office/drawing/2014/main" id="{2A80653D-E405-46B0-91B7-8D9EFB760BBF}"/>
                </a:ext>
              </a:extLst>
            </p:cNvPr>
            <p:cNvSpPr>
              <a:spLocks noChangeArrowheads="1"/>
            </p:cNvSpPr>
            <p:nvPr userDrawn="1"/>
          </p:nvSpPr>
          <p:spPr bwMode="auto">
            <a:xfrm rot="-480548">
              <a:off x="1856" y="1083"/>
              <a:ext cx="244" cy="2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52" name="Rectangle 28">
              <a:extLst>
                <a:ext uri="{FF2B5EF4-FFF2-40B4-BE49-F238E27FC236}">
                  <a16:creationId xmlns:a16="http://schemas.microsoft.com/office/drawing/2014/main" id="{B7DBEE34-639E-454B-BAF0-3D79370E0A16}"/>
                </a:ext>
              </a:extLst>
            </p:cNvPr>
            <p:cNvSpPr>
              <a:spLocks noChangeArrowheads="1"/>
            </p:cNvSpPr>
            <p:nvPr userDrawn="1"/>
          </p:nvSpPr>
          <p:spPr bwMode="auto">
            <a:xfrm rot="-1241372">
              <a:off x="1871" y="1168"/>
              <a:ext cx="253" cy="2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1053" name="Group 29">
            <a:extLst>
              <a:ext uri="{FF2B5EF4-FFF2-40B4-BE49-F238E27FC236}">
                <a16:creationId xmlns:a16="http://schemas.microsoft.com/office/drawing/2014/main" id="{1D3CDADD-3936-4AD7-AFA8-75807BB94D49}"/>
              </a:ext>
            </a:extLst>
          </p:cNvPr>
          <p:cNvGrpSpPr>
            <a:grpSpLocks/>
          </p:cNvGrpSpPr>
          <p:nvPr/>
        </p:nvGrpSpPr>
        <p:grpSpPr bwMode="auto">
          <a:xfrm flipH="1">
            <a:off x="8345488" y="6121400"/>
            <a:ext cx="125412" cy="30163"/>
            <a:chOff x="1841" y="1006"/>
            <a:chExt cx="283" cy="189"/>
          </a:xfrm>
        </p:grpSpPr>
        <p:sp>
          <p:nvSpPr>
            <p:cNvPr id="1054" name="Rectangle 30">
              <a:extLst>
                <a:ext uri="{FF2B5EF4-FFF2-40B4-BE49-F238E27FC236}">
                  <a16:creationId xmlns:a16="http://schemas.microsoft.com/office/drawing/2014/main" id="{64A10D77-DD0F-4608-A404-343B06B54CB3}"/>
                </a:ext>
              </a:extLst>
            </p:cNvPr>
            <p:cNvSpPr>
              <a:spLocks noChangeArrowheads="1"/>
            </p:cNvSpPr>
            <p:nvPr userDrawn="1"/>
          </p:nvSpPr>
          <p:spPr bwMode="auto">
            <a:xfrm>
              <a:off x="1841" y="1006"/>
              <a:ext cx="256" cy="2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55" name="Rectangle 31">
              <a:extLst>
                <a:ext uri="{FF2B5EF4-FFF2-40B4-BE49-F238E27FC236}">
                  <a16:creationId xmlns:a16="http://schemas.microsoft.com/office/drawing/2014/main" id="{BF8CAB4D-B6E2-4759-9FD1-80F11EA3B6F3}"/>
                </a:ext>
              </a:extLst>
            </p:cNvPr>
            <p:cNvSpPr>
              <a:spLocks noChangeArrowheads="1"/>
            </p:cNvSpPr>
            <p:nvPr userDrawn="1"/>
          </p:nvSpPr>
          <p:spPr bwMode="auto">
            <a:xfrm rot="-480548">
              <a:off x="1856" y="1083"/>
              <a:ext cx="244" cy="2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56" name="Rectangle 32">
              <a:extLst>
                <a:ext uri="{FF2B5EF4-FFF2-40B4-BE49-F238E27FC236}">
                  <a16:creationId xmlns:a16="http://schemas.microsoft.com/office/drawing/2014/main" id="{C559BEB2-3E85-4093-AFB6-AD2AA020AE79}"/>
                </a:ext>
              </a:extLst>
            </p:cNvPr>
            <p:cNvSpPr>
              <a:spLocks noChangeArrowheads="1"/>
            </p:cNvSpPr>
            <p:nvPr userDrawn="1"/>
          </p:nvSpPr>
          <p:spPr bwMode="auto">
            <a:xfrm rot="-1241372">
              <a:off x="1871" y="1168"/>
              <a:ext cx="253" cy="2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1026" name="Rectangle 2">
            <a:extLst>
              <a:ext uri="{FF2B5EF4-FFF2-40B4-BE49-F238E27FC236}">
                <a16:creationId xmlns:a16="http://schemas.microsoft.com/office/drawing/2014/main" id="{36DEDBB5-293F-4DA3-AA0E-0BEDBA535ACE}"/>
              </a:ext>
            </a:extLst>
          </p:cNvPr>
          <p:cNvSpPr>
            <a:spLocks noGrp="1" noChangeArrowheads="1"/>
          </p:cNvSpPr>
          <p:nvPr>
            <p:ph type="title"/>
          </p:nvPr>
        </p:nvSpPr>
        <p:spPr bwMode="auto">
          <a:xfrm>
            <a:off x="1547813" y="609600"/>
            <a:ext cx="69103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7" name="Rectangle 3">
            <a:extLst>
              <a:ext uri="{FF2B5EF4-FFF2-40B4-BE49-F238E27FC236}">
                <a16:creationId xmlns:a16="http://schemas.microsoft.com/office/drawing/2014/main" id="{ED371F77-F520-4FD5-A9F9-3C64B07A2E89}"/>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28" name="Rectangle 4">
            <a:extLst>
              <a:ext uri="{FF2B5EF4-FFF2-40B4-BE49-F238E27FC236}">
                <a16:creationId xmlns:a16="http://schemas.microsoft.com/office/drawing/2014/main" id="{B842D070-D590-4E41-98E6-B3956FC62E95}"/>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0" sz="1400"/>
            </a:lvl1pPr>
          </a:lstStyle>
          <a:p>
            <a:endParaRPr lang="en-US" altLang="ja-JP"/>
          </a:p>
        </p:txBody>
      </p:sp>
      <p:sp>
        <p:nvSpPr>
          <p:cNvPr id="1029" name="Rectangle 5">
            <a:extLst>
              <a:ext uri="{FF2B5EF4-FFF2-40B4-BE49-F238E27FC236}">
                <a16:creationId xmlns:a16="http://schemas.microsoft.com/office/drawing/2014/main" id="{B1D20A7C-2129-44A2-B263-18814608250F}"/>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0" sz="1400"/>
            </a:lvl1pPr>
          </a:lstStyle>
          <a:p>
            <a:endParaRPr lang="en-US" altLang="ja-JP"/>
          </a:p>
        </p:txBody>
      </p:sp>
      <p:sp>
        <p:nvSpPr>
          <p:cNvPr id="1030" name="Rectangle 6">
            <a:extLst>
              <a:ext uri="{FF2B5EF4-FFF2-40B4-BE49-F238E27FC236}">
                <a16:creationId xmlns:a16="http://schemas.microsoft.com/office/drawing/2014/main" id="{E549DF45-2FB7-4B16-86B5-E94EE339A682}"/>
              </a:ext>
            </a:extLst>
          </p:cNvPr>
          <p:cNvSpPr>
            <a:spLocks noGrp="1" noChangeArrowheads="1"/>
          </p:cNvSpPr>
          <p:nvPr>
            <p:ph type="sldNum" sz="quarter" idx="4"/>
          </p:nvPr>
        </p:nvSpPr>
        <p:spPr bwMode="auto">
          <a:xfrm>
            <a:off x="8040688" y="6248400"/>
            <a:ext cx="45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0" sz="1000">
                <a:solidFill>
                  <a:schemeClr val="bg1"/>
                </a:solidFill>
              </a:defRPr>
            </a:lvl1pPr>
          </a:lstStyle>
          <a:p>
            <a:fld id="{54F3EF10-784B-446C-84F6-E52634B461F6}" type="slidenum">
              <a:rPr lang="ja-JP" altLang="en-US"/>
              <a:pPr/>
              <a:t>‹#›</a:t>
            </a:fld>
            <a:endParaRPr lang="en-US" altLang="ja-JP"/>
          </a:p>
        </p:txBody>
      </p:sp>
      <p:grpSp>
        <p:nvGrpSpPr>
          <p:cNvPr id="1057" name="Group 33">
            <a:extLst>
              <a:ext uri="{FF2B5EF4-FFF2-40B4-BE49-F238E27FC236}">
                <a16:creationId xmlns:a16="http://schemas.microsoft.com/office/drawing/2014/main" id="{605BBF3C-05DC-4F61-8D60-F33D82ADDE87}"/>
              </a:ext>
            </a:extLst>
          </p:cNvPr>
          <p:cNvGrpSpPr>
            <a:grpSpLocks/>
          </p:cNvGrpSpPr>
          <p:nvPr/>
        </p:nvGrpSpPr>
        <p:grpSpPr bwMode="auto">
          <a:xfrm>
            <a:off x="249238" y="673100"/>
            <a:ext cx="1209675" cy="914400"/>
            <a:chOff x="174" y="1584"/>
            <a:chExt cx="762" cy="576"/>
          </a:xfrm>
        </p:grpSpPr>
        <p:sp>
          <p:nvSpPr>
            <p:cNvPr id="1058" name="Oval 34">
              <a:extLst>
                <a:ext uri="{FF2B5EF4-FFF2-40B4-BE49-F238E27FC236}">
                  <a16:creationId xmlns:a16="http://schemas.microsoft.com/office/drawing/2014/main" id="{0AAD73A5-2A43-4ABE-9A1D-82F8D38F63F9}"/>
                </a:ext>
              </a:extLst>
            </p:cNvPr>
            <p:cNvSpPr>
              <a:spLocks noChangeArrowheads="1"/>
            </p:cNvSpPr>
            <p:nvPr userDrawn="1"/>
          </p:nvSpPr>
          <p:spPr bwMode="auto">
            <a:xfrm>
              <a:off x="762" y="1739"/>
              <a:ext cx="174" cy="197"/>
            </a:xfrm>
            <a:prstGeom prst="ellipse">
              <a:avLst/>
            </a:prstGeom>
            <a:solidFill>
              <a:srgbClr val="FFCC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59" name="Oval 35">
              <a:extLst>
                <a:ext uri="{FF2B5EF4-FFF2-40B4-BE49-F238E27FC236}">
                  <a16:creationId xmlns:a16="http://schemas.microsoft.com/office/drawing/2014/main" id="{4C01578A-6906-4B19-B371-AAE16543B523}"/>
                </a:ext>
              </a:extLst>
            </p:cNvPr>
            <p:cNvSpPr>
              <a:spLocks noChangeArrowheads="1"/>
            </p:cNvSpPr>
            <p:nvPr userDrawn="1"/>
          </p:nvSpPr>
          <p:spPr bwMode="auto">
            <a:xfrm>
              <a:off x="570" y="1585"/>
              <a:ext cx="174" cy="235"/>
            </a:xfrm>
            <a:prstGeom prst="ellipse">
              <a:avLst/>
            </a:prstGeom>
            <a:solidFill>
              <a:srgbClr val="FFCC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60" name="Oval 36">
              <a:extLst>
                <a:ext uri="{FF2B5EF4-FFF2-40B4-BE49-F238E27FC236}">
                  <a16:creationId xmlns:a16="http://schemas.microsoft.com/office/drawing/2014/main" id="{2D0AF2A9-DE79-44D3-8A2E-D68F22E0F05F}"/>
                </a:ext>
              </a:extLst>
            </p:cNvPr>
            <p:cNvSpPr>
              <a:spLocks noChangeArrowheads="1"/>
            </p:cNvSpPr>
            <p:nvPr userDrawn="1"/>
          </p:nvSpPr>
          <p:spPr bwMode="auto">
            <a:xfrm>
              <a:off x="357" y="1584"/>
              <a:ext cx="174" cy="220"/>
            </a:xfrm>
            <a:prstGeom prst="ellipse">
              <a:avLst/>
            </a:prstGeom>
            <a:solidFill>
              <a:srgbClr val="FFCC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61" name="Oval 37">
              <a:extLst>
                <a:ext uri="{FF2B5EF4-FFF2-40B4-BE49-F238E27FC236}">
                  <a16:creationId xmlns:a16="http://schemas.microsoft.com/office/drawing/2014/main" id="{8670218D-140A-478D-BAAB-E7DDF71A5D57}"/>
                </a:ext>
              </a:extLst>
            </p:cNvPr>
            <p:cNvSpPr>
              <a:spLocks noChangeArrowheads="1"/>
            </p:cNvSpPr>
            <p:nvPr userDrawn="1"/>
          </p:nvSpPr>
          <p:spPr bwMode="auto">
            <a:xfrm>
              <a:off x="174" y="1747"/>
              <a:ext cx="174" cy="197"/>
            </a:xfrm>
            <a:prstGeom prst="ellipse">
              <a:avLst/>
            </a:prstGeom>
            <a:solidFill>
              <a:srgbClr val="FFCC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62" name="Freeform 38">
              <a:extLst>
                <a:ext uri="{FF2B5EF4-FFF2-40B4-BE49-F238E27FC236}">
                  <a16:creationId xmlns:a16="http://schemas.microsoft.com/office/drawing/2014/main" id="{CA9DE5A9-EAD0-4D43-8067-A5439D8D8FF3}"/>
                </a:ext>
              </a:extLst>
            </p:cNvPr>
            <p:cNvSpPr>
              <a:spLocks/>
            </p:cNvSpPr>
            <p:nvPr userDrawn="1"/>
          </p:nvSpPr>
          <p:spPr bwMode="auto">
            <a:xfrm>
              <a:off x="278" y="1860"/>
              <a:ext cx="523" cy="300"/>
            </a:xfrm>
            <a:custGeom>
              <a:avLst/>
              <a:gdLst>
                <a:gd name="T0" fmla="*/ 267 w 523"/>
                <a:gd name="T1" fmla="*/ 260 h 300"/>
                <a:gd name="T2" fmla="*/ 83 w 523"/>
                <a:gd name="T3" fmla="*/ 267 h 300"/>
                <a:gd name="T4" fmla="*/ 14 w 523"/>
                <a:gd name="T5" fmla="*/ 168 h 300"/>
                <a:gd name="T6" fmla="*/ 167 w 523"/>
                <a:gd name="T7" fmla="*/ 29 h 300"/>
                <a:gd name="T8" fmla="*/ 336 w 523"/>
                <a:gd name="T9" fmla="*/ 22 h 300"/>
                <a:gd name="T10" fmla="*/ 505 w 523"/>
                <a:gd name="T11" fmla="*/ 160 h 300"/>
                <a:gd name="T12" fmla="*/ 444 w 523"/>
                <a:gd name="T13" fmla="*/ 283 h 300"/>
                <a:gd name="T14" fmla="*/ 267 w 523"/>
                <a:gd name="T15" fmla="*/ 260 h 3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3" h="300">
                  <a:moveTo>
                    <a:pt x="267" y="260"/>
                  </a:moveTo>
                  <a:cubicBezTo>
                    <a:pt x="207" y="257"/>
                    <a:pt x="125" y="282"/>
                    <a:pt x="83" y="267"/>
                  </a:cubicBezTo>
                  <a:cubicBezTo>
                    <a:pt x="41" y="252"/>
                    <a:pt x="0" y="208"/>
                    <a:pt x="14" y="168"/>
                  </a:cubicBezTo>
                  <a:cubicBezTo>
                    <a:pt x="28" y="128"/>
                    <a:pt x="113" y="53"/>
                    <a:pt x="167" y="29"/>
                  </a:cubicBezTo>
                  <a:cubicBezTo>
                    <a:pt x="221" y="5"/>
                    <a:pt x="280" y="0"/>
                    <a:pt x="336" y="22"/>
                  </a:cubicBezTo>
                  <a:cubicBezTo>
                    <a:pt x="392" y="44"/>
                    <a:pt x="487" y="116"/>
                    <a:pt x="505" y="160"/>
                  </a:cubicBezTo>
                  <a:cubicBezTo>
                    <a:pt x="523" y="204"/>
                    <a:pt x="484" y="266"/>
                    <a:pt x="444" y="283"/>
                  </a:cubicBezTo>
                  <a:cubicBezTo>
                    <a:pt x="404" y="300"/>
                    <a:pt x="327" y="263"/>
                    <a:pt x="267" y="260"/>
                  </a:cubicBezTo>
                  <a:close/>
                </a:path>
              </a:pathLst>
            </a:custGeom>
            <a:solidFill>
              <a:srgbClr val="FFCC99"/>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1063" name="Rectangle 39">
            <a:extLst>
              <a:ext uri="{FF2B5EF4-FFF2-40B4-BE49-F238E27FC236}">
                <a16:creationId xmlns:a16="http://schemas.microsoft.com/office/drawing/2014/main" id="{AF774FE0-C6CB-4BF6-86DD-4640293622A6}"/>
              </a:ext>
            </a:extLst>
          </p:cNvPr>
          <p:cNvSpPr>
            <a:spLocks noChangeArrowheads="1"/>
          </p:cNvSpPr>
          <p:nvPr/>
        </p:nvSpPr>
        <p:spPr bwMode="auto">
          <a:xfrm>
            <a:off x="468313" y="1701800"/>
            <a:ext cx="8675687" cy="71438"/>
          </a:xfrm>
          <a:prstGeom prst="rect">
            <a:avLst/>
          </a:prstGeom>
          <a:gradFill rotWithShape="1">
            <a:gsLst>
              <a:gs pos="0">
                <a:srgbClr val="FFCC99"/>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spcBef>
          <a:spcPct val="0"/>
        </a:spcBef>
        <a:spcAft>
          <a:spcPct val="0"/>
        </a:spcAft>
        <a:defRPr kumimoji="1" sz="4400" kern="1200">
          <a:solidFill>
            <a:schemeClr val="tx2"/>
          </a:solidFill>
          <a:latin typeface="+mj-lt"/>
          <a:ea typeface="+mj-ea"/>
          <a:cs typeface="+mj-cs"/>
        </a:defRPr>
      </a:lvl1pPr>
      <a:lvl2pPr algn="l" rtl="0" eaLnBrk="1" fontAlgn="base" hangingPunct="1">
        <a:spcBef>
          <a:spcPct val="0"/>
        </a:spcBef>
        <a:spcAft>
          <a:spcPct val="0"/>
        </a:spcAft>
        <a:defRPr kumimoji="1" sz="4400">
          <a:solidFill>
            <a:schemeClr val="tx2"/>
          </a:solidFill>
          <a:latin typeface="Times New Roman" panose="02020603050405020304" pitchFamily="18" charset="0"/>
          <a:ea typeface="ＭＳ Ｐゴシック" panose="020B0600070205080204" pitchFamily="34" charset="-128"/>
        </a:defRPr>
      </a:lvl2pPr>
      <a:lvl3pPr algn="l" rtl="0" eaLnBrk="1" fontAlgn="base" hangingPunct="1">
        <a:spcBef>
          <a:spcPct val="0"/>
        </a:spcBef>
        <a:spcAft>
          <a:spcPct val="0"/>
        </a:spcAft>
        <a:defRPr kumimoji="1" sz="4400">
          <a:solidFill>
            <a:schemeClr val="tx2"/>
          </a:solidFill>
          <a:latin typeface="Times New Roman" panose="02020603050405020304" pitchFamily="18" charset="0"/>
          <a:ea typeface="ＭＳ Ｐゴシック" panose="020B0600070205080204" pitchFamily="34" charset="-128"/>
        </a:defRPr>
      </a:lvl3pPr>
      <a:lvl4pPr algn="l" rtl="0" eaLnBrk="1" fontAlgn="base" hangingPunct="1">
        <a:spcBef>
          <a:spcPct val="0"/>
        </a:spcBef>
        <a:spcAft>
          <a:spcPct val="0"/>
        </a:spcAft>
        <a:defRPr kumimoji="1" sz="4400">
          <a:solidFill>
            <a:schemeClr val="tx2"/>
          </a:solidFill>
          <a:latin typeface="Times New Roman" panose="02020603050405020304" pitchFamily="18" charset="0"/>
          <a:ea typeface="ＭＳ Ｐゴシック" panose="020B0600070205080204" pitchFamily="34" charset="-128"/>
        </a:defRPr>
      </a:lvl4pPr>
      <a:lvl5pPr algn="l" rtl="0" eaLnBrk="1" fontAlgn="base" hangingPunct="1">
        <a:spcBef>
          <a:spcPct val="0"/>
        </a:spcBef>
        <a:spcAft>
          <a:spcPct val="0"/>
        </a:spcAft>
        <a:defRPr kumimoji="1" sz="4400">
          <a:solidFill>
            <a:schemeClr val="tx2"/>
          </a:solidFill>
          <a:latin typeface="Times New Roman" panose="02020603050405020304" pitchFamily="18" charset="0"/>
          <a:ea typeface="ＭＳ Ｐゴシック" panose="020B0600070205080204" pitchFamily="34" charset="-128"/>
        </a:defRPr>
      </a:lvl5pPr>
      <a:lvl6pPr marL="457200" algn="l" rtl="0" eaLnBrk="1" fontAlgn="base" hangingPunct="1">
        <a:spcBef>
          <a:spcPct val="0"/>
        </a:spcBef>
        <a:spcAft>
          <a:spcPct val="0"/>
        </a:spcAft>
        <a:defRPr kumimoji="1" sz="4400">
          <a:solidFill>
            <a:schemeClr val="tx2"/>
          </a:solidFill>
          <a:latin typeface="Times New Roman" panose="02020603050405020304" pitchFamily="18" charset="0"/>
          <a:ea typeface="ＭＳ Ｐゴシック" panose="020B0600070205080204" pitchFamily="34" charset="-128"/>
        </a:defRPr>
      </a:lvl6pPr>
      <a:lvl7pPr marL="914400" algn="l" rtl="0" eaLnBrk="1" fontAlgn="base" hangingPunct="1">
        <a:spcBef>
          <a:spcPct val="0"/>
        </a:spcBef>
        <a:spcAft>
          <a:spcPct val="0"/>
        </a:spcAft>
        <a:defRPr kumimoji="1" sz="4400">
          <a:solidFill>
            <a:schemeClr val="tx2"/>
          </a:solidFill>
          <a:latin typeface="Times New Roman" panose="02020603050405020304" pitchFamily="18" charset="0"/>
          <a:ea typeface="ＭＳ Ｐゴシック" panose="020B0600070205080204" pitchFamily="34" charset="-128"/>
        </a:defRPr>
      </a:lvl7pPr>
      <a:lvl8pPr marL="1371600" algn="l" rtl="0" eaLnBrk="1" fontAlgn="base" hangingPunct="1">
        <a:spcBef>
          <a:spcPct val="0"/>
        </a:spcBef>
        <a:spcAft>
          <a:spcPct val="0"/>
        </a:spcAft>
        <a:defRPr kumimoji="1" sz="4400">
          <a:solidFill>
            <a:schemeClr val="tx2"/>
          </a:solidFill>
          <a:latin typeface="Times New Roman" panose="02020603050405020304" pitchFamily="18" charset="0"/>
          <a:ea typeface="ＭＳ Ｐゴシック" panose="020B0600070205080204" pitchFamily="34" charset="-128"/>
        </a:defRPr>
      </a:lvl8pPr>
      <a:lvl9pPr marL="1828800" algn="l" rtl="0" eaLnBrk="1" fontAlgn="base" hangingPunct="1">
        <a:spcBef>
          <a:spcPct val="0"/>
        </a:spcBef>
        <a:spcAft>
          <a:spcPct val="0"/>
        </a:spcAft>
        <a:defRPr kumimoji="1" sz="4400">
          <a:solidFill>
            <a:schemeClr val="tx2"/>
          </a:solidFill>
          <a:latin typeface="Times New Roman" panose="02020603050405020304" pitchFamily="18" charset="0"/>
          <a:ea typeface="ＭＳ Ｐゴシック" panose="020B0600070205080204" pitchFamily="34" charset="-128"/>
        </a:defRPr>
      </a:lvl9pPr>
    </p:titleStyle>
    <p:bodyStyle>
      <a:lvl1pPr marL="342900" indent="-342900" algn="l" rtl="0" eaLnBrk="1" fontAlgn="base" hangingPunct="1">
        <a:spcBef>
          <a:spcPct val="20000"/>
        </a:spcBef>
        <a:spcAft>
          <a:spcPct val="0"/>
        </a:spcAft>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3D83933F-6DC5-4DB3-82D1-4E08394AB7DE}"/>
              </a:ext>
            </a:extLst>
          </p:cNvPr>
          <p:cNvSpPr>
            <a:spLocks noGrp="1" noChangeArrowheads="1"/>
          </p:cNvSpPr>
          <p:nvPr>
            <p:ph type="sldNum" sz="quarter" idx="4"/>
          </p:nvPr>
        </p:nvSpPr>
        <p:spPr/>
        <p:txBody>
          <a:bodyPr/>
          <a:lstStyle/>
          <a:p>
            <a:fld id="{E4235A9B-E19B-4917-B363-074F41476597}" type="slidenum">
              <a:rPr lang="ja-JP" altLang="en-US"/>
              <a:pPr/>
              <a:t>1</a:t>
            </a:fld>
            <a:endParaRPr lang="en-US" altLang="ja-JP"/>
          </a:p>
        </p:txBody>
      </p:sp>
      <p:sp>
        <p:nvSpPr>
          <p:cNvPr id="4098" name="Rectangle 2">
            <a:extLst>
              <a:ext uri="{FF2B5EF4-FFF2-40B4-BE49-F238E27FC236}">
                <a16:creationId xmlns:a16="http://schemas.microsoft.com/office/drawing/2014/main" id="{195C889A-E333-474C-B01F-A4CB1541B711}"/>
              </a:ext>
            </a:extLst>
          </p:cNvPr>
          <p:cNvSpPr>
            <a:spLocks noGrp="1" noChangeArrowheads="1"/>
          </p:cNvSpPr>
          <p:nvPr>
            <p:ph type="ctrTitle"/>
          </p:nvPr>
        </p:nvSpPr>
        <p:spPr/>
        <p:txBody>
          <a:bodyPr/>
          <a:lstStyle/>
          <a:p>
            <a:r>
              <a:rPr lang="zh-TW" altLang="zh-TW" sz="5400" kern="100" spc="100" dirty="0">
                <a:effectLst/>
                <a:latin typeface="Times New Roman" panose="02020603050405020304" pitchFamily="18" charset="0"/>
                <a:ea typeface="標楷體" panose="03000509000000000000" pitchFamily="65" charset="-120"/>
                <a:cs typeface="Times New Roman" panose="02020603050405020304" pitchFamily="18" charset="0"/>
              </a:rPr>
              <a:t>連接網路研究</a:t>
            </a:r>
            <a:br>
              <a:rPr lang="en-US" altLang="zh-TW" sz="5400" kern="100" spc="100" dirty="0">
                <a:effectLst/>
                <a:latin typeface="Times New Roman" panose="02020603050405020304" pitchFamily="18" charset="0"/>
                <a:ea typeface="標楷體" panose="03000509000000000000" pitchFamily="65" charset="-120"/>
                <a:cs typeface="Times New Roman" panose="02020603050405020304" pitchFamily="18" charset="0"/>
              </a:rPr>
            </a:br>
            <a:r>
              <a:rPr lang="zh-TW" altLang="zh-TW" sz="5400" kern="100" spc="100" dirty="0">
                <a:effectLst/>
                <a:latin typeface="Times New Roman" panose="02020603050405020304" pitchFamily="18" charset="0"/>
                <a:ea typeface="標楷體" panose="03000509000000000000" pitchFamily="65" charset="-120"/>
                <a:cs typeface="Times New Roman" panose="02020603050405020304" pitchFamily="18" charset="0"/>
              </a:rPr>
              <a:t>輔助軟體設計</a:t>
            </a:r>
            <a:endParaRPr lang="ja-JP" altLang="en-US" sz="5400" dirty="0"/>
          </a:p>
        </p:txBody>
      </p:sp>
      <p:sp>
        <p:nvSpPr>
          <p:cNvPr id="4099" name="Rectangle 3">
            <a:extLst>
              <a:ext uri="{FF2B5EF4-FFF2-40B4-BE49-F238E27FC236}">
                <a16:creationId xmlns:a16="http://schemas.microsoft.com/office/drawing/2014/main" id="{45653C2D-597E-4790-B420-83E9B2E20848}"/>
              </a:ext>
            </a:extLst>
          </p:cNvPr>
          <p:cNvSpPr>
            <a:spLocks noGrp="1" noChangeArrowheads="1"/>
          </p:cNvSpPr>
          <p:nvPr>
            <p:ph type="subTitle" idx="1"/>
          </p:nvPr>
        </p:nvSpPr>
        <p:spPr>
          <a:xfrm>
            <a:off x="2483768" y="3740492"/>
            <a:ext cx="6400800" cy="1944216"/>
          </a:xfrm>
        </p:spPr>
        <p:txBody>
          <a:bodyPr/>
          <a:lstStyle/>
          <a:p>
            <a:pPr algn="ctr"/>
            <a:r>
              <a:rPr lang="zh-TW" altLang="en-US" dirty="0"/>
              <a:t>指導老師</a:t>
            </a:r>
            <a:r>
              <a:rPr lang="en-US" altLang="zh-TW" dirty="0"/>
              <a:t>:</a:t>
            </a:r>
            <a:r>
              <a:rPr lang="zh-TW" altLang="en-US" sz="3200" dirty="0"/>
              <a:t>滕元翔</a:t>
            </a:r>
            <a:endParaRPr lang="en-US" altLang="zh-TW" sz="3200" dirty="0"/>
          </a:p>
          <a:p>
            <a:pPr algn="ctr"/>
            <a:r>
              <a:rPr lang="zh-TW" altLang="en-US" sz="3200" dirty="0"/>
              <a:t>專題成員</a:t>
            </a:r>
            <a:r>
              <a:rPr lang="en-US" altLang="zh-TW" sz="3200" dirty="0"/>
              <a:t>:</a:t>
            </a:r>
          </a:p>
          <a:p>
            <a:pPr algn="ctr"/>
            <a:r>
              <a:rPr lang="zh-TW" altLang="en-US" sz="3200" dirty="0"/>
              <a:t>彭俊文</a:t>
            </a:r>
            <a:r>
              <a:rPr lang="en-US" altLang="zh-TW" sz="3200" dirty="0"/>
              <a:t>/</a:t>
            </a:r>
            <a:r>
              <a:rPr lang="zh-TW" altLang="en-US" sz="3200" dirty="0"/>
              <a:t>林鈺翔</a:t>
            </a:r>
            <a:r>
              <a:rPr lang="en-US" altLang="zh-TW" sz="3200" dirty="0"/>
              <a:t>/</a:t>
            </a:r>
            <a:r>
              <a:rPr lang="zh-TW" altLang="en-US" sz="3200" dirty="0"/>
              <a:t>吳秉哲</a:t>
            </a:r>
            <a:endParaRPr lang="en-US" altLang="zh-TW"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CE4424-6278-4C3C-AB28-5B2B82AF65CA}"/>
              </a:ext>
            </a:extLst>
          </p:cNvPr>
          <p:cNvSpPr>
            <a:spLocks noGrp="1"/>
          </p:cNvSpPr>
          <p:nvPr>
            <p:ph type="title"/>
          </p:nvPr>
        </p:nvSpPr>
        <p:spPr/>
        <p:txBody>
          <a:bodyPr/>
          <a:lstStyle/>
          <a:p>
            <a:r>
              <a:rPr lang="zh-TW" altLang="en-US" dirty="0"/>
              <a:t>開發工具與使用環境</a:t>
            </a:r>
          </a:p>
        </p:txBody>
      </p:sp>
      <p:sp>
        <p:nvSpPr>
          <p:cNvPr id="3" name="內容版面配置區 2">
            <a:extLst>
              <a:ext uri="{FF2B5EF4-FFF2-40B4-BE49-F238E27FC236}">
                <a16:creationId xmlns:a16="http://schemas.microsoft.com/office/drawing/2014/main" id="{9F7E46B4-93BE-4D82-97A6-E3C5BC0B9034}"/>
              </a:ext>
            </a:extLst>
          </p:cNvPr>
          <p:cNvSpPr>
            <a:spLocks noGrp="1"/>
          </p:cNvSpPr>
          <p:nvPr>
            <p:ph idx="1"/>
          </p:nvPr>
        </p:nvSpPr>
        <p:spPr/>
        <p:txBody>
          <a:bodyPr/>
          <a:lstStyle/>
          <a:p>
            <a:pPr marL="0" indent="0">
              <a:lnSpc>
                <a:spcPct val="250000"/>
              </a:lnSpc>
              <a:buNone/>
            </a:pPr>
            <a:r>
              <a:rPr lang="zh-TW" altLang="en-US" sz="2000" dirty="0">
                <a:latin typeface="+mn-ea"/>
              </a:rPr>
              <a:t>開發工具</a:t>
            </a:r>
            <a:r>
              <a:rPr lang="en-US" altLang="zh-TW" sz="2000" dirty="0">
                <a:latin typeface="+mn-ea"/>
              </a:rPr>
              <a:t>:Android Studio</a:t>
            </a:r>
          </a:p>
          <a:p>
            <a:pPr marL="0" indent="0">
              <a:lnSpc>
                <a:spcPct val="250000"/>
              </a:lnSpc>
              <a:buNone/>
            </a:pPr>
            <a:r>
              <a:rPr lang="zh-TW" altLang="en-US" sz="2000" dirty="0">
                <a:latin typeface="+mn-ea"/>
              </a:rPr>
              <a:t>使用環境</a:t>
            </a:r>
            <a:r>
              <a:rPr lang="en-US" altLang="zh-TW" sz="2000" dirty="0">
                <a:latin typeface="+mn-ea"/>
              </a:rPr>
              <a:t>:</a:t>
            </a:r>
            <a:r>
              <a:rPr lang="zh-TW" altLang="en-US" sz="2000" dirty="0">
                <a:latin typeface="+mn-ea"/>
              </a:rPr>
              <a:t>以手機</a:t>
            </a:r>
            <a:r>
              <a:rPr lang="en-US" altLang="zh-TW" sz="2000" dirty="0">
                <a:latin typeface="+mn-ea"/>
              </a:rPr>
              <a:t>APP</a:t>
            </a:r>
            <a:r>
              <a:rPr lang="zh-TW" altLang="en-US" sz="2000" dirty="0">
                <a:latin typeface="+mn-ea"/>
              </a:rPr>
              <a:t>方式呈現</a:t>
            </a:r>
          </a:p>
        </p:txBody>
      </p:sp>
      <p:sp>
        <p:nvSpPr>
          <p:cNvPr id="4" name="投影片編號版面配置區 3">
            <a:extLst>
              <a:ext uri="{FF2B5EF4-FFF2-40B4-BE49-F238E27FC236}">
                <a16:creationId xmlns:a16="http://schemas.microsoft.com/office/drawing/2014/main" id="{3BFD590C-EDE7-4E85-BFC4-59C684DDC0DD}"/>
              </a:ext>
            </a:extLst>
          </p:cNvPr>
          <p:cNvSpPr>
            <a:spLocks noGrp="1"/>
          </p:cNvSpPr>
          <p:nvPr>
            <p:ph type="sldNum" sz="quarter" idx="12"/>
          </p:nvPr>
        </p:nvSpPr>
        <p:spPr/>
        <p:txBody>
          <a:bodyPr/>
          <a:lstStyle/>
          <a:p>
            <a:fld id="{9DC19008-B2C0-4847-91B2-AF1E7B0E6FF6}" type="slidenum">
              <a:rPr lang="ja-JP" altLang="en-US" smtClean="0"/>
              <a:pPr/>
              <a:t>10</a:t>
            </a:fld>
            <a:endParaRPr lang="en-US" altLang="ja-JP"/>
          </a:p>
        </p:txBody>
      </p:sp>
    </p:spTree>
    <p:extLst>
      <p:ext uri="{BB962C8B-B14F-4D97-AF65-F5344CB8AC3E}">
        <p14:creationId xmlns:p14="http://schemas.microsoft.com/office/powerpoint/2010/main" val="1778844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DCE082-CBEB-40F6-B50D-9AA1D391956B}"/>
              </a:ext>
            </a:extLst>
          </p:cNvPr>
          <p:cNvSpPr>
            <a:spLocks noGrp="1"/>
          </p:cNvSpPr>
          <p:nvPr>
            <p:ph type="title"/>
          </p:nvPr>
        </p:nvSpPr>
        <p:spPr/>
        <p:txBody>
          <a:bodyPr/>
          <a:lstStyle/>
          <a:p>
            <a:r>
              <a:rPr lang="zh-TW" altLang="en-US" dirty="0"/>
              <a:t>未來展望</a:t>
            </a:r>
          </a:p>
        </p:txBody>
      </p:sp>
      <p:sp>
        <p:nvSpPr>
          <p:cNvPr id="3" name="內容版面配置區 2">
            <a:extLst>
              <a:ext uri="{FF2B5EF4-FFF2-40B4-BE49-F238E27FC236}">
                <a16:creationId xmlns:a16="http://schemas.microsoft.com/office/drawing/2014/main" id="{D8720BB9-6C62-40B2-A774-024EE88576A0}"/>
              </a:ext>
            </a:extLst>
          </p:cNvPr>
          <p:cNvSpPr>
            <a:spLocks noGrp="1"/>
          </p:cNvSpPr>
          <p:nvPr>
            <p:ph idx="1"/>
          </p:nvPr>
        </p:nvSpPr>
        <p:spPr/>
        <p:txBody>
          <a:bodyPr/>
          <a:lstStyle/>
          <a:p>
            <a:pPr>
              <a:lnSpc>
                <a:spcPct val="300000"/>
              </a:lnSpc>
            </a:pPr>
            <a:r>
              <a:rPr lang="zh-TW" altLang="en-US" sz="2000" dirty="0">
                <a:latin typeface="+mn-ea"/>
              </a:rPr>
              <a:t>讓這個軟體能判斷更多種圖論的相關問題</a:t>
            </a:r>
            <a:endParaRPr lang="en-US" altLang="zh-TW" sz="2000" dirty="0">
              <a:latin typeface="+mn-ea"/>
            </a:endParaRPr>
          </a:p>
          <a:p>
            <a:pPr>
              <a:lnSpc>
                <a:spcPct val="300000"/>
              </a:lnSpc>
            </a:pPr>
            <a:r>
              <a:rPr lang="zh-TW" altLang="en-US" sz="2000" dirty="0">
                <a:latin typeface="+mn-ea"/>
              </a:rPr>
              <a:t>改善介面和功能</a:t>
            </a:r>
            <a:r>
              <a:rPr lang="en-US" altLang="zh-TW" sz="2000" dirty="0">
                <a:latin typeface="+mn-ea"/>
              </a:rPr>
              <a:t>,</a:t>
            </a:r>
            <a:r>
              <a:rPr lang="zh-TW" altLang="en-US" sz="2000" dirty="0">
                <a:latin typeface="+mn-ea"/>
              </a:rPr>
              <a:t>讓使用者能更方便的使用</a:t>
            </a:r>
          </a:p>
        </p:txBody>
      </p:sp>
      <p:sp>
        <p:nvSpPr>
          <p:cNvPr id="4" name="投影片編號版面配置區 3">
            <a:extLst>
              <a:ext uri="{FF2B5EF4-FFF2-40B4-BE49-F238E27FC236}">
                <a16:creationId xmlns:a16="http://schemas.microsoft.com/office/drawing/2014/main" id="{CBD939EE-CF13-47A4-98CB-1F072944DCD4}"/>
              </a:ext>
            </a:extLst>
          </p:cNvPr>
          <p:cNvSpPr>
            <a:spLocks noGrp="1"/>
          </p:cNvSpPr>
          <p:nvPr>
            <p:ph type="sldNum" sz="quarter" idx="12"/>
          </p:nvPr>
        </p:nvSpPr>
        <p:spPr/>
        <p:txBody>
          <a:bodyPr/>
          <a:lstStyle/>
          <a:p>
            <a:fld id="{9DC19008-B2C0-4847-91B2-AF1E7B0E6FF6}" type="slidenum">
              <a:rPr lang="ja-JP" altLang="en-US" smtClean="0"/>
              <a:pPr/>
              <a:t>11</a:t>
            </a:fld>
            <a:endParaRPr lang="en-US" altLang="ja-JP"/>
          </a:p>
        </p:txBody>
      </p:sp>
    </p:spTree>
    <p:extLst>
      <p:ext uri="{BB962C8B-B14F-4D97-AF65-F5344CB8AC3E}">
        <p14:creationId xmlns:p14="http://schemas.microsoft.com/office/powerpoint/2010/main" val="2167437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A6F251-5830-4DFC-B9BC-55A90E2EF674}"/>
              </a:ext>
            </a:extLst>
          </p:cNvPr>
          <p:cNvSpPr>
            <a:spLocks noGrp="1"/>
          </p:cNvSpPr>
          <p:nvPr>
            <p:ph type="title"/>
          </p:nvPr>
        </p:nvSpPr>
        <p:spPr/>
        <p:txBody>
          <a:bodyPr/>
          <a:lstStyle/>
          <a:p>
            <a:r>
              <a:rPr lang="zh-TW" altLang="en-US" dirty="0"/>
              <a:t>目錄</a:t>
            </a:r>
          </a:p>
        </p:txBody>
      </p:sp>
      <p:sp>
        <p:nvSpPr>
          <p:cNvPr id="3" name="內容版面配置區 2">
            <a:extLst>
              <a:ext uri="{FF2B5EF4-FFF2-40B4-BE49-F238E27FC236}">
                <a16:creationId xmlns:a16="http://schemas.microsoft.com/office/drawing/2014/main" id="{8C9A3DE5-0B66-43D1-944D-1229942E1782}"/>
              </a:ext>
            </a:extLst>
          </p:cNvPr>
          <p:cNvSpPr>
            <a:spLocks noGrp="1"/>
          </p:cNvSpPr>
          <p:nvPr>
            <p:ph idx="1"/>
          </p:nvPr>
        </p:nvSpPr>
        <p:spPr/>
        <p:txBody>
          <a:bodyPr/>
          <a:lstStyle/>
          <a:p>
            <a:pPr marL="514350" indent="-514350">
              <a:buFont typeface="Wingdings" panose="05000000000000000000" pitchFamily="2" charset="2"/>
              <a:buAutoNum type="circleNumWdWhitePlain"/>
            </a:pPr>
            <a:r>
              <a:rPr lang="zh-TW" altLang="en-US" dirty="0"/>
              <a:t>研究動機</a:t>
            </a:r>
            <a:endParaRPr lang="en-US" altLang="zh-TW" dirty="0"/>
          </a:p>
          <a:p>
            <a:pPr marL="514350" indent="-514350">
              <a:buFont typeface="Wingdings" panose="05000000000000000000" pitchFamily="2" charset="2"/>
              <a:buAutoNum type="circleNumWdWhitePlain"/>
            </a:pPr>
            <a:r>
              <a:rPr lang="zh-TW" altLang="en-US" dirty="0"/>
              <a:t>系統介紹</a:t>
            </a:r>
            <a:endParaRPr lang="en-US" altLang="zh-TW" dirty="0"/>
          </a:p>
          <a:p>
            <a:pPr marL="914400" lvl="1" indent="-514350">
              <a:buFont typeface="Wingdings" panose="05000000000000000000" pitchFamily="2" charset="2"/>
              <a:buChar char="ü"/>
            </a:pPr>
            <a:r>
              <a:rPr lang="zh-TW" altLang="en-US" dirty="0"/>
              <a:t>系統功能</a:t>
            </a:r>
            <a:endParaRPr lang="en-US" altLang="zh-TW" dirty="0"/>
          </a:p>
          <a:p>
            <a:pPr marL="914400" lvl="1" indent="-514350">
              <a:buFont typeface="Wingdings" panose="05000000000000000000" pitchFamily="2" charset="2"/>
              <a:buChar char="ü"/>
            </a:pPr>
            <a:r>
              <a:rPr lang="zh-TW" altLang="en-US" dirty="0"/>
              <a:t>系統畫面</a:t>
            </a:r>
            <a:endParaRPr lang="en-US" altLang="zh-TW" dirty="0"/>
          </a:p>
          <a:p>
            <a:pPr marL="914400" lvl="1" indent="-514350">
              <a:buFont typeface="Wingdings" panose="05000000000000000000" pitchFamily="2" charset="2"/>
              <a:buChar char="ü"/>
            </a:pPr>
            <a:r>
              <a:rPr lang="zh-TW" altLang="en-US" dirty="0"/>
              <a:t>使用工具與開發環境</a:t>
            </a:r>
            <a:endParaRPr lang="en-US" altLang="zh-TW" dirty="0"/>
          </a:p>
          <a:p>
            <a:pPr marL="514350" indent="-514350">
              <a:buFont typeface="Wingdings" panose="05000000000000000000" pitchFamily="2" charset="2"/>
              <a:buAutoNum type="circleNumWdWhitePlain"/>
            </a:pPr>
            <a:r>
              <a:rPr lang="zh-TW" altLang="en-US" dirty="0"/>
              <a:t>未來展望</a:t>
            </a:r>
            <a:endParaRPr lang="en-US" altLang="zh-TW" dirty="0"/>
          </a:p>
        </p:txBody>
      </p:sp>
      <p:sp>
        <p:nvSpPr>
          <p:cNvPr id="4" name="投影片編號版面配置區 3">
            <a:extLst>
              <a:ext uri="{FF2B5EF4-FFF2-40B4-BE49-F238E27FC236}">
                <a16:creationId xmlns:a16="http://schemas.microsoft.com/office/drawing/2014/main" id="{7A0E71F6-A548-401A-BBB0-7A5089C4C487}"/>
              </a:ext>
            </a:extLst>
          </p:cNvPr>
          <p:cNvSpPr>
            <a:spLocks noGrp="1"/>
          </p:cNvSpPr>
          <p:nvPr>
            <p:ph type="sldNum" sz="quarter" idx="12"/>
          </p:nvPr>
        </p:nvSpPr>
        <p:spPr/>
        <p:txBody>
          <a:bodyPr/>
          <a:lstStyle/>
          <a:p>
            <a:fld id="{9DC19008-B2C0-4847-91B2-AF1E7B0E6FF6}" type="slidenum">
              <a:rPr lang="ja-JP" altLang="en-US" smtClean="0"/>
              <a:pPr/>
              <a:t>2</a:t>
            </a:fld>
            <a:endParaRPr lang="en-US" altLang="ja-JP"/>
          </a:p>
        </p:txBody>
      </p:sp>
    </p:spTree>
    <p:extLst>
      <p:ext uri="{BB962C8B-B14F-4D97-AF65-F5344CB8AC3E}">
        <p14:creationId xmlns:p14="http://schemas.microsoft.com/office/powerpoint/2010/main" val="2966036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F7F6FA-2247-4C50-8F3C-E58E4B6F43C0}"/>
              </a:ext>
            </a:extLst>
          </p:cNvPr>
          <p:cNvSpPr>
            <a:spLocks noGrp="1"/>
          </p:cNvSpPr>
          <p:nvPr>
            <p:ph type="title"/>
          </p:nvPr>
        </p:nvSpPr>
        <p:spPr/>
        <p:txBody>
          <a:bodyPr/>
          <a:lstStyle/>
          <a:p>
            <a:r>
              <a:rPr lang="zh-TW" altLang="en-US" dirty="0"/>
              <a:t>研究動機</a:t>
            </a:r>
          </a:p>
        </p:txBody>
      </p:sp>
      <p:sp>
        <p:nvSpPr>
          <p:cNvPr id="3" name="內容版面配置區 2">
            <a:extLst>
              <a:ext uri="{FF2B5EF4-FFF2-40B4-BE49-F238E27FC236}">
                <a16:creationId xmlns:a16="http://schemas.microsoft.com/office/drawing/2014/main" id="{772C828C-B4ED-4484-973D-A1F79628C474}"/>
              </a:ext>
            </a:extLst>
          </p:cNvPr>
          <p:cNvSpPr>
            <a:spLocks noGrp="1"/>
          </p:cNvSpPr>
          <p:nvPr>
            <p:ph idx="1"/>
          </p:nvPr>
        </p:nvSpPr>
        <p:spPr/>
        <p:txBody>
          <a:bodyPr/>
          <a:lstStyle/>
          <a:p>
            <a:pPr marL="0" indent="0">
              <a:lnSpc>
                <a:spcPct val="250000"/>
              </a:lnSpc>
              <a:buNone/>
            </a:pPr>
            <a:r>
              <a:rPr lang="zh-TW" altLang="en-US" sz="2000" kern="0" dirty="0">
                <a:effectLst/>
                <a:latin typeface="+mn-ea"/>
                <a:cs typeface="新細明體" panose="02020500000000000000" pitchFamily="18" charset="-120"/>
              </a:rPr>
              <a:t>圖論對</a:t>
            </a:r>
            <a:r>
              <a:rPr lang="zh-TW" altLang="zh-TW" sz="2000" kern="0" dirty="0">
                <a:effectLst/>
                <a:latin typeface="+mn-ea"/>
                <a:cs typeface="新細明體" panose="02020500000000000000" pitchFamily="18" charset="-120"/>
              </a:rPr>
              <a:t>連結網路</a:t>
            </a:r>
            <a:r>
              <a:rPr lang="zh-TW" altLang="en-US" sz="2000" kern="0" dirty="0">
                <a:latin typeface="+mn-ea"/>
                <a:cs typeface="新細明體" panose="02020500000000000000" pitchFamily="18" charset="-120"/>
              </a:rPr>
              <a:t>的開發</a:t>
            </a:r>
            <a:r>
              <a:rPr lang="zh-TW" altLang="zh-TW" sz="2000" kern="0" dirty="0">
                <a:effectLst/>
                <a:latin typeface="+mn-ea"/>
                <a:cs typeface="新細明體" panose="02020500000000000000" pitchFamily="18" charset="-120"/>
              </a:rPr>
              <a:t>有很大的影響</a:t>
            </a:r>
            <a:r>
              <a:rPr lang="en-US" altLang="zh-TW" sz="2000" kern="0" dirty="0">
                <a:effectLst/>
                <a:latin typeface="+mn-ea"/>
                <a:cs typeface="新細明體" panose="02020500000000000000" pitchFamily="18" charset="-120"/>
              </a:rPr>
              <a:t>,</a:t>
            </a:r>
          </a:p>
          <a:p>
            <a:pPr marL="0" indent="0">
              <a:lnSpc>
                <a:spcPct val="250000"/>
              </a:lnSpc>
              <a:buNone/>
            </a:pPr>
            <a:r>
              <a:rPr lang="zh-TW" altLang="zh-TW" sz="2000" kern="0" dirty="0">
                <a:effectLst/>
                <a:latin typeface="+mn-ea"/>
                <a:cs typeface="新細明體" panose="02020500000000000000" pitchFamily="18" charset="-120"/>
              </a:rPr>
              <a:t>所以圖論研究的越深入越能促使連結網路的發展</a:t>
            </a:r>
            <a:r>
              <a:rPr lang="en-US" altLang="zh-TW" sz="2000" kern="0" dirty="0">
                <a:effectLst/>
                <a:latin typeface="+mn-ea"/>
                <a:cs typeface="新細明體" panose="02020500000000000000" pitchFamily="18" charset="-120"/>
              </a:rPr>
              <a:t>,</a:t>
            </a:r>
          </a:p>
          <a:p>
            <a:pPr marL="0" indent="0">
              <a:lnSpc>
                <a:spcPct val="250000"/>
              </a:lnSpc>
              <a:buNone/>
            </a:pPr>
            <a:r>
              <a:rPr lang="zh-TW" altLang="zh-TW" sz="2000" kern="0" dirty="0">
                <a:effectLst/>
                <a:latin typeface="+mn-ea"/>
                <a:cs typeface="新細明體" panose="02020500000000000000" pitchFamily="18" charset="-120"/>
              </a:rPr>
              <a:t>設計這個軟體主要是用來輔助圖論相關的問題研究。</a:t>
            </a:r>
            <a:endParaRPr lang="en-US" altLang="zh-TW" sz="2000" kern="0" dirty="0">
              <a:effectLst/>
              <a:latin typeface="+mn-ea"/>
              <a:cs typeface="新細明體" panose="02020500000000000000" pitchFamily="18" charset="-120"/>
            </a:endParaRPr>
          </a:p>
          <a:p>
            <a:pPr marL="0" indent="0">
              <a:lnSpc>
                <a:spcPct val="250000"/>
              </a:lnSpc>
              <a:buNone/>
            </a:pPr>
            <a:r>
              <a:rPr lang="zh-TW" altLang="zh-TW" sz="2000" kern="0" dirty="0">
                <a:effectLst/>
                <a:latin typeface="+mn-ea"/>
                <a:cs typeface="新細明體" panose="02020500000000000000" pitchFamily="18" charset="-120"/>
              </a:rPr>
              <a:t>藉由輔助圖論再延伸應用至比較生活化的事物。</a:t>
            </a:r>
            <a:endParaRPr lang="zh-TW" altLang="zh-TW" sz="2000" kern="100" dirty="0">
              <a:effectLst/>
              <a:latin typeface="+mn-ea"/>
            </a:endParaRPr>
          </a:p>
          <a:p>
            <a:endParaRPr lang="zh-TW" altLang="en-US" dirty="0"/>
          </a:p>
        </p:txBody>
      </p:sp>
      <p:sp>
        <p:nvSpPr>
          <p:cNvPr id="4" name="投影片編號版面配置區 3">
            <a:extLst>
              <a:ext uri="{FF2B5EF4-FFF2-40B4-BE49-F238E27FC236}">
                <a16:creationId xmlns:a16="http://schemas.microsoft.com/office/drawing/2014/main" id="{344C9523-9710-47DD-9E82-A48C99E881F1}"/>
              </a:ext>
            </a:extLst>
          </p:cNvPr>
          <p:cNvSpPr>
            <a:spLocks noGrp="1"/>
          </p:cNvSpPr>
          <p:nvPr>
            <p:ph type="sldNum" sz="quarter" idx="12"/>
          </p:nvPr>
        </p:nvSpPr>
        <p:spPr/>
        <p:txBody>
          <a:bodyPr/>
          <a:lstStyle/>
          <a:p>
            <a:fld id="{9DC19008-B2C0-4847-91B2-AF1E7B0E6FF6}" type="slidenum">
              <a:rPr lang="ja-JP" altLang="en-US" smtClean="0"/>
              <a:pPr/>
              <a:t>3</a:t>
            </a:fld>
            <a:endParaRPr lang="en-US" altLang="ja-JP"/>
          </a:p>
        </p:txBody>
      </p:sp>
    </p:spTree>
    <p:extLst>
      <p:ext uri="{BB962C8B-B14F-4D97-AF65-F5344CB8AC3E}">
        <p14:creationId xmlns:p14="http://schemas.microsoft.com/office/powerpoint/2010/main" val="2513394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扳手ICON【高清图标元素png素材】-90设计手机站">
            <a:extLst>
              <a:ext uri="{FF2B5EF4-FFF2-40B4-BE49-F238E27FC236}">
                <a16:creationId xmlns:a16="http://schemas.microsoft.com/office/drawing/2014/main" id="{2A50E829-C44D-4B08-8246-E05EAF9A8F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56" t="17988" r="23054" b="16007"/>
          <a:stretch/>
        </p:blipFill>
        <p:spPr bwMode="auto">
          <a:xfrm rot="1749004">
            <a:off x="1345431" y="3166709"/>
            <a:ext cx="1928730" cy="2462884"/>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DB30E56E-2247-412F-9E82-47C700E976EE}"/>
              </a:ext>
            </a:extLst>
          </p:cNvPr>
          <p:cNvSpPr>
            <a:spLocks noGrp="1"/>
          </p:cNvSpPr>
          <p:nvPr>
            <p:ph type="title"/>
          </p:nvPr>
        </p:nvSpPr>
        <p:spPr/>
        <p:txBody>
          <a:bodyPr/>
          <a:lstStyle/>
          <a:p>
            <a:r>
              <a:rPr lang="zh-TW" altLang="en-US" dirty="0"/>
              <a:t>系統介紹</a:t>
            </a:r>
          </a:p>
        </p:txBody>
      </p:sp>
      <p:sp>
        <p:nvSpPr>
          <p:cNvPr id="3" name="內容版面配置區 2">
            <a:extLst>
              <a:ext uri="{FF2B5EF4-FFF2-40B4-BE49-F238E27FC236}">
                <a16:creationId xmlns:a16="http://schemas.microsoft.com/office/drawing/2014/main" id="{8D1212E0-69D3-48E5-AE17-5D64512AD0F6}"/>
              </a:ext>
            </a:extLst>
          </p:cNvPr>
          <p:cNvSpPr>
            <a:spLocks noGrp="1"/>
          </p:cNvSpPr>
          <p:nvPr>
            <p:ph idx="1"/>
          </p:nvPr>
        </p:nvSpPr>
        <p:spPr>
          <a:xfrm>
            <a:off x="1446682" y="2133598"/>
            <a:ext cx="2302024" cy="719336"/>
          </a:xfrm>
        </p:spPr>
        <p:txBody>
          <a:bodyPr/>
          <a:lstStyle/>
          <a:p>
            <a:pPr marL="0" indent="0">
              <a:buNone/>
            </a:pPr>
            <a:r>
              <a:rPr lang="zh-TW" altLang="en-US" dirty="0"/>
              <a:t>系統功能</a:t>
            </a:r>
          </a:p>
        </p:txBody>
      </p:sp>
      <p:sp>
        <p:nvSpPr>
          <p:cNvPr id="4" name="投影片編號版面配置區 3">
            <a:extLst>
              <a:ext uri="{FF2B5EF4-FFF2-40B4-BE49-F238E27FC236}">
                <a16:creationId xmlns:a16="http://schemas.microsoft.com/office/drawing/2014/main" id="{4FAAD8C7-5392-47EB-8C71-45464C7AEF16}"/>
              </a:ext>
            </a:extLst>
          </p:cNvPr>
          <p:cNvSpPr>
            <a:spLocks noGrp="1"/>
          </p:cNvSpPr>
          <p:nvPr>
            <p:ph type="sldNum" sz="quarter" idx="12"/>
          </p:nvPr>
        </p:nvSpPr>
        <p:spPr/>
        <p:txBody>
          <a:bodyPr/>
          <a:lstStyle/>
          <a:p>
            <a:fld id="{9DC19008-B2C0-4847-91B2-AF1E7B0E6FF6}" type="slidenum">
              <a:rPr lang="ja-JP" altLang="en-US" smtClean="0"/>
              <a:pPr/>
              <a:t>4</a:t>
            </a:fld>
            <a:endParaRPr lang="en-US" altLang="ja-JP"/>
          </a:p>
        </p:txBody>
      </p:sp>
      <p:sp>
        <p:nvSpPr>
          <p:cNvPr id="5" name="內容版面配置區 2">
            <a:extLst>
              <a:ext uri="{FF2B5EF4-FFF2-40B4-BE49-F238E27FC236}">
                <a16:creationId xmlns:a16="http://schemas.microsoft.com/office/drawing/2014/main" id="{EC420570-9A50-44F2-BF77-EF4E787B9C6E}"/>
              </a:ext>
            </a:extLst>
          </p:cNvPr>
          <p:cNvSpPr txBox="1">
            <a:spLocks/>
          </p:cNvSpPr>
          <p:nvPr/>
        </p:nvSpPr>
        <p:spPr bwMode="auto">
          <a:xfrm>
            <a:off x="5148064" y="2133598"/>
            <a:ext cx="2302024" cy="719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dirty="0"/>
              <a:t>系統畫面</a:t>
            </a:r>
          </a:p>
        </p:txBody>
      </p:sp>
      <p:pic>
        <p:nvPicPr>
          <p:cNvPr id="6" name="Picture 2" descr="卡通風格的黑白塗鴉的手機與想法燈泡在螢幕上向量圖形及更多一組物體圖片- iStock">
            <a:extLst>
              <a:ext uri="{FF2B5EF4-FFF2-40B4-BE49-F238E27FC236}">
                <a16:creationId xmlns:a16="http://schemas.microsoft.com/office/drawing/2014/main" id="{3F1E999D-BBF9-4D87-B263-4B7B139387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008" t="6008" r="6878" b="6878"/>
          <a:stretch/>
        </p:blipFill>
        <p:spPr bwMode="auto">
          <a:xfrm>
            <a:off x="4982500" y="2690852"/>
            <a:ext cx="2153852" cy="2628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0402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D69597-BBBD-428A-8713-83794E781C22}"/>
              </a:ext>
            </a:extLst>
          </p:cNvPr>
          <p:cNvSpPr>
            <a:spLocks noGrp="1"/>
          </p:cNvSpPr>
          <p:nvPr>
            <p:ph type="title"/>
          </p:nvPr>
        </p:nvSpPr>
        <p:spPr/>
        <p:txBody>
          <a:bodyPr/>
          <a:lstStyle/>
          <a:p>
            <a:r>
              <a:rPr lang="zh-TW" altLang="en-US" dirty="0"/>
              <a:t>系統功能</a:t>
            </a:r>
          </a:p>
        </p:txBody>
      </p:sp>
      <p:sp>
        <p:nvSpPr>
          <p:cNvPr id="3" name="內容版面配置區 2">
            <a:extLst>
              <a:ext uri="{FF2B5EF4-FFF2-40B4-BE49-F238E27FC236}">
                <a16:creationId xmlns:a16="http://schemas.microsoft.com/office/drawing/2014/main" id="{04661363-8176-4B1D-B0D5-705C796069D6}"/>
              </a:ext>
            </a:extLst>
          </p:cNvPr>
          <p:cNvSpPr>
            <a:spLocks noGrp="1"/>
          </p:cNvSpPr>
          <p:nvPr>
            <p:ph idx="1"/>
          </p:nvPr>
        </p:nvSpPr>
        <p:spPr/>
        <p:txBody>
          <a:bodyPr/>
          <a:lstStyle/>
          <a:p>
            <a:pPr marL="0" indent="0">
              <a:lnSpc>
                <a:spcPct val="300000"/>
              </a:lnSpc>
              <a:buNone/>
            </a:pPr>
            <a:r>
              <a:rPr lang="zh-TW" altLang="zh-TW" sz="2000" kern="0" dirty="0">
                <a:effectLst/>
                <a:latin typeface="+mn-ea"/>
                <a:cs typeface="新細明體" panose="02020500000000000000" pitchFamily="18" charset="-120"/>
              </a:rPr>
              <a:t>使用者輸入</a:t>
            </a:r>
            <a:r>
              <a:rPr lang="zh-TW" altLang="en-US" sz="2000" kern="0" dirty="0">
                <a:latin typeface="+mn-ea"/>
                <a:cs typeface="新細明體" panose="02020500000000000000" pitchFamily="18" charset="-120"/>
              </a:rPr>
              <a:t>點與點的關係</a:t>
            </a:r>
            <a:r>
              <a:rPr lang="zh-TW" altLang="zh-TW" sz="2000" kern="0" dirty="0">
                <a:effectLst/>
                <a:latin typeface="+mn-ea"/>
                <a:cs typeface="新細明體" panose="02020500000000000000" pitchFamily="18" charset="-120"/>
              </a:rPr>
              <a:t>之後</a:t>
            </a:r>
            <a:r>
              <a:rPr lang="en-US" altLang="zh-TW" sz="2000" kern="0" dirty="0">
                <a:effectLst/>
                <a:latin typeface="+mn-ea"/>
                <a:cs typeface="新細明體" panose="02020500000000000000" pitchFamily="18" charset="-120"/>
              </a:rPr>
              <a:t>,</a:t>
            </a:r>
            <a:r>
              <a:rPr lang="zh-TW" altLang="zh-TW" sz="2000" kern="0" dirty="0">
                <a:effectLst/>
                <a:latin typeface="+mn-ea"/>
                <a:cs typeface="新細明體" panose="02020500000000000000" pitchFamily="18" charset="-120"/>
              </a:rPr>
              <a:t>判斷是否為符合該圖論的結果。</a:t>
            </a:r>
            <a:endParaRPr lang="zh-TW" altLang="zh-TW" sz="2000" kern="100" dirty="0">
              <a:effectLst/>
              <a:latin typeface="+mn-ea"/>
            </a:endParaRPr>
          </a:p>
          <a:p>
            <a:pPr marL="0" lvl="0" indent="0">
              <a:lnSpc>
                <a:spcPct val="300000"/>
              </a:lnSpc>
              <a:buNone/>
            </a:pPr>
            <a:r>
              <a:rPr lang="zh-TW" altLang="zh-TW" sz="2000" kern="0" dirty="0">
                <a:effectLst/>
                <a:latin typeface="+mn-ea"/>
                <a:cs typeface="新細明體" panose="02020500000000000000" pitchFamily="18" charset="-120"/>
              </a:rPr>
              <a:t>可以選擇要判斷哪一種問題</a:t>
            </a:r>
            <a:r>
              <a:rPr lang="en-US" altLang="zh-TW" sz="2000" kern="0" dirty="0">
                <a:latin typeface="+mn-ea"/>
                <a:cs typeface="新細明體" panose="02020500000000000000" pitchFamily="18" charset="-120"/>
              </a:rPr>
              <a:t>:</a:t>
            </a:r>
            <a:r>
              <a:rPr lang="zh-TW" altLang="zh-TW" sz="2000" kern="0" dirty="0">
                <a:effectLst/>
                <a:latin typeface="+mn-ea"/>
                <a:cs typeface="新細明體" panose="02020500000000000000" pitchFamily="18" charset="-120"/>
              </a:rPr>
              <a:t>漢彌頓迴路問題和最短路徑問題。</a:t>
            </a:r>
            <a:endParaRPr lang="en-US" altLang="zh-TW" sz="2000" kern="0" dirty="0">
              <a:effectLst/>
              <a:latin typeface="+mn-ea"/>
              <a:cs typeface="新細明體" panose="02020500000000000000" pitchFamily="18" charset="-120"/>
            </a:endParaRPr>
          </a:p>
          <a:p>
            <a:pPr marL="0" indent="0">
              <a:lnSpc>
                <a:spcPct val="300000"/>
              </a:lnSpc>
              <a:buNone/>
            </a:pPr>
            <a:r>
              <a:rPr lang="zh-TW" altLang="en-US" sz="2000" kern="0" dirty="0">
                <a:latin typeface="+mn-ea"/>
              </a:rPr>
              <a:t>具有跳轉頁面以及回首頁的功能</a:t>
            </a:r>
            <a:r>
              <a:rPr lang="zh-TW" altLang="zh-TW" sz="2000" kern="0" dirty="0">
                <a:effectLst/>
                <a:latin typeface="+mn-ea"/>
                <a:cs typeface="新細明體" panose="02020500000000000000" pitchFamily="18" charset="-120"/>
              </a:rPr>
              <a:t>。</a:t>
            </a:r>
            <a:endParaRPr lang="en-US" altLang="zh-TW" sz="2000" kern="0" dirty="0">
              <a:effectLst/>
              <a:latin typeface="+mn-ea"/>
              <a:cs typeface="新細明體" panose="02020500000000000000" pitchFamily="18" charset="-120"/>
            </a:endParaRPr>
          </a:p>
          <a:p>
            <a:pPr marL="0" lvl="0" indent="0">
              <a:lnSpc>
                <a:spcPct val="300000"/>
              </a:lnSpc>
              <a:buNone/>
            </a:pPr>
            <a:endParaRPr lang="zh-TW" altLang="zh-TW" sz="2000" kern="100" dirty="0">
              <a:effectLst/>
              <a:latin typeface="+mn-ea"/>
            </a:endParaRPr>
          </a:p>
        </p:txBody>
      </p:sp>
      <p:sp>
        <p:nvSpPr>
          <p:cNvPr id="4" name="投影片編號版面配置區 3">
            <a:extLst>
              <a:ext uri="{FF2B5EF4-FFF2-40B4-BE49-F238E27FC236}">
                <a16:creationId xmlns:a16="http://schemas.microsoft.com/office/drawing/2014/main" id="{FF84BB3D-0113-479C-82B6-CDCEAEF394AC}"/>
              </a:ext>
            </a:extLst>
          </p:cNvPr>
          <p:cNvSpPr>
            <a:spLocks noGrp="1"/>
          </p:cNvSpPr>
          <p:nvPr>
            <p:ph type="sldNum" sz="quarter" idx="12"/>
          </p:nvPr>
        </p:nvSpPr>
        <p:spPr/>
        <p:txBody>
          <a:bodyPr/>
          <a:lstStyle/>
          <a:p>
            <a:fld id="{9DC19008-B2C0-4847-91B2-AF1E7B0E6FF6}" type="slidenum">
              <a:rPr lang="ja-JP" altLang="en-US" smtClean="0"/>
              <a:pPr/>
              <a:t>5</a:t>
            </a:fld>
            <a:endParaRPr lang="en-US" altLang="ja-JP"/>
          </a:p>
        </p:txBody>
      </p:sp>
    </p:spTree>
    <p:extLst>
      <p:ext uri="{BB962C8B-B14F-4D97-AF65-F5344CB8AC3E}">
        <p14:creationId xmlns:p14="http://schemas.microsoft.com/office/powerpoint/2010/main" val="257357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5AEEEC-2728-4FEB-A830-D59BA4C6EDC6}"/>
              </a:ext>
            </a:extLst>
          </p:cNvPr>
          <p:cNvSpPr>
            <a:spLocks noGrp="1"/>
          </p:cNvSpPr>
          <p:nvPr>
            <p:ph type="title"/>
          </p:nvPr>
        </p:nvSpPr>
        <p:spPr/>
        <p:txBody>
          <a:bodyPr/>
          <a:lstStyle/>
          <a:p>
            <a:r>
              <a:rPr lang="zh-TW" altLang="en-US" dirty="0"/>
              <a:t>系統畫面</a:t>
            </a:r>
          </a:p>
        </p:txBody>
      </p:sp>
      <p:sp>
        <p:nvSpPr>
          <p:cNvPr id="4" name="投影片編號版面配置區 3">
            <a:extLst>
              <a:ext uri="{FF2B5EF4-FFF2-40B4-BE49-F238E27FC236}">
                <a16:creationId xmlns:a16="http://schemas.microsoft.com/office/drawing/2014/main" id="{AD377FA4-225C-4FF3-ABA4-4C95745D97BA}"/>
              </a:ext>
            </a:extLst>
          </p:cNvPr>
          <p:cNvSpPr>
            <a:spLocks noGrp="1"/>
          </p:cNvSpPr>
          <p:nvPr>
            <p:ph type="sldNum" sz="quarter" idx="12"/>
          </p:nvPr>
        </p:nvSpPr>
        <p:spPr/>
        <p:txBody>
          <a:bodyPr/>
          <a:lstStyle/>
          <a:p>
            <a:fld id="{9DC19008-B2C0-4847-91B2-AF1E7B0E6FF6}" type="slidenum">
              <a:rPr lang="ja-JP" altLang="en-US" smtClean="0"/>
              <a:pPr/>
              <a:t>6</a:t>
            </a:fld>
            <a:endParaRPr lang="en-US" altLang="ja-JP"/>
          </a:p>
        </p:txBody>
      </p:sp>
      <p:sp>
        <p:nvSpPr>
          <p:cNvPr id="12" name="內容版面配置區 11">
            <a:extLst>
              <a:ext uri="{FF2B5EF4-FFF2-40B4-BE49-F238E27FC236}">
                <a16:creationId xmlns:a16="http://schemas.microsoft.com/office/drawing/2014/main" id="{3B7C1F68-22EF-4547-A4AB-E1B6E33FB31A}"/>
              </a:ext>
            </a:extLst>
          </p:cNvPr>
          <p:cNvSpPr>
            <a:spLocks noGrp="1"/>
          </p:cNvSpPr>
          <p:nvPr>
            <p:ph idx="1"/>
          </p:nvPr>
        </p:nvSpPr>
        <p:spPr/>
        <p:txBody>
          <a:bodyPr/>
          <a:lstStyle/>
          <a:p>
            <a:endParaRPr lang="zh-TW" altLang="en-US" dirty="0"/>
          </a:p>
        </p:txBody>
      </p:sp>
      <p:pic>
        <p:nvPicPr>
          <p:cNvPr id="1026" name="Picture 2">
            <a:extLst>
              <a:ext uri="{FF2B5EF4-FFF2-40B4-BE49-F238E27FC236}">
                <a16:creationId xmlns:a16="http://schemas.microsoft.com/office/drawing/2014/main" id="{691E5B3E-6963-4C1A-9507-C5222B22C7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1852" r="21997"/>
          <a:stretch>
            <a:fillRect/>
          </a:stretch>
        </p:blipFill>
        <p:spPr bwMode="auto">
          <a:xfrm>
            <a:off x="632139" y="1749279"/>
            <a:ext cx="2395560" cy="502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a:extLst>
              <a:ext uri="{FF2B5EF4-FFF2-40B4-BE49-F238E27FC236}">
                <a16:creationId xmlns:a16="http://schemas.microsoft.com/office/drawing/2014/main" id="{0596C2A7-D5AA-403E-9FC0-B6966837D2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997" r="21997"/>
          <a:stretch>
            <a:fillRect/>
          </a:stretch>
        </p:blipFill>
        <p:spPr bwMode="auto">
          <a:xfrm>
            <a:off x="3491880" y="1748813"/>
            <a:ext cx="2390115"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a:extLst>
              <a:ext uri="{FF2B5EF4-FFF2-40B4-BE49-F238E27FC236}">
                <a16:creationId xmlns:a16="http://schemas.microsoft.com/office/drawing/2014/main" id="{CD498639-7F26-4694-A099-ADAF6BFB57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1852" r="21852"/>
          <a:stretch>
            <a:fillRect/>
          </a:stretch>
        </p:blipFill>
        <p:spPr bwMode="auto">
          <a:xfrm>
            <a:off x="6346176" y="1748813"/>
            <a:ext cx="2391673"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9144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5AEEEC-2728-4FEB-A830-D59BA4C6EDC6}"/>
              </a:ext>
            </a:extLst>
          </p:cNvPr>
          <p:cNvSpPr>
            <a:spLocks noGrp="1"/>
          </p:cNvSpPr>
          <p:nvPr>
            <p:ph type="title"/>
          </p:nvPr>
        </p:nvSpPr>
        <p:spPr/>
        <p:txBody>
          <a:bodyPr/>
          <a:lstStyle/>
          <a:p>
            <a:r>
              <a:rPr lang="zh-TW" altLang="en-US" dirty="0"/>
              <a:t>系統畫面</a:t>
            </a:r>
          </a:p>
        </p:txBody>
      </p:sp>
      <p:sp>
        <p:nvSpPr>
          <p:cNvPr id="4" name="投影片編號版面配置區 3">
            <a:extLst>
              <a:ext uri="{FF2B5EF4-FFF2-40B4-BE49-F238E27FC236}">
                <a16:creationId xmlns:a16="http://schemas.microsoft.com/office/drawing/2014/main" id="{AD377FA4-225C-4FF3-ABA4-4C95745D97BA}"/>
              </a:ext>
            </a:extLst>
          </p:cNvPr>
          <p:cNvSpPr>
            <a:spLocks noGrp="1"/>
          </p:cNvSpPr>
          <p:nvPr>
            <p:ph type="sldNum" sz="quarter" idx="12"/>
          </p:nvPr>
        </p:nvSpPr>
        <p:spPr/>
        <p:txBody>
          <a:bodyPr/>
          <a:lstStyle/>
          <a:p>
            <a:fld id="{9DC19008-B2C0-4847-91B2-AF1E7B0E6FF6}" type="slidenum">
              <a:rPr lang="ja-JP" altLang="en-US" smtClean="0"/>
              <a:pPr/>
              <a:t>7</a:t>
            </a:fld>
            <a:endParaRPr lang="en-US" altLang="ja-JP"/>
          </a:p>
        </p:txBody>
      </p:sp>
      <p:sp>
        <p:nvSpPr>
          <p:cNvPr id="3" name="內容版面配置區 2">
            <a:extLst>
              <a:ext uri="{FF2B5EF4-FFF2-40B4-BE49-F238E27FC236}">
                <a16:creationId xmlns:a16="http://schemas.microsoft.com/office/drawing/2014/main" id="{0B811208-0424-4FBC-92CC-7AB20B344EDB}"/>
              </a:ext>
            </a:extLst>
          </p:cNvPr>
          <p:cNvSpPr>
            <a:spLocks noGrp="1"/>
          </p:cNvSpPr>
          <p:nvPr>
            <p:ph idx="1"/>
          </p:nvPr>
        </p:nvSpPr>
        <p:spPr/>
        <p:txBody>
          <a:bodyPr/>
          <a:lstStyle/>
          <a:p>
            <a:endParaRPr lang="zh-TW" altLang="en-US" dirty="0"/>
          </a:p>
        </p:txBody>
      </p:sp>
      <p:pic>
        <p:nvPicPr>
          <p:cNvPr id="2050" name="Picture 2">
            <a:extLst>
              <a:ext uri="{FF2B5EF4-FFF2-40B4-BE49-F238E27FC236}">
                <a16:creationId xmlns:a16="http://schemas.microsoft.com/office/drawing/2014/main" id="{1E8FB04A-D405-4B66-86C7-79A9E1A146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1707" r="21707"/>
          <a:stretch>
            <a:fillRect/>
          </a:stretch>
        </p:blipFill>
        <p:spPr bwMode="auto">
          <a:xfrm>
            <a:off x="644335" y="1752600"/>
            <a:ext cx="2415497"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B686E696-F6C9-4EBB-9E05-AAAD10707E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562" r="21852"/>
          <a:stretch>
            <a:fillRect/>
          </a:stretch>
        </p:blipFill>
        <p:spPr bwMode="auto">
          <a:xfrm>
            <a:off x="3499021" y="1752600"/>
            <a:ext cx="2404607"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5">
            <a:extLst>
              <a:ext uri="{FF2B5EF4-FFF2-40B4-BE49-F238E27FC236}">
                <a16:creationId xmlns:a16="http://schemas.microsoft.com/office/drawing/2014/main" id="{7094C9ED-941E-400E-B5DF-1339EE59E4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1675" r="21675"/>
          <a:stretch>
            <a:fillRect/>
          </a:stretch>
        </p:blipFill>
        <p:spPr bwMode="auto">
          <a:xfrm>
            <a:off x="6342817" y="1752600"/>
            <a:ext cx="2404607"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6194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5AEEEC-2728-4FEB-A830-D59BA4C6EDC6}"/>
              </a:ext>
            </a:extLst>
          </p:cNvPr>
          <p:cNvSpPr>
            <a:spLocks noGrp="1"/>
          </p:cNvSpPr>
          <p:nvPr>
            <p:ph type="title"/>
          </p:nvPr>
        </p:nvSpPr>
        <p:spPr/>
        <p:txBody>
          <a:bodyPr/>
          <a:lstStyle/>
          <a:p>
            <a:r>
              <a:rPr lang="zh-TW" altLang="en-US" dirty="0"/>
              <a:t>系統畫面</a:t>
            </a:r>
          </a:p>
        </p:txBody>
      </p:sp>
      <p:sp>
        <p:nvSpPr>
          <p:cNvPr id="4" name="投影片編號版面配置區 3">
            <a:extLst>
              <a:ext uri="{FF2B5EF4-FFF2-40B4-BE49-F238E27FC236}">
                <a16:creationId xmlns:a16="http://schemas.microsoft.com/office/drawing/2014/main" id="{AD377FA4-225C-4FF3-ABA4-4C95745D97BA}"/>
              </a:ext>
            </a:extLst>
          </p:cNvPr>
          <p:cNvSpPr>
            <a:spLocks noGrp="1"/>
          </p:cNvSpPr>
          <p:nvPr>
            <p:ph type="sldNum" sz="quarter" idx="12"/>
          </p:nvPr>
        </p:nvSpPr>
        <p:spPr/>
        <p:txBody>
          <a:bodyPr/>
          <a:lstStyle/>
          <a:p>
            <a:fld id="{9DC19008-B2C0-4847-91B2-AF1E7B0E6FF6}" type="slidenum">
              <a:rPr lang="ja-JP" altLang="en-US" smtClean="0"/>
              <a:pPr/>
              <a:t>8</a:t>
            </a:fld>
            <a:endParaRPr lang="en-US" altLang="ja-JP"/>
          </a:p>
        </p:txBody>
      </p:sp>
      <p:sp>
        <p:nvSpPr>
          <p:cNvPr id="3" name="內容版面配置區 2">
            <a:extLst>
              <a:ext uri="{FF2B5EF4-FFF2-40B4-BE49-F238E27FC236}">
                <a16:creationId xmlns:a16="http://schemas.microsoft.com/office/drawing/2014/main" id="{0B811208-0424-4FBC-92CC-7AB20B344EDB}"/>
              </a:ext>
            </a:extLst>
          </p:cNvPr>
          <p:cNvSpPr>
            <a:spLocks noGrp="1"/>
          </p:cNvSpPr>
          <p:nvPr>
            <p:ph idx="1"/>
          </p:nvPr>
        </p:nvSpPr>
        <p:spPr/>
        <p:txBody>
          <a:bodyPr/>
          <a:lstStyle/>
          <a:p>
            <a:endParaRPr lang="zh-TW" altLang="en-US"/>
          </a:p>
        </p:txBody>
      </p:sp>
      <p:pic>
        <p:nvPicPr>
          <p:cNvPr id="3074" name="Picture 2">
            <a:extLst>
              <a:ext uri="{FF2B5EF4-FFF2-40B4-BE49-F238E27FC236}">
                <a16:creationId xmlns:a16="http://schemas.microsoft.com/office/drawing/2014/main" id="{DE264E18-E0E9-4D80-94D4-6D2FC332AB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1562" r="21419"/>
          <a:stretch>
            <a:fillRect/>
          </a:stretch>
        </p:blipFill>
        <p:spPr bwMode="auto">
          <a:xfrm>
            <a:off x="638390" y="1752600"/>
            <a:ext cx="24351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a:extLst>
              <a:ext uri="{FF2B5EF4-FFF2-40B4-BE49-F238E27FC236}">
                <a16:creationId xmlns:a16="http://schemas.microsoft.com/office/drawing/2014/main" id="{3476E213-7A05-4E8E-8998-133376E408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997" r="21852"/>
          <a:stretch>
            <a:fillRect/>
          </a:stretch>
        </p:blipFill>
        <p:spPr bwMode="auto">
          <a:xfrm>
            <a:off x="3537815" y="1752600"/>
            <a:ext cx="2393717"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a:extLst>
              <a:ext uri="{FF2B5EF4-FFF2-40B4-BE49-F238E27FC236}">
                <a16:creationId xmlns:a16="http://schemas.microsoft.com/office/drawing/2014/main" id="{462BCB00-D438-4B2D-8AC4-674EDE040A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1852" r="21852"/>
          <a:stretch>
            <a:fillRect/>
          </a:stretch>
        </p:blipFill>
        <p:spPr bwMode="auto">
          <a:xfrm>
            <a:off x="6395857" y="1752600"/>
            <a:ext cx="2393717"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5843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5AEEEC-2728-4FEB-A830-D59BA4C6EDC6}"/>
              </a:ext>
            </a:extLst>
          </p:cNvPr>
          <p:cNvSpPr>
            <a:spLocks noGrp="1"/>
          </p:cNvSpPr>
          <p:nvPr>
            <p:ph type="title"/>
          </p:nvPr>
        </p:nvSpPr>
        <p:spPr/>
        <p:txBody>
          <a:bodyPr/>
          <a:lstStyle/>
          <a:p>
            <a:r>
              <a:rPr lang="zh-TW" altLang="en-US" dirty="0"/>
              <a:t>系統畫面</a:t>
            </a:r>
          </a:p>
        </p:txBody>
      </p:sp>
      <p:sp>
        <p:nvSpPr>
          <p:cNvPr id="4" name="投影片編號版面配置區 3">
            <a:extLst>
              <a:ext uri="{FF2B5EF4-FFF2-40B4-BE49-F238E27FC236}">
                <a16:creationId xmlns:a16="http://schemas.microsoft.com/office/drawing/2014/main" id="{AD377FA4-225C-4FF3-ABA4-4C95745D97BA}"/>
              </a:ext>
            </a:extLst>
          </p:cNvPr>
          <p:cNvSpPr>
            <a:spLocks noGrp="1"/>
          </p:cNvSpPr>
          <p:nvPr>
            <p:ph type="sldNum" sz="quarter" idx="12"/>
          </p:nvPr>
        </p:nvSpPr>
        <p:spPr/>
        <p:txBody>
          <a:bodyPr/>
          <a:lstStyle/>
          <a:p>
            <a:fld id="{9DC19008-B2C0-4847-91B2-AF1E7B0E6FF6}" type="slidenum">
              <a:rPr lang="ja-JP" altLang="en-US" smtClean="0"/>
              <a:pPr/>
              <a:t>9</a:t>
            </a:fld>
            <a:endParaRPr lang="en-US" altLang="ja-JP"/>
          </a:p>
        </p:txBody>
      </p:sp>
      <p:sp>
        <p:nvSpPr>
          <p:cNvPr id="3" name="內容版面配置區 2">
            <a:extLst>
              <a:ext uri="{FF2B5EF4-FFF2-40B4-BE49-F238E27FC236}">
                <a16:creationId xmlns:a16="http://schemas.microsoft.com/office/drawing/2014/main" id="{0B811208-0424-4FBC-92CC-7AB20B344EDB}"/>
              </a:ext>
            </a:extLst>
          </p:cNvPr>
          <p:cNvSpPr>
            <a:spLocks noGrp="1"/>
          </p:cNvSpPr>
          <p:nvPr>
            <p:ph idx="1"/>
          </p:nvPr>
        </p:nvSpPr>
        <p:spPr/>
        <p:txBody>
          <a:bodyPr/>
          <a:lstStyle/>
          <a:p>
            <a:endParaRPr lang="zh-TW" altLang="en-US"/>
          </a:p>
        </p:txBody>
      </p:sp>
      <p:pic>
        <p:nvPicPr>
          <p:cNvPr id="4098" name="Picture 2">
            <a:extLst>
              <a:ext uri="{FF2B5EF4-FFF2-40B4-BE49-F238E27FC236}">
                <a16:creationId xmlns:a16="http://schemas.microsoft.com/office/drawing/2014/main" id="{F2F74B93-EF58-45C7-AA41-D594597DA6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1707" r="21564"/>
          <a:stretch>
            <a:fillRect/>
          </a:stretch>
        </p:blipFill>
        <p:spPr bwMode="auto">
          <a:xfrm>
            <a:off x="1403648" y="1752600"/>
            <a:ext cx="2415497"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a:extLst>
              <a:ext uri="{FF2B5EF4-FFF2-40B4-BE49-F238E27FC236}">
                <a16:creationId xmlns:a16="http://schemas.microsoft.com/office/drawing/2014/main" id="{458787C9-1DCC-407C-B468-231AEAA0F8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707" r="21564"/>
          <a:stretch>
            <a:fillRect/>
          </a:stretch>
        </p:blipFill>
        <p:spPr bwMode="auto">
          <a:xfrm>
            <a:off x="5436096" y="1752600"/>
            <a:ext cx="2426388"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3957943"/>
      </p:ext>
    </p:extLst>
  </p:cSld>
  <p:clrMapOvr>
    <a:masterClrMapping/>
  </p:clrMapOvr>
</p:sld>
</file>

<file path=ppt/theme/theme1.xml><?xml version="1.0" encoding="utf-8"?>
<a:theme xmlns:a="http://schemas.openxmlformats.org/drawingml/2006/main" name="nyanplate">
  <a:themeElements>
    <a:clrScheme name="nyan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nyanplate">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nyan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yan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yan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yan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yan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yan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yan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nyanplate001</Template>
  <TotalTime>83</TotalTime>
  <Words>215</Words>
  <Application>Microsoft Office PowerPoint</Application>
  <PresentationFormat>如螢幕大小 (4:3)</PresentationFormat>
  <Paragraphs>44</Paragraphs>
  <Slides>11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11</vt:i4>
      </vt:variant>
    </vt:vector>
  </HeadingPairs>
  <TitlesOfParts>
    <vt:vector size="16" baseType="lpstr">
      <vt:lpstr>ＭＳ Ｐゴシック</vt:lpstr>
      <vt:lpstr>Arial</vt:lpstr>
      <vt:lpstr>Times New Roman</vt:lpstr>
      <vt:lpstr>Wingdings</vt:lpstr>
      <vt:lpstr>nyanplate</vt:lpstr>
      <vt:lpstr>連接網路研究 輔助軟體設計</vt:lpstr>
      <vt:lpstr>目錄</vt:lpstr>
      <vt:lpstr>研究動機</vt:lpstr>
      <vt:lpstr>系統介紹</vt:lpstr>
      <vt:lpstr>系統功能</vt:lpstr>
      <vt:lpstr>系統畫面</vt:lpstr>
      <vt:lpstr>系統畫面</vt:lpstr>
      <vt:lpstr>系統畫面</vt:lpstr>
      <vt:lpstr>系統畫面</vt:lpstr>
      <vt:lpstr>開發工具與使用環境</vt:lpstr>
      <vt:lpstr>未來展望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連接網路研究 輔助軟體設計</dc:title>
  <dc:creator>彭俊文</dc:creator>
  <cp:lastModifiedBy>彭俊文</cp:lastModifiedBy>
  <cp:revision>11</cp:revision>
  <dcterms:created xsi:type="dcterms:W3CDTF">2021-06-16T07:31:01Z</dcterms:created>
  <dcterms:modified xsi:type="dcterms:W3CDTF">2021-11-08T15:36:36Z</dcterms:modified>
</cp:coreProperties>
</file>