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2.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3.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ink/ink4.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5.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6.xml" ContentType="application/inkml+xml"/>
  <Override PartName="/ppt/notesSlides/notesSlide4.xml" ContentType="application/vnd.openxmlformats-officedocument.presentationml.notesSlide+xml"/>
  <Override PartName="/ppt/ink/ink7.xml" ContentType="application/inkml+xml"/>
  <Override PartName="/ppt/ink/ink8.xml" ContentType="application/inkml+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ink/ink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1" r:id="rId1"/>
  </p:sldMasterIdLst>
  <p:notesMasterIdLst>
    <p:notesMasterId r:id="rId14"/>
  </p:notesMasterIdLst>
  <p:sldIdLst>
    <p:sldId id="256" r:id="rId2"/>
    <p:sldId id="259" r:id="rId3"/>
    <p:sldId id="289" r:id="rId4"/>
    <p:sldId id="292" r:id="rId5"/>
    <p:sldId id="294" r:id="rId6"/>
    <p:sldId id="277" r:id="rId7"/>
    <p:sldId id="278" r:id="rId8"/>
    <p:sldId id="275" r:id="rId9"/>
    <p:sldId id="284" r:id="rId10"/>
    <p:sldId id="287" r:id="rId11"/>
    <p:sldId id="299" r:id="rId12"/>
    <p:sldId id="293"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1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永義 陳" initials="永義" lastIdx="1" clrIdx="0">
    <p:extLst>
      <p:ext uri="{19B8F6BF-5375-455C-9EA6-DF929625EA0E}">
        <p15:presenceInfo xmlns:p15="http://schemas.microsoft.com/office/powerpoint/2012/main" userId="3c0eea268541172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75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8930F6-ABF6-42DE-A181-51AC08D080B4}" v="2" dt="2021-10-27T12:43:20.1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51292" autoAdjust="0"/>
  </p:normalViewPr>
  <p:slideViewPr>
    <p:cSldViewPr snapToGrid="0">
      <p:cViewPr varScale="1">
        <p:scale>
          <a:sx n="83" d="100"/>
          <a:sy n="83" d="100"/>
        </p:scale>
        <p:origin x="461" y="77"/>
      </p:cViewPr>
      <p:guideLst>
        <p:guide orient="horz" pos="2183"/>
        <p:guide pos="3817"/>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永義 陳" userId="3c0eea2685411728" providerId="LiveId" clId="{DB8930F6-ABF6-42DE-A181-51AC08D080B4}"/>
    <pc:docChg chg="modSld">
      <pc:chgData name="永義 陳" userId="3c0eea2685411728" providerId="LiveId" clId="{DB8930F6-ABF6-42DE-A181-51AC08D080B4}" dt="2021-10-27T12:44:13.410" v="11" actId="1076"/>
      <pc:docMkLst>
        <pc:docMk/>
      </pc:docMkLst>
      <pc:sldChg chg="addSp modSp mod modAnim">
        <pc:chgData name="永義 陳" userId="3c0eea2685411728" providerId="LiveId" clId="{DB8930F6-ABF6-42DE-A181-51AC08D080B4}" dt="2021-10-27T12:44:13.410" v="11" actId="1076"/>
        <pc:sldMkLst>
          <pc:docMk/>
          <pc:sldMk cId="797487267" sldId="297"/>
        </pc:sldMkLst>
        <pc:spChg chg="mod">
          <ac:chgData name="永義 陳" userId="3c0eea2685411728" providerId="LiveId" clId="{DB8930F6-ABF6-42DE-A181-51AC08D080B4}" dt="2021-10-27T12:44:04.564" v="8" actId="1076"/>
          <ac:spMkLst>
            <pc:docMk/>
            <pc:sldMk cId="797487267" sldId="297"/>
            <ac:spMk id="2" creationId="{5CC78880-3F03-4BB9-9C9C-D52876FDBF57}"/>
          </ac:spMkLst>
        </pc:spChg>
        <pc:picChg chg="add mod">
          <ac:chgData name="永義 陳" userId="3c0eea2685411728" providerId="LiveId" clId="{DB8930F6-ABF6-42DE-A181-51AC08D080B4}" dt="2021-10-27T12:44:13.410" v="11" actId="1076"/>
          <ac:picMkLst>
            <pc:docMk/>
            <pc:sldMk cId="797487267" sldId="297"/>
            <ac:picMk id="4" creationId="{4F21D8DE-1EFB-4F3F-80EC-8938B54CDFD3}"/>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slide" Target="../slides/slide3.xml"/><Relationship Id="rId7" Type="http://schemas.openxmlformats.org/officeDocument/2006/relationships/image" Target="../media/image8.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slide" Target="../slides/slide8.xml"/><Relationship Id="rId5" Type="http://schemas.openxmlformats.org/officeDocument/2006/relationships/image" Target="../media/image7.svg"/><Relationship Id="rId4" Type="http://schemas.openxmlformats.org/officeDocument/2006/relationships/image" Target="../media/image6.pn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1.sv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 Target="../slides/slide4.xml"/><Relationship Id="rId6" Type="http://schemas.openxmlformats.org/officeDocument/2006/relationships/slide" Target="../slides/slide6.xml"/><Relationship Id="rId11" Type="http://schemas.openxmlformats.org/officeDocument/2006/relationships/image" Target="../media/image17.svg"/><Relationship Id="rId5" Type="http://schemas.openxmlformats.org/officeDocument/2006/relationships/image" Target="../media/image13.svg"/><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slide" Target="../slides/slide7.xml"/></Relationships>
</file>

<file path=ppt/diagrams/_rels/data5.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5.svg"/><Relationship Id="rId7"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 Target="../slides/slide10.xml"/><Relationship Id="rId6" Type="http://schemas.microsoft.com/office/2007/relationships/hdphoto" Target="../media/hdphoto1.wdp"/><Relationship Id="rId5" Type="http://schemas.openxmlformats.org/officeDocument/2006/relationships/image" Target="../media/image26.png"/><Relationship Id="rId4" Type="http://schemas.openxmlformats.org/officeDocument/2006/relationships/slide" Target="../slides/slide9.xml"/></Relationships>
</file>

<file path=ppt/diagrams/_rels/data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microsoft.com/office/2007/relationships/hdphoto" Target="../media/hdphoto1.wdp"/></Relationships>
</file>

<file path=ppt/diagrams/_rels/drawing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20DAF-7436-47AC-ADC3-AD5AFB07BF5C}"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E8FD566-4802-4E69-9882-5257EEB61E61}">
      <dgm:prSet/>
      <dgm:spPr/>
      <dgm:t>
        <a:bodyPr/>
        <a:lstStyle/>
        <a:p>
          <a:pPr>
            <a:lnSpc>
              <a:spcPct val="100000"/>
            </a:lnSpc>
            <a:defRPr b="1"/>
          </a:pPr>
          <a:r>
            <a:rPr lang="zh-TW" altLang="en-US">
              <a:latin typeface="+mn-ea"/>
              <a:ea typeface="+mn-ea"/>
            </a:rPr>
            <a:t>基本概述</a:t>
          </a:r>
          <a:endParaRPr lang="en-US">
            <a:latin typeface="+mn-ea"/>
            <a:ea typeface="+mn-ea"/>
          </a:endParaRPr>
        </a:p>
      </dgm:t>
    </dgm:pt>
    <dgm:pt modelId="{3A4BC88D-2E5D-4641-860F-7B250175BE97}" type="parTrans" cxnId="{1F3EA046-FFB3-4412-A948-4B41C4B414B5}">
      <dgm:prSet/>
      <dgm:spPr/>
      <dgm:t>
        <a:bodyPr/>
        <a:lstStyle/>
        <a:p>
          <a:endParaRPr lang="en-US">
            <a:latin typeface="+mn-ea"/>
            <a:ea typeface="+mn-ea"/>
          </a:endParaRPr>
        </a:p>
      </dgm:t>
    </dgm:pt>
    <dgm:pt modelId="{334AE76A-DB4D-48CE-9CF4-610C9FCC8248}" type="sibTrans" cxnId="{1F3EA046-FFB3-4412-A948-4B41C4B414B5}">
      <dgm:prSet/>
      <dgm:spPr/>
      <dgm:t>
        <a:bodyPr/>
        <a:lstStyle/>
        <a:p>
          <a:endParaRPr lang="en-US">
            <a:latin typeface="+mn-ea"/>
            <a:ea typeface="+mn-ea"/>
          </a:endParaRPr>
        </a:p>
      </dgm:t>
    </dgm:pt>
    <dgm:pt modelId="{6DF55477-7DB5-409C-9DC3-2CE359AFF27B}">
      <dgm:prSet/>
      <dgm:spPr/>
      <dgm:t>
        <a:bodyPr/>
        <a:lstStyle/>
        <a:p>
          <a:pPr>
            <a:lnSpc>
              <a:spcPct val="100000"/>
            </a:lnSpc>
          </a:pPr>
          <a:r>
            <a:rPr lang="zh-TW" altLang="en-US" b="0" i="0" dirty="0">
              <a:effectLst/>
              <a:latin typeface="+mn-ea"/>
              <a:ea typeface="+mn-ea"/>
            </a:rPr>
            <a:t>研究動機</a:t>
          </a:r>
          <a:endParaRPr lang="en-US" altLang="zh-TW" b="0" i="0" dirty="0">
            <a:effectLst/>
            <a:latin typeface="+mn-ea"/>
            <a:ea typeface="+mn-ea"/>
          </a:endParaRPr>
        </a:p>
        <a:p>
          <a:pPr>
            <a:lnSpc>
              <a:spcPct val="100000"/>
            </a:lnSpc>
          </a:pPr>
          <a:r>
            <a:rPr lang="zh-TW" altLang="en-US" b="0" i="0" dirty="0">
              <a:effectLst/>
              <a:latin typeface="+mn-ea"/>
              <a:ea typeface="+mn-ea"/>
            </a:rPr>
            <a:t>與現有市場技術差異</a:t>
          </a:r>
          <a:endParaRPr lang="en-US" altLang="zh-TW" b="0" i="0" dirty="0">
            <a:effectLst/>
            <a:latin typeface="+mn-ea"/>
            <a:ea typeface="+mn-ea"/>
          </a:endParaRPr>
        </a:p>
        <a:p>
          <a:pPr>
            <a:lnSpc>
              <a:spcPct val="100000"/>
            </a:lnSpc>
          </a:pPr>
          <a:r>
            <a:rPr lang="zh-TW" altLang="en-US" b="0" i="0" dirty="0">
              <a:effectLst/>
              <a:latin typeface="+mn-ea"/>
              <a:ea typeface="+mn-ea"/>
            </a:rPr>
            <a:t>系統功能</a:t>
          </a:r>
          <a:r>
            <a:rPr lang="en-US" altLang="zh-TW" b="0" i="0" dirty="0">
              <a:effectLst/>
              <a:latin typeface="+mn-ea"/>
              <a:ea typeface="+mn-ea"/>
            </a:rPr>
            <a:t>&amp;</a:t>
          </a:r>
          <a:r>
            <a:rPr lang="zh-TW" altLang="en-US" b="0" i="0" dirty="0">
              <a:latin typeface="+mn-ea"/>
              <a:ea typeface="+mn-ea"/>
            </a:rPr>
            <a:t>畫面呈現</a:t>
          </a:r>
          <a:endParaRPr lang="en-US" altLang="zh-TW" b="0" i="0" dirty="0">
            <a:effectLst/>
            <a:latin typeface="+mn-ea"/>
            <a:ea typeface="+mn-ea"/>
          </a:endParaRPr>
        </a:p>
      </dgm:t>
    </dgm:pt>
    <dgm:pt modelId="{1DAE2E25-735C-44CC-91BF-3BFB221DE4BD}" type="parTrans" cxnId="{09245D2E-C800-4501-9886-F54804EE38AA}">
      <dgm:prSet/>
      <dgm:spPr/>
      <dgm:t>
        <a:bodyPr/>
        <a:lstStyle/>
        <a:p>
          <a:endParaRPr lang="en-US">
            <a:latin typeface="+mn-ea"/>
            <a:ea typeface="+mn-ea"/>
          </a:endParaRPr>
        </a:p>
      </dgm:t>
    </dgm:pt>
    <dgm:pt modelId="{F3226055-601F-4A32-98C2-985671523164}" type="sibTrans" cxnId="{09245D2E-C800-4501-9886-F54804EE38AA}">
      <dgm:prSet/>
      <dgm:spPr/>
      <dgm:t>
        <a:bodyPr/>
        <a:lstStyle/>
        <a:p>
          <a:endParaRPr lang="en-US">
            <a:latin typeface="+mn-ea"/>
            <a:ea typeface="+mn-ea"/>
          </a:endParaRPr>
        </a:p>
      </dgm:t>
    </dgm:pt>
    <dgm:pt modelId="{04E66611-90E2-44B7-8214-003974B36774}">
      <dgm:prSet/>
      <dgm:spPr/>
      <dgm:t>
        <a:bodyPr/>
        <a:lstStyle/>
        <a:p>
          <a:pPr>
            <a:lnSpc>
              <a:spcPct val="100000"/>
            </a:lnSpc>
            <a:defRPr b="1"/>
          </a:pPr>
          <a:r>
            <a:rPr lang="zh-TW" altLang="en-US" b="1" i="0" dirty="0">
              <a:latin typeface="+mn-ea"/>
              <a:ea typeface="+mn-ea"/>
            </a:rPr>
            <a:t>結尾</a:t>
          </a:r>
        </a:p>
      </dgm:t>
    </dgm:pt>
    <dgm:pt modelId="{DCA7568D-BB34-4FCD-BFFA-4B38A309E647}" type="parTrans" cxnId="{5DD80E97-D5CE-428A-9A62-937E509E3574}">
      <dgm:prSet/>
      <dgm:spPr/>
      <dgm:t>
        <a:bodyPr/>
        <a:lstStyle/>
        <a:p>
          <a:endParaRPr lang="en-US">
            <a:latin typeface="+mn-ea"/>
            <a:ea typeface="+mn-ea"/>
          </a:endParaRPr>
        </a:p>
      </dgm:t>
    </dgm:pt>
    <dgm:pt modelId="{9D3F8189-C148-4A78-B697-471398BC938B}" type="sibTrans" cxnId="{5DD80E97-D5CE-428A-9A62-937E509E3574}">
      <dgm:prSet/>
      <dgm:spPr/>
      <dgm:t>
        <a:bodyPr/>
        <a:lstStyle/>
        <a:p>
          <a:endParaRPr lang="en-US">
            <a:latin typeface="+mn-ea"/>
            <a:ea typeface="+mn-ea"/>
          </a:endParaRPr>
        </a:p>
      </dgm:t>
    </dgm:pt>
    <dgm:pt modelId="{5487059B-8A3B-4523-A1C1-40832E31380A}">
      <dgm:prSet/>
      <dgm:spPr/>
      <dgm:t>
        <a:bodyPr/>
        <a:lstStyle/>
        <a:p>
          <a:pPr>
            <a:lnSpc>
              <a:spcPct val="100000"/>
            </a:lnSpc>
          </a:pPr>
          <a:r>
            <a:rPr lang="zh-TW" altLang="en-US" b="0" i="0" dirty="0">
              <a:latin typeface="+mn-ea"/>
              <a:ea typeface="+mn-ea"/>
            </a:rPr>
            <a:t>未來展望</a:t>
          </a:r>
          <a:endParaRPr lang="en-US" altLang="zh-TW" b="0" i="0" dirty="0">
            <a:latin typeface="+mn-ea"/>
            <a:ea typeface="+mn-ea"/>
          </a:endParaRPr>
        </a:p>
      </dgm:t>
    </dgm:pt>
    <dgm:pt modelId="{5342C085-5C69-4866-AD6B-1B7EACCE30FC}" type="parTrans" cxnId="{DC6AD297-2255-4E33-A435-048F481DE937}">
      <dgm:prSet/>
      <dgm:spPr/>
      <dgm:t>
        <a:bodyPr/>
        <a:lstStyle/>
        <a:p>
          <a:endParaRPr lang="en-US">
            <a:latin typeface="+mn-ea"/>
            <a:ea typeface="+mn-ea"/>
          </a:endParaRPr>
        </a:p>
      </dgm:t>
    </dgm:pt>
    <dgm:pt modelId="{0A13A60E-D6DC-4224-926B-548BC35A0A20}" type="sibTrans" cxnId="{DC6AD297-2255-4E33-A435-048F481DE937}">
      <dgm:prSet/>
      <dgm:spPr/>
      <dgm:t>
        <a:bodyPr/>
        <a:lstStyle/>
        <a:p>
          <a:endParaRPr lang="en-US">
            <a:latin typeface="+mn-ea"/>
            <a:ea typeface="+mn-ea"/>
          </a:endParaRPr>
        </a:p>
      </dgm:t>
    </dgm:pt>
    <dgm:pt modelId="{E84EA2AF-9860-487C-857A-C7AA9987E44A}">
      <dgm:prSet/>
      <dgm:spPr/>
      <dgm:t>
        <a:bodyPr/>
        <a:lstStyle/>
        <a:p>
          <a:pPr>
            <a:lnSpc>
              <a:spcPct val="100000"/>
            </a:lnSpc>
            <a:defRPr b="1"/>
          </a:pPr>
          <a:r>
            <a:rPr lang="zh-TW" altLang="en-US" b="1" i="0">
              <a:latin typeface="+mn-ea"/>
              <a:ea typeface="+mn-ea"/>
            </a:rPr>
            <a:t>系統設計</a:t>
          </a:r>
          <a:endParaRPr lang="en-US" altLang="zh-TW" b="1">
            <a:latin typeface="+mn-ea"/>
            <a:ea typeface="+mn-ea"/>
          </a:endParaRPr>
        </a:p>
      </dgm:t>
    </dgm:pt>
    <dgm:pt modelId="{5B319B1D-0453-4C54-912F-50DF5493DC15}" type="parTrans" cxnId="{5946E319-9AA3-48E4-935C-0C38AF5C1868}">
      <dgm:prSet/>
      <dgm:spPr/>
      <dgm:t>
        <a:bodyPr/>
        <a:lstStyle/>
        <a:p>
          <a:endParaRPr lang="en-US">
            <a:latin typeface="+mn-ea"/>
            <a:ea typeface="+mn-ea"/>
          </a:endParaRPr>
        </a:p>
      </dgm:t>
    </dgm:pt>
    <dgm:pt modelId="{237EFB9C-BA09-4769-ABBC-AE0B63E526BA}" type="sibTrans" cxnId="{5946E319-9AA3-48E4-935C-0C38AF5C1868}">
      <dgm:prSet/>
      <dgm:spPr/>
      <dgm:t>
        <a:bodyPr/>
        <a:lstStyle/>
        <a:p>
          <a:endParaRPr lang="en-US">
            <a:latin typeface="+mn-ea"/>
            <a:ea typeface="+mn-ea"/>
          </a:endParaRPr>
        </a:p>
      </dgm:t>
    </dgm:pt>
    <dgm:pt modelId="{6160C039-38EA-4E7F-BA6A-C003B6E8F93B}">
      <dgm:prSet/>
      <dgm:spPr/>
      <dgm:t>
        <a:bodyPr/>
        <a:lstStyle/>
        <a:p>
          <a:pPr>
            <a:lnSpc>
              <a:spcPct val="100000"/>
            </a:lnSpc>
          </a:pPr>
          <a:r>
            <a:rPr lang="zh-TW" altLang="en-US" b="0" i="0" dirty="0">
              <a:latin typeface="+mn-ea"/>
              <a:ea typeface="+mn-ea"/>
            </a:rPr>
            <a:t>基本架構</a:t>
          </a:r>
          <a:endParaRPr lang="en-US" dirty="0">
            <a:latin typeface="+mn-ea"/>
            <a:ea typeface="+mn-ea"/>
          </a:endParaRPr>
        </a:p>
      </dgm:t>
    </dgm:pt>
    <dgm:pt modelId="{556A591F-C03E-4C83-AE2A-77B97D376FB5}" type="parTrans" cxnId="{E82258B4-4F33-448D-A13D-BCA8CC8C7EC9}">
      <dgm:prSet/>
      <dgm:spPr/>
      <dgm:t>
        <a:bodyPr/>
        <a:lstStyle/>
        <a:p>
          <a:endParaRPr lang="zh-TW" altLang="en-US">
            <a:latin typeface="+mn-ea"/>
            <a:ea typeface="+mn-ea"/>
          </a:endParaRPr>
        </a:p>
      </dgm:t>
    </dgm:pt>
    <dgm:pt modelId="{3AA0F794-503A-4A57-A146-796E8F8CD6EA}" type="sibTrans" cxnId="{E82258B4-4F33-448D-A13D-BCA8CC8C7EC9}">
      <dgm:prSet/>
      <dgm:spPr/>
      <dgm:t>
        <a:bodyPr/>
        <a:lstStyle/>
        <a:p>
          <a:endParaRPr lang="zh-TW" altLang="en-US">
            <a:latin typeface="+mn-ea"/>
            <a:ea typeface="+mn-ea"/>
          </a:endParaRPr>
        </a:p>
      </dgm:t>
    </dgm:pt>
    <dgm:pt modelId="{DE668F58-1826-46F0-A1F3-F1674B41D602}">
      <dgm:prSet/>
      <dgm:spPr/>
      <dgm:t>
        <a:bodyPr/>
        <a:lstStyle/>
        <a:p>
          <a:pPr>
            <a:lnSpc>
              <a:spcPct val="100000"/>
            </a:lnSpc>
          </a:pPr>
          <a:r>
            <a:rPr lang="zh-TW" altLang="en-US" b="0" i="0" dirty="0">
              <a:effectLst/>
              <a:latin typeface="+mn-ea"/>
              <a:ea typeface="+mn-ea"/>
            </a:rPr>
            <a:t>成果報告</a:t>
          </a:r>
          <a:endParaRPr lang="en-US" altLang="zh-TW" b="0" i="0" dirty="0">
            <a:latin typeface="+mn-ea"/>
            <a:ea typeface="+mn-ea"/>
          </a:endParaRPr>
        </a:p>
        <a:p>
          <a:endParaRPr lang="en-US" altLang="zh-TW" dirty="0">
            <a:latin typeface="+mn-ea"/>
            <a:ea typeface="+mn-ea"/>
          </a:endParaRPr>
        </a:p>
      </dgm:t>
    </dgm:pt>
    <dgm:pt modelId="{038C9652-4D65-45AF-A994-D6BD207EE050}" type="sibTrans" cxnId="{20686ED8-4F98-4EC2-A2D1-C4C5BD440264}">
      <dgm:prSet/>
      <dgm:spPr/>
      <dgm:t>
        <a:bodyPr/>
        <a:lstStyle/>
        <a:p>
          <a:endParaRPr lang="zh-TW" altLang="en-US">
            <a:latin typeface="+mn-ea"/>
            <a:ea typeface="+mn-ea"/>
          </a:endParaRPr>
        </a:p>
      </dgm:t>
    </dgm:pt>
    <dgm:pt modelId="{768879E1-6F5D-465D-9EA8-47349D33BE9F}" type="parTrans" cxnId="{20686ED8-4F98-4EC2-A2D1-C4C5BD440264}">
      <dgm:prSet/>
      <dgm:spPr/>
      <dgm:t>
        <a:bodyPr/>
        <a:lstStyle/>
        <a:p>
          <a:endParaRPr lang="zh-TW" altLang="en-US">
            <a:latin typeface="+mn-ea"/>
            <a:ea typeface="+mn-ea"/>
          </a:endParaRPr>
        </a:p>
      </dgm:t>
    </dgm:pt>
    <dgm:pt modelId="{602703EC-17FB-41A0-A4F5-9FB5E4EFB447}">
      <dgm:prSet/>
      <dgm:spPr/>
      <dgm:t>
        <a:bodyPr/>
        <a:lstStyle/>
        <a:p>
          <a:pPr>
            <a:lnSpc>
              <a:spcPct val="100000"/>
            </a:lnSpc>
          </a:pPr>
          <a:r>
            <a:rPr lang="zh-TW" altLang="en-US" b="0" i="0" dirty="0">
              <a:latin typeface="+mn-ea"/>
              <a:ea typeface="+mn-ea"/>
            </a:rPr>
            <a:t>主程式架構</a:t>
          </a:r>
          <a:endParaRPr lang="en-US" altLang="zh-TW" b="0" i="0" dirty="0">
            <a:latin typeface="+mn-ea"/>
            <a:ea typeface="+mn-ea"/>
          </a:endParaRPr>
        </a:p>
        <a:p>
          <a:pPr>
            <a:lnSpc>
              <a:spcPct val="100000"/>
            </a:lnSpc>
          </a:pPr>
          <a:endParaRPr lang="en-US" altLang="zh-TW" b="0" i="0" dirty="0">
            <a:latin typeface="+mn-ea"/>
            <a:ea typeface="+mn-ea"/>
          </a:endParaRPr>
        </a:p>
      </dgm:t>
    </dgm:pt>
    <dgm:pt modelId="{CCA92C8F-5B6A-4F7C-A705-7CEF09F97F78}" type="parTrans" cxnId="{6F549B32-FE96-4019-92E6-409B00F2E9CD}">
      <dgm:prSet/>
      <dgm:spPr/>
      <dgm:t>
        <a:bodyPr/>
        <a:lstStyle/>
        <a:p>
          <a:endParaRPr lang="zh-TW" altLang="en-US">
            <a:latin typeface="+mn-ea"/>
            <a:ea typeface="+mn-ea"/>
          </a:endParaRPr>
        </a:p>
      </dgm:t>
    </dgm:pt>
    <dgm:pt modelId="{AA5CACC1-B443-4186-A412-9F422DB858CF}" type="sibTrans" cxnId="{6F549B32-FE96-4019-92E6-409B00F2E9CD}">
      <dgm:prSet/>
      <dgm:spPr/>
      <dgm:t>
        <a:bodyPr/>
        <a:lstStyle/>
        <a:p>
          <a:endParaRPr lang="zh-TW" altLang="en-US">
            <a:latin typeface="+mn-ea"/>
            <a:ea typeface="+mn-ea"/>
          </a:endParaRPr>
        </a:p>
      </dgm:t>
    </dgm:pt>
    <dgm:pt modelId="{EEB87DD1-91B9-4780-97AE-E576DF963691}">
      <dgm:prSet/>
      <dgm:spPr/>
      <dgm:t>
        <a:bodyPr/>
        <a:lstStyle/>
        <a:p>
          <a:pPr>
            <a:lnSpc>
              <a:spcPct val="100000"/>
            </a:lnSpc>
          </a:pPr>
          <a:endParaRPr lang="zh-TW" altLang="en-US" b="0" i="0">
            <a:latin typeface="+mn-ea"/>
            <a:ea typeface="+mn-ea"/>
          </a:endParaRPr>
        </a:p>
      </dgm:t>
    </dgm:pt>
    <dgm:pt modelId="{D5895119-6408-4538-BFCA-D98478B154B6}" type="parTrans" cxnId="{5D46F833-B510-47E7-AA6C-56F2ADEBF877}">
      <dgm:prSet/>
      <dgm:spPr/>
      <dgm:t>
        <a:bodyPr/>
        <a:lstStyle/>
        <a:p>
          <a:endParaRPr lang="zh-TW" altLang="en-US">
            <a:latin typeface="+mn-ea"/>
            <a:ea typeface="+mn-ea"/>
          </a:endParaRPr>
        </a:p>
      </dgm:t>
    </dgm:pt>
    <dgm:pt modelId="{28CBF383-FB7C-4964-B6B6-330CF003085E}" type="sibTrans" cxnId="{5D46F833-B510-47E7-AA6C-56F2ADEBF877}">
      <dgm:prSet/>
      <dgm:spPr/>
      <dgm:t>
        <a:bodyPr/>
        <a:lstStyle/>
        <a:p>
          <a:endParaRPr lang="zh-TW" altLang="en-US">
            <a:latin typeface="+mn-ea"/>
            <a:ea typeface="+mn-ea"/>
          </a:endParaRPr>
        </a:p>
      </dgm:t>
    </dgm:pt>
    <dgm:pt modelId="{84286976-0DA3-47AF-B5FE-A04973004299}" type="pres">
      <dgm:prSet presAssocID="{C1720DAF-7436-47AC-ADC3-AD5AFB07BF5C}" presName="root" presStyleCnt="0">
        <dgm:presLayoutVars>
          <dgm:dir/>
          <dgm:resizeHandles val="exact"/>
        </dgm:presLayoutVars>
      </dgm:prSet>
      <dgm:spPr/>
    </dgm:pt>
    <dgm:pt modelId="{65A0D14D-C40B-449C-ACFA-885EB95050D5}" type="pres">
      <dgm:prSet presAssocID="{8E8FD566-4802-4E69-9882-5257EEB61E61}" presName="compNode" presStyleCnt="0"/>
      <dgm:spPr/>
    </dgm:pt>
    <dgm:pt modelId="{93100EE6-CCF7-4A30-A6ED-720D05D2145D}" type="pres">
      <dgm:prSet presAssocID="{8E8FD566-4802-4E69-9882-5257EEB61E6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hlinkClick xmlns:r="http://schemas.openxmlformats.org/officeDocument/2006/relationships" r:id="rId3" action="ppaction://hlinksldjump"/>
          </dgm14:cNvPr>
        </a:ext>
      </dgm:extLst>
    </dgm:pt>
    <dgm:pt modelId="{B4B75B2B-1D9D-4817-B573-69B3D7CC9916}" type="pres">
      <dgm:prSet presAssocID="{8E8FD566-4802-4E69-9882-5257EEB61E61}" presName="iconSpace" presStyleCnt="0"/>
      <dgm:spPr/>
    </dgm:pt>
    <dgm:pt modelId="{A1DA21CE-6671-44BE-8279-7809CF6816C9}" type="pres">
      <dgm:prSet presAssocID="{8E8FD566-4802-4E69-9882-5257EEB61E61}" presName="parTx" presStyleLbl="revTx" presStyleIdx="0" presStyleCnt="6" custLinFactNeighborY="-1366">
        <dgm:presLayoutVars>
          <dgm:chMax val="0"/>
          <dgm:chPref val="0"/>
        </dgm:presLayoutVars>
      </dgm:prSet>
      <dgm:spPr/>
    </dgm:pt>
    <dgm:pt modelId="{3AE1DE99-74FC-44F0-9A12-F980881F41EB}" type="pres">
      <dgm:prSet presAssocID="{8E8FD566-4802-4E69-9882-5257EEB61E61}" presName="txSpace" presStyleCnt="0"/>
      <dgm:spPr/>
    </dgm:pt>
    <dgm:pt modelId="{F2E96216-B521-4D50-9679-92D7426B788E}" type="pres">
      <dgm:prSet presAssocID="{8E8FD566-4802-4E69-9882-5257EEB61E61}" presName="desTx" presStyleLbl="revTx" presStyleIdx="1" presStyleCnt="6">
        <dgm:presLayoutVars/>
      </dgm:prSet>
      <dgm:spPr/>
    </dgm:pt>
    <dgm:pt modelId="{8CC8C379-FAA4-4640-BE11-DD978B95D782}" type="pres">
      <dgm:prSet presAssocID="{334AE76A-DB4D-48CE-9CF4-610C9FCC8248}" presName="sibTrans" presStyleCnt="0"/>
      <dgm:spPr/>
    </dgm:pt>
    <dgm:pt modelId="{101B8017-F1B7-45D0-8D95-9C5639B0A515}" type="pres">
      <dgm:prSet presAssocID="{E84EA2AF-9860-487C-857A-C7AA9987E44A}" presName="compNode" presStyleCnt="0"/>
      <dgm:spPr/>
    </dgm:pt>
    <dgm:pt modelId="{73B68FD8-644B-45A0-9474-8ECEF3255419}" type="pres">
      <dgm:prSet presAssocID="{E84EA2AF-9860-487C-857A-C7AA9987E44A}"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t="-1000" b="-1000"/>
          </a:stretch>
        </a:blipFill>
        <a:ln>
          <a:noFill/>
        </a:ln>
      </dgm:spPr>
      <dgm:extLst>
        <a:ext uri="{E40237B7-FDA0-4F09-8148-C483321AD2D9}">
          <dgm14:cNvPr xmlns:dgm14="http://schemas.microsoft.com/office/drawing/2010/diagram" id="0" name="" descr="Illustrator 以實心填滿">
            <a:hlinkClick xmlns:r="http://schemas.openxmlformats.org/officeDocument/2006/relationships" r:id="rId6" action="ppaction://hlinksldjump"/>
          </dgm14:cNvPr>
        </a:ext>
      </dgm:extLst>
    </dgm:pt>
    <dgm:pt modelId="{C27CF964-AB97-4766-89A8-2D412C37403E}" type="pres">
      <dgm:prSet presAssocID="{E84EA2AF-9860-487C-857A-C7AA9987E44A}" presName="iconSpace" presStyleCnt="0"/>
      <dgm:spPr/>
    </dgm:pt>
    <dgm:pt modelId="{58222E71-EE3B-4742-BA53-5CC9D507DFE5}" type="pres">
      <dgm:prSet presAssocID="{E84EA2AF-9860-487C-857A-C7AA9987E44A}" presName="parTx" presStyleLbl="revTx" presStyleIdx="2" presStyleCnt="6">
        <dgm:presLayoutVars>
          <dgm:chMax val="0"/>
          <dgm:chPref val="0"/>
        </dgm:presLayoutVars>
      </dgm:prSet>
      <dgm:spPr/>
    </dgm:pt>
    <dgm:pt modelId="{A417A9E3-2D9C-4FF1-BA52-BE152F19A303}" type="pres">
      <dgm:prSet presAssocID="{E84EA2AF-9860-487C-857A-C7AA9987E44A}" presName="txSpace" presStyleCnt="0"/>
      <dgm:spPr/>
    </dgm:pt>
    <dgm:pt modelId="{545BF17D-1338-47C9-9C8B-6F040316B31C}" type="pres">
      <dgm:prSet presAssocID="{E84EA2AF-9860-487C-857A-C7AA9987E44A}" presName="desTx" presStyleLbl="revTx" presStyleIdx="3" presStyleCnt="6">
        <dgm:presLayoutVars/>
      </dgm:prSet>
      <dgm:spPr/>
    </dgm:pt>
    <dgm:pt modelId="{BE0084EB-9025-4BE1-A5F1-919CDA4C007B}" type="pres">
      <dgm:prSet presAssocID="{237EFB9C-BA09-4769-ABBC-AE0B63E526BA}" presName="sibTrans" presStyleCnt="0"/>
      <dgm:spPr/>
    </dgm:pt>
    <dgm:pt modelId="{8984FEAE-1906-4566-A5F1-B7A5FD9A2796}" type="pres">
      <dgm:prSet presAssocID="{04E66611-90E2-44B7-8214-003974B36774}" presName="compNode" presStyleCnt="0"/>
      <dgm:spPr/>
    </dgm:pt>
    <dgm:pt modelId="{EBB60987-9F9F-4BD6-B022-EED9B0BA26E6}" type="pres">
      <dgm:prSet presAssocID="{04E66611-90E2-44B7-8214-003974B36774}" presName="iconRect" presStyleLbl="node1" presStyleIdx="2" presStyleCnt="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pt>
    <dgm:pt modelId="{E04E79E4-4884-4CEC-A760-25FA4131EF90}" type="pres">
      <dgm:prSet presAssocID="{04E66611-90E2-44B7-8214-003974B36774}" presName="iconSpace" presStyleCnt="0"/>
      <dgm:spPr/>
    </dgm:pt>
    <dgm:pt modelId="{D96B8DB4-272A-42B4-802D-1D091FEFBFBB}" type="pres">
      <dgm:prSet presAssocID="{04E66611-90E2-44B7-8214-003974B36774}" presName="parTx" presStyleLbl="revTx" presStyleIdx="4" presStyleCnt="6">
        <dgm:presLayoutVars>
          <dgm:chMax val="0"/>
          <dgm:chPref val="0"/>
        </dgm:presLayoutVars>
      </dgm:prSet>
      <dgm:spPr/>
    </dgm:pt>
    <dgm:pt modelId="{00358BF0-38C0-4D18-AA64-703B31CF49AC}" type="pres">
      <dgm:prSet presAssocID="{04E66611-90E2-44B7-8214-003974B36774}" presName="txSpace" presStyleCnt="0"/>
      <dgm:spPr/>
    </dgm:pt>
    <dgm:pt modelId="{64F9FF80-3CBF-4220-99F2-932A6BA874AA}" type="pres">
      <dgm:prSet presAssocID="{04E66611-90E2-44B7-8214-003974B36774}" presName="desTx" presStyleLbl="revTx" presStyleIdx="5" presStyleCnt="6">
        <dgm:presLayoutVars/>
      </dgm:prSet>
      <dgm:spPr/>
    </dgm:pt>
  </dgm:ptLst>
  <dgm:cxnLst>
    <dgm:cxn modelId="{08D6E401-FD44-4507-8817-DB68D744B8D9}" type="presOf" srcId="{5487059B-8A3B-4523-A1C1-40832E31380A}" destId="{64F9FF80-3CBF-4220-99F2-932A6BA874AA}" srcOrd="0" destOrd="0" presId="urn:microsoft.com/office/officeart/2018/5/layout/CenteredIconLabelDescriptionList"/>
    <dgm:cxn modelId="{6E6B300A-C001-4031-96B9-C58414A70BF9}" type="presOf" srcId="{6160C039-38EA-4E7F-BA6A-C003B6E8F93B}" destId="{545BF17D-1338-47C9-9C8B-6F040316B31C}" srcOrd="0" destOrd="0" presId="urn:microsoft.com/office/officeart/2018/5/layout/CenteredIconLabelDescriptionList"/>
    <dgm:cxn modelId="{5946E319-9AA3-48E4-935C-0C38AF5C1868}" srcId="{C1720DAF-7436-47AC-ADC3-AD5AFB07BF5C}" destId="{E84EA2AF-9860-487C-857A-C7AA9987E44A}" srcOrd="1" destOrd="0" parTransId="{5B319B1D-0453-4C54-912F-50DF5493DC15}" sibTransId="{237EFB9C-BA09-4769-ABBC-AE0B63E526BA}"/>
    <dgm:cxn modelId="{8CA33E1E-DD39-4CEC-BC2E-8AC6766BE845}" type="presOf" srcId="{DE668F58-1826-46F0-A1F3-F1674B41D602}" destId="{F2E96216-B521-4D50-9679-92D7426B788E}" srcOrd="0" destOrd="1" presId="urn:microsoft.com/office/officeart/2018/5/layout/CenteredIconLabelDescriptionList"/>
    <dgm:cxn modelId="{09245D2E-C800-4501-9886-F54804EE38AA}" srcId="{8E8FD566-4802-4E69-9882-5257EEB61E61}" destId="{6DF55477-7DB5-409C-9DC3-2CE359AFF27B}" srcOrd="0" destOrd="0" parTransId="{1DAE2E25-735C-44CC-91BF-3BFB221DE4BD}" sibTransId="{F3226055-601F-4A32-98C2-985671523164}"/>
    <dgm:cxn modelId="{6F549B32-FE96-4019-92E6-409B00F2E9CD}" srcId="{E84EA2AF-9860-487C-857A-C7AA9987E44A}" destId="{602703EC-17FB-41A0-A4F5-9FB5E4EFB447}" srcOrd="1" destOrd="0" parTransId="{CCA92C8F-5B6A-4F7C-A705-7CEF09F97F78}" sibTransId="{AA5CACC1-B443-4186-A412-9F422DB858CF}"/>
    <dgm:cxn modelId="{5D46F833-B510-47E7-AA6C-56F2ADEBF877}" srcId="{04E66611-90E2-44B7-8214-003974B36774}" destId="{EEB87DD1-91B9-4780-97AE-E576DF963691}" srcOrd="1" destOrd="0" parTransId="{D5895119-6408-4538-BFCA-D98478B154B6}" sibTransId="{28CBF383-FB7C-4964-B6B6-330CF003085E}"/>
    <dgm:cxn modelId="{6603DE5F-F5AA-4950-9F32-260C7ADFB1AD}" type="presOf" srcId="{04E66611-90E2-44B7-8214-003974B36774}" destId="{D96B8DB4-272A-42B4-802D-1D091FEFBFBB}" srcOrd="0" destOrd="0" presId="urn:microsoft.com/office/officeart/2018/5/layout/CenteredIconLabelDescriptionList"/>
    <dgm:cxn modelId="{1F3EA046-FFB3-4412-A948-4B41C4B414B5}" srcId="{C1720DAF-7436-47AC-ADC3-AD5AFB07BF5C}" destId="{8E8FD566-4802-4E69-9882-5257EEB61E61}" srcOrd="0" destOrd="0" parTransId="{3A4BC88D-2E5D-4641-860F-7B250175BE97}" sibTransId="{334AE76A-DB4D-48CE-9CF4-610C9FCC8248}"/>
    <dgm:cxn modelId="{5DD80E97-D5CE-428A-9A62-937E509E3574}" srcId="{C1720DAF-7436-47AC-ADC3-AD5AFB07BF5C}" destId="{04E66611-90E2-44B7-8214-003974B36774}" srcOrd="2" destOrd="0" parTransId="{DCA7568D-BB34-4FCD-BFFA-4B38A309E647}" sibTransId="{9D3F8189-C148-4A78-B697-471398BC938B}"/>
    <dgm:cxn modelId="{DC6AD297-2255-4E33-A435-048F481DE937}" srcId="{04E66611-90E2-44B7-8214-003974B36774}" destId="{5487059B-8A3B-4523-A1C1-40832E31380A}" srcOrd="0" destOrd="0" parTransId="{5342C085-5C69-4866-AD6B-1B7EACCE30FC}" sibTransId="{0A13A60E-D6DC-4224-926B-548BC35A0A20}"/>
    <dgm:cxn modelId="{D93F26A7-7B0B-4E96-A004-CA4F0AA2AC78}" type="presOf" srcId="{602703EC-17FB-41A0-A4F5-9FB5E4EFB447}" destId="{545BF17D-1338-47C9-9C8B-6F040316B31C}" srcOrd="0" destOrd="1" presId="urn:microsoft.com/office/officeart/2018/5/layout/CenteredIconLabelDescriptionList"/>
    <dgm:cxn modelId="{E82258B4-4F33-448D-A13D-BCA8CC8C7EC9}" srcId="{E84EA2AF-9860-487C-857A-C7AA9987E44A}" destId="{6160C039-38EA-4E7F-BA6A-C003B6E8F93B}" srcOrd="0" destOrd="0" parTransId="{556A591F-C03E-4C83-AE2A-77B97D376FB5}" sibTransId="{3AA0F794-503A-4A57-A146-796E8F8CD6EA}"/>
    <dgm:cxn modelId="{7C5535C3-97D0-44F0-A1A1-6E8D421ED422}" type="presOf" srcId="{EEB87DD1-91B9-4780-97AE-E576DF963691}" destId="{64F9FF80-3CBF-4220-99F2-932A6BA874AA}" srcOrd="0" destOrd="1" presId="urn:microsoft.com/office/officeart/2018/5/layout/CenteredIconLabelDescriptionList"/>
    <dgm:cxn modelId="{20686ED8-4F98-4EC2-A2D1-C4C5BD440264}" srcId="{8E8FD566-4802-4E69-9882-5257EEB61E61}" destId="{DE668F58-1826-46F0-A1F3-F1674B41D602}" srcOrd="1" destOrd="0" parTransId="{768879E1-6F5D-465D-9EA8-47349D33BE9F}" sibTransId="{038C9652-4D65-45AF-A994-D6BD207EE050}"/>
    <dgm:cxn modelId="{9D07F7DA-CAB0-4A7E-A5DD-3A9721BE325B}" type="presOf" srcId="{E84EA2AF-9860-487C-857A-C7AA9987E44A}" destId="{58222E71-EE3B-4742-BA53-5CC9D507DFE5}" srcOrd="0" destOrd="0" presId="urn:microsoft.com/office/officeart/2018/5/layout/CenteredIconLabelDescriptionList"/>
    <dgm:cxn modelId="{006C08DC-226A-4564-B3E2-F9438F0151B2}" type="presOf" srcId="{6DF55477-7DB5-409C-9DC3-2CE359AFF27B}" destId="{F2E96216-B521-4D50-9679-92D7426B788E}" srcOrd="0" destOrd="0" presId="urn:microsoft.com/office/officeart/2018/5/layout/CenteredIconLabelDescriptionList"/>
    <dgm:cxn modelId="{25E74DE1-E45B-4102-8E47-7BF3F7F5817D}" type="presOf" srcId="{8E8FD566-4802-4E69-9882-5257EEB61E61}" destId="{A1DA21CE-6671-44BE-8279-7809CF6816C9}" srcOrd="0" destOrd="0" presId="urn:microsoft.com/office/officeart/2018/5/layout/CenteredIconLabelDescriptionList"/>
    <dgm:cxn modelId="{ADF5E6E3-231B-4D42-868C-D0535E598217}" type="presOf" srcId="{C1720DAF-7436-47AC-ADC3-AD5AFB07BF5C}" destId="{84286976-0DA3-47AF-B5FE-A04973004299}" srcOrd="0" destOrd="0" presId="urn:microsoft.com/office/officeart/2018/5/layout/CenteredIconLabelDescriptionList"/>
    <dgm:cxn modelId="{862B12BF-8F34-4508-84F8-ADF3CAFDCFE1}" type="presParOf" srcId="{84286976-0DA3-47AF-B5FE-A04973004299}" destId="{65A0D14D-C40B-449C-ACFA-885EB95050D5}" srcOrd="0" destOrd="0" presId="urn:microsoft.com/office/officeart/2018/5/layout/CenteredIconLabelDescriptionList"/>
    <dgm:cxn modelId="{72060967-186B-481F-AF55-82EF2411EE3C}" type="presParOf" srcId="{65A0D14D-C40B-449C-ACFA-885EB95050D5}" destId="{93100EE6-CCF7-4A30-A6ED-720D05D2145D}" srcOrd="0" destOrd="0" presId="urn:microsoft.com/office/officeart/2018/5/layout/CenteredIconLabelDescriptionList"/>
    <dgm:cxn modelId="{C49A9522-2E38-4A62-8C28-1D66B0E0C07D}" type="presParOf" srcId="{65A0D14D-C40B-449C-ACFA-885EB95050D5}" destId="{B4B75B2B-1D9D-4817-B573-69B3D7CC9916}" srcOrd="1" destOrd="0" presId="urn:microsoft.com/office/officeart/2018/5/layout/CenteredIconLabelDescriptionList"/>
    <dgm:cxn modelId="{5B612C3C-ED1F-41C8-8BBF-034E8C615E34}" type="presParOf" srcId="{65A0D14D-C40B-449C-ACFA-885EB95050D5}" destId="{A1DA21CE-6671-44BE-8279-7809CF6816C9}" srcOrd="2" destOrd="0" presId="urn:microsoft.com/office/officeart/2018/5/layout/CenteredIconLabelDescriptionList"/>
    <dgm:cxn modelId="{E473F024-7F37-4499-A05D-7BA4CCC86E68}" type="presParOf" srcId="{65A0D14D-C40B-449C-ACFA-885EB95050D5}" destId="{3AE1DE99-74FC-44F0-9A12-F980881F41EB}" srcOrd="3" destOrd="0" presId="urn:microsoft.com/office/officeart/2018/5/layout/CenteredIconLabelDescriptionList"/>
    <dgm:cxn modelId="{5E519EF6-0C7F-4E19-B6D7-14F605D85BE7}" type="presParOf" srcId="{65A0D14D-C40B-449C-ACFA-885EB95050D5}" destId="{F2E96216-B521-4D50-9679-92D7426B788E}" srcOrd="4" destOrd="0" presId="urn:microsoft.com/office/officeart/2018/5/layout/CenteredIconLabelDescriptionList"/>
    <dgm:cxn modelId="{7D820FC7-E3A3-474D-B9E2-DD90E54CACFE}" type="presParOf" srcId="{84286976-0DA3-47AF-B5FE-A04973004299}" destId="{8CC8C379-FAA4-4640-BE11-DD978B95D782}" srcOrd="1" destOrd="0" presId="urn:microsoft.com/office/officeart/2018/5/layout/CenteredIconLabelDescriptionList"/>
    <dgm:cxn modelId="{B55416E7-69E3-46F5-A1B7-529B71810E72}" type="presParOf" srcId="{84286976-0DA3-47AF-B5FE-A04973004299}" destId="{101B8017-F1B7-45D0-8D95-9C5639B0A515}" srcOrd="2" destOrd="0" presId="urn:microsoft.com/office/officeart/2018/5/layout/CenteredIconLabelDescriptionList"/>
    <dgm:cxn modelId="{14D2EEBB-B6FB-40C4-A728-64080B0ABC55}" type="presParOf" srcId="{101B8017-F1B7-45D0-8D95-9C5639B0A515}" destId="{73B68FD8-644B-45A0-9474-8ECEF3255419}" srcOrd="0" destOrd="0" presId="urn:microsoft.com/office/officeart/2018/5/layout/CenteredIconLabelDescriptionList"/>
    <dgm:cxn modelId="{046B0E8F-C167-4731-845A-2C1C6A12F645}" type="presParOf" srcId="{101B8017-F1B7-45D0-8D95-9C5639B0A515}" destId="{C27CF964-AB97-4766-89A8-2D412C37403E}" srcOrd="1" destOrd="0" presId="urn:microsoft.com/office/officeart/2018/5/layout/CenteredIconLabelDescriptionList"/>
    <dgm:cxn modelId="{F1C45775-0CCC-46DB-9D34-47FC7C48934B}" type="presParOf" srcId="{101B8017-F1B7-45D0-8D95-9C5639B0A515}" destId="{58222E71-EE3B-4742-BA53-5CC9D507DFE5}" srcOrd="2" destOrd="0" presId="urn:microsoft.com/office/officeart/2018/5/layout/CenteredIconLabelDescriptionList"/>
    <dgm:cxn modelId="{2DC294AC-18A8-4914-9F4A-C5A5A06C6F8A}" type="presParOf" srcId="{101B8017-F1B7-45D0-8D95-9C5639B0A515}" destId="{A417A9E3-2D9C-4FF1-BA52-BE152F19A303}" srcOrd="3" destOrd="0" presId="urn:microsoft.com/office/officeart/2018/5/layout/CenteredIconLabelDescriptionList"/>
    <dgm:cxn modelId="{E0C4653F-600B-47AC-B243-6B6410E2627D}" type="presParOf" srcId="{101B8017-F1B7-45D0-8D95-9C5639B0A515}" destId="{545BF17D-1338-47C9-9C8B-6F040316B31C}" srcOrd="4" destOrd="0" presId="urn:microsoft.com/office/officeart/2018/5/layout/CenteredIconLabelDescriptionList"/>
    <dgm:cxn modelId="{89B7CA0F-4BF9-480A-A5D8-09980353E13B}" type="presParOf" srcId="{84286976-0DA3-47AF-B5FE-A04973004299}" destId="{BE0084EB-9025-4BE1-A5F1-919CDA4C007B}" srcOrd="3" destOrd="0" presId="urn:microsoft.com/office/officeart/2018/5/layout/CenteredIconLabelDescriptionList"/>
    <dgm:cxn modelId="{74AD21C8-2C23-4D68-B51B-7FC16AC32ECA}" type="presParOf" srcId="{84286976-0DA3-47AF-B5FE-A04973004299}" destId="{8984FEAE-1906-4566-A5F1-B7A5FD9A2796}" srcOrd="4" destOrd="0" presId="urn:microsoft.com/office/officeart/2018/5/layout/CenteredIconLabelDescriptionList"/>
    <dgm:cxn modelId="{B478FED3-2020-4311-B666-7212CC30DB4D}" type="presParOf" srcId="{8984FEAE-1906-4566-A5F1-B7A5FD9A2796}" destId="{EBB60987-9F9F-4BD6-B022-EED9B0BA26E6}" srcOrd="0" destOrd="0" presId="urn:microsoft.com/office/officeart/2018/5/layout/CenteredIconLabelDescriptionList"/>
    <dgm:cxn modelId="{1B8FC661-C5A4-47D6-9705-40B58D4C7272}" type="presParOf" srcId="{8984FEAE-1906-4566-A5F1-B7A5FD9A2796}" destId="{E04E79E4-4884-4CEC-A760-25FA4131EF90}" srcOrd="1" destOrd="0" presId="urn:microsoft.com/office/officeart/2018/5/layout/CenteredIconLabelDescriptionList"/>
    <dgm:cxn modelId="{EB287F6C-21B0-4649-B6FC-FA2DB6FB952E}" type="presParOf" srcId="{8984FEAE-1906-4566-A5F1-B7A5FD9A2796}" destId="{D96B8DB4-272A-42B4-802D-1D091FEFBFBB}" srcOrd="2" destOrd="0" presId="urn:microsoft.com/office/officeart/2018/5/layout/CenteredIconLabelDescriptionList"/>
    <dgm:cxn modelId="{C2D77968-B63E-4D10-B51C-00BCAB5BDF41}" type="presParOf" srcId="{8984FEAE-1906-4566-A5F1-B7A5FD9A2796}" destId="{00358BF0-38C0-4D18-AA64-703B31CF49AC}" srcOrd="3" destOrd="0" presId="urn:microsoft.com/office/officeart/2018/5/layout/CenteredIconLabelDescriptionList"/>
    <dgm:cxn modelId="{76398996-0E67-4856-8128-C274A48EBAA2}" type="presParOf" srcId="{8984FEAE-1906-4566-A5F1-B7A5FD9A2796}" destId="{64F9FF80-3CBF-4220-99F2-932A6BA874AA}" srcOrd="4" destOrd="0" presId="urn:microsoft.com/office/officeart/2018/5/layout/CenteredIconLabelDescrip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F049D2-B5B3-4F0C-BE2B-C1A8382C7116}"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3B455184-D628-427A-A5D6-EAD9050A6BE9}">
      <dgm:prSet/>
      <dgm:spPr/>
      <dgm:t>
        <a:bodyPr/>
        <a:lstStyle/>
        <a:p>
          <a:pPr>
            <a:lnSpc>
              <a:spcPct val="100000"/>
            </a:lnSpc>
            <a:defRPr cap="all"/>
          </a:pPr>
          <a:r>
            <a:rPr lang="zh-TW" altLang="en-US" b="0" i="0" dirty="0">
              <a:solidFill>
                <a:srgbClr val="333333"/>
              </a:solidFill>
              <a:effectLst/>
              <a:latin typeface="+mn-ea"/>
              <a:ea typeface="+mn-ea"/>
            </a:rPr>
            <a:t>成果報告</a:t>
          </a:r>
          <a:endParaRPr lang="en-US" dirty="0">
            <a:latin typeface="微軟正黑體" panose="020B0604030504040204" pitchFamily="34" charset="-120"/>
            <a:ea typeface="微軟正黑體" panose="020B0604030504040204" pitchFamily="34" charset="-120"/>
          </a:endParaRPr>
        </a:p>
      </dgm:t>
    </dgm:pt>
    <dgm:pt modelId="{6A512B0F-00EE-4954-BA4A-A3B71D3BF171}" type="parTrans" cxnId="{C4C8BF89-BA19-4AA3-AF05-E7C4A84EBBAD}">
      <dgm:prSet/>
      <dgm:spPr/>
      <dgm:t>
        <a:bodyPr/>
        <a:lstStyle/>
        <a:p>
          <a:endParaRPr lang="zh-TW" altLang="en-US"/>
        </a:p>
      </dgm:t>
    </dgm:pt>
    <dgm:pt modelId="{9751559F-C5F5-4C9A-8637-1C6CADC4A2D6}" type="sibTrans" cxnId="{C4C8BF89-BA19-4AA3-AF05-E7C4A84EBBAD}">
      <dgm:prSet/>
      <dgm:spPr/>
      <dgm:t>
        <a:bodyPr/>
        <a:lstStyle/>
        <a:p>
          <a:endParaRPr lang="zh-TW" altLang="en-US"/>
        </a:p>
      </dgm:t>
    </dgm:pt>
    <dgm:pt modelId="{DC9D9538-3D93-4272-BC4A-3F43EED49408}">
      <dgm:prSet/>
      <dgm:spPr/>
      <dgm:t>
        <a:bodyPr/>
        <a:lstStyle/>
        <a:p>
          <a:pPr>
            <a:lnSpc>
              <a:spcPct val="100000"/>
            </a:lnSpc>
            <a:defRPr cap="all"/>
          </a:pPr>
          <a:r>
            <a:rPr lang="zh-TW" altLang="en-US" b="0" i="0" dirty="0">
              <a:solidFill>
                <a:srgbClr val="333333"/>
              </a:solidFill>
              <a:effectLst/>
              <a:latin typeface="+mn-ea"/>
              <a:ea typeface="+mn-ea"/>
            </a:rPr>
            <a:t>研究動機</a:t>
          </a:r>
          <a:endParaRPr lang="en-US" dirty="0">
            <a:latin typeface="微軟正黑體" panose="020B0604030504040204" pitchFamily="34" charset="-120"/>
            <a:ea typeface="微軟正黑體" panose="020B0604030504040204" pitchFamily="34" charset="-120"/>
          </a:endParaRPr>
        </a:p>
      </dgm:t>
    </dgm:pt>
    <dgm:pt modelId="{7E9CCCD4-E504-4D2B-A456-0997F9F353B3}" type="parTrans" cxnId="{DBC3C30F-4CA8-460F-BD8B-932156CB7CFB}">
      <dgm:prSet/>
      <dgm:spPr/>
      <dgm:t>
        <a:bodyPr/>
        <a:lstStyle/>
        <a:p>
          <a:endParaRPr lang="zh-TW" altLang="en-US"/>
        </a:p>
      </dgm:t>
    </dgm:pt>
    <dgm:pt modelId="{53B8F94F-ED21-41C2-9BAC-26FAF7838383}" type="sibTrans" cxnId="{DBC3C30F-4CA8-460F-BD8B-932156CB7CFB}">
      <dgm:prSet/>
      <dgm:spPr/>
      <dgm:t>
        <a:bodyPr/>
        <a:lstStyle/>
        <a:p>
          <a:endParaRPr lang="zh-TW" altLang="en-US"/>
        </a:p>
      </dgm:t>
    </dgm:pt>
    <dgm:pt modelId="{56F9D72A-02C6-49BE-8779-747F5B3ED7D5}">
      <dgm:prSet/>
      <dgm:spPr/>
      <dgm:t>
        <a:bodyPr/>
        <a:lstStyle/>
        <a:p>
          <a:pPr>
            <a:lnSpc>
              <a:spcPct val="100000"/>
            </a:lnSpc>
            <a:defRPr cap="all"/>
          </a:pPr>
          <a:r>
            <a:rPr lang="zh-TW" altLang="en-US" dirty="0">
              <a:latin typeface="微軟正黑體" panose="020B0604030504040204" pitchFamily="34" charset="-120"/>
              <a:ea typeface="微軟正黑體" panose="020B0604030504040204" pitchFamily="34" charset="-120"/>
            </a:rPr>
            <a:t>與現有市場技術差異</a:t>
          </a:r>
          <a:endParaRPr lang="en-US" dirty="0">
            <a:latin typeface="微軟正黑體" panose="020B0604030504040204" pitchFamily="34" charset="-120"/>
            <a:ea typeface="微軟正黑體" panose="020B0604030504040204" pitchFamily="34" charset="-120"/>
          </a:endParaRPr>
        </a:p>
      </dgm:t>
    </dgm:pt>
    <dgm:pt modelId="{62438ACB-1901-4795-AEE6-8A42B9F83809}" type="parTrans" cxnId="{6B69809C-4B51-4C20-8181-BFBF2C595BAA}">
      <dgm:prSet/>
      <dgm:spPr/>
      <dgm:t>
        <a:bodyPr/>
        <a:lstStyle/>
        <a:p>
          <a:endParaRPr lang="zh-TW" altLang="en-US"/>
        </a:p>
      </dgm:t>
    </dgm:pt>
    <dgm:pt modelId="{A4F12722-88E3-4904-8D69-5B445D91991A}" type="sibTrans" cxnId="{6B69809C-4B51-4C20-8181-BFBF2C595BAA}">
      <dgm:prSet/>
      <dgm:spPr/>
      <dgm:t>
        <a:bodyPr/>
        <a:lstStyle/>
        <a:p>
          <a:endParaRPr lang="zh-TW" altLang="en-US"/>
        </a:p>
      </dgm:t>
    </dgm:pt>
    <dgm:pt modelId="{4AC3762B-6F29-49BB-A469-854D3CC20E83}">
      <dgm:prSet/>
      <dgm:spPr/>
      <dgm:t>
        <a:bodyPr/>
        <a:lstStyle/>
        <a:p>
          <a:pPr>
            <a:lnSpc>
              <a:spcPct val="100000"/>
            </a:lnSpc>
            <a:defRPr cap="all"/>
          </a:pPr>
          <a:r>
            <a:rPr lang="zh-TW" altLang="en-US" b="0" i="0" dirty="0">
              <a:solidFill>
                <a:srgbClr val="333333"/>
              </a:solidFill>
              <a:effectLst/>
              <a:latin typeface="+mn-ea"/>
              <a:ea typeface="+mn-ea"/>
            </a:rPr>
            <a:t>系統功能</a:t>
          </a:r>
          <a:r>
            <a:rPr lang="en-US" altLang="zh-TW" b="0" i="0" dirty="0">
              <a:solidFill>
                <a:srgbClr val="333333"/>
              </a:solidFill>
              <a:effectLst/>
              <a:latin typeface="+mn-ea"/>
              <a:ea typeface="+mn-ea"/>
            </a:rPr>
            <a:t>&amp;</a:t>
          </a:r>
          <a:r>
            <a:rPr lang="zh-TW" altLang="en-US" b="0" i="0" dirty="0">
              <a:solidFill>
                <a:srgbClr val="333333"/>
              </a:solidFill>
              <a:effectLst/>
              <a:latin typeface="+mn-ea"/>
              <a:ea typeface="+mn-ea"/>
            </a:rPr>
            <a:t>畫面呈現</a:t>
          </a:r>
          <a:endParaRPr lang="en-US" dirty="0">
            <a:latin typeface="微軟正黑體" panose="020B0604030504040204" pitchFamily="34" charset="-120"/>
            <a:ea typeface="微軟正黑體" panose="020B0604030504040204" pitchFamily="34" charset="-120"/>
          </a:endParaRPr>
        </a:p>
      </dgm:t>
    </dgm:pt>
    <dgm:pt modelId="{474B922B-E962-4F0F-964F-2A56FCE49D5A}" type="sibTrans" cxnId="{7A18473A-2B76-4F6D-8B88-5C4E8629EBB3}">
      <dgm:prSet/>
      <dgm:spPr/>
      <dgm:t>
        <a:bodyPr/>
        <a:lstStyle/>
        <a:p>
          <a:endParaRPr lang="en-US"/>
        </a:p>
      </dgm:t>
    </dgm:pt>
    <dgm:pt modelId="{5AA97984-6211-478C-8124-EA60DEC0E2F4}" type="parTrans" cxnId="{7A18473A-2B76-4F6D-8B88-5C4E8629EBB3}">
      <dgm:prSet/>
      <dgm:spPr/>
      <dgm:t>
        <a:bodyPr/>
        <a:lstStyle/>
        <a:p>
          <a:endParaRPr lang="en-US"/>
        </a:p>
      </dgm:t>
    </dgm:pt>
    <dgm:pt modelId="{264E880A-499A-44E7-A9AD-58DF3E84D965}" type="pres">
      <dgm:prSet presAssocID="{A2F049D2-B5B3-4F0C-BE2B-C1A8382C7116}" presName="root" presStyleCnt="0">
        <dgm:presLayoutVars>
          <dgm:dir/>
          <dgm:resizeHandles val="exact"/>
        </dgm:presLayoutVars>
      </dgm:prSet>
      <dgm:spPr/>
    </dgm:pt>
    <dgm:pt modelId="{A67A0337-8704-4FFF-894F-5E95B8FA1A44}" type="pres">
      <dgm:prSet presAssocID="{DC9D9538-3D93-4272-BC4A-3F43EED49408}" presName="compNode" presStyleCnt="0"/>
      <dgm:spPr/>
    </dgm:pt>
    <dgm:pt modelId="{1E7B0DBE-EFFF-4AA8-BF03-FBDC9F40D92D}" type="pres">
      <dgm:prSet presAssocID="{DC9D9538-3D93-4272-BC4A-3F43EED49408}" presName="iconBgRect" presStyleLbl="bgShp" presStyleIdx="0" presStyleCnt="4"/>
      <dgm:spPr/>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83556C59-ECCD-48D9-9BAB-E3502A4146F5}" type="pres">
      <dgm:prSet presAssocID="{DC9D9538-3D93-4272-BC4A-3F43EED49408}" presName="iconRect" presStyleLbl="node1" presStyleIdx="0" presStyleCnt="4"/>
      <dgm:spPr>
        <a:blipFill rotWithShape="1">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dgm:spPr>
      <dgm:extLst>
        <a:ext uri="{E40237B7-FDA0-4F09-8148-C483321AD2D9}">
          <dgm14:cNvPr xmlns:dgm14="http://schemas.microsoft.com/office/drawing/2010/diagram" id="0" name="" descr="顯微鏡 以實心填滿">
            <a:hlinkClick xmlns:r="http://schemas.openxmlformats.org/officeDocument/2006/relationships" r:id="rId1" action="ppaction://hlinksldjump"/>
          </dgm14:cNvPr>
        </a:ext>
      </dgm:extLst>
    </dgm:pt>
    <dgm:pt modelId="{D8283213-A274-43F7-AC4E-80D3F5FEE198}" type="pres">
      <dgm:prSet presAssocID="{DC9D9538-3D93-4272-BC4A-3F43EED49408}" presName="spaceRect" presStyleCnt="0"/>
      <dgm:spPr/>
    </dgm:pt>
    <dgm:pt modelId="{88F5C804-C321-4AEF-9E9C-9B735D0A410F}" type="pres">
      <dgm:prSet presAssocID="{DC9D9538-3D93-4272-BC4A-3F43EED49408}" presName="textRect" presStyleLbl="revTx" presStyleIdx="0" presStyleCnt="4">
        <dgm:presLayoutVars>
          <dgm:chMax val="1"/>
          <dgm:chPref val="1"/>
        </dgm:presLayoutVars>
      </dgm:prSet>
      <dgm:spPr/>
    </dgm:pt>
    <dgm:pt modelId="{990D28F0-2B32-4A82-9852-5696A9582B45}" type="pres">
      <dgm:prSet presAssocID="{53B8F94F-ED21-41C2-9BAC-26FAF7838383}" presName="sibTrans" presStyleCnt="0"/>
      <dgm:spPr/>
    </dgm:pt>
    <dgm:pt modelId="{73DA55F7-46F7-4DC2-92BB-85A004C1D224}" type="pres">
      <dgm:prSet presAssocID="{56F9D72A-02C6-49BE-8779-747F5B3ED7D5}" presName="compNode" presStyleCnt="0"/>
      <dgm:spPr/>
    </dgm:pt>
    <dgm:pt modelId="{CC370C3F-2B1D-4F1B-8192-A6F9C891B3FB}" type="pres">
      <dgm:prSet presAssocID="{56F9D72A-02C6-49BE-8779-747F5B3ED7D5}" presName="iconBgRect" presStyleLbl="bgShp" presStyleIdx="1" presStyleCnt="4"/>
      <dgm:spPr/>
    </dgm:pt>
    <dgm:pt modelId="{0BC52CE1-96B0-4742-A8A2-363AFF8BDB06}" type="pres">
      <dgm:prSet presAssocID="{56F9D72A-02C6-49BE-8779-747F5B3ED7D5}" presName="iconRect" presStyleLbl="node1" presStyleIdx="1" presStyleCnt="4"/>
      <dgm:spPr>
        <a:blipFill rotWithShape="1">
          <a:blip xmlns:r="http://schemas.openxmlformats.org/officeDocument/2006/relationships" r:embed="rId4">
            <a:extLst>
              <a:ext uri="{96DAC541-7B7A-43D3-8B79-37D633B846F1}">
                <asvg:svgBlip xmlns:asvg="http://schemas.microsoft.com/office/drawing/2016/SVG/main" r:embed="rId5"/>
              </a:ext>
            </a:extLst>
          </a:blip>
          <a:srcRect/>
          <a:stretch>
            <a:fillRect/>
          </a:stretch>
        </a:blipFill>
      </dgm:spPr>
    </dgm:pt>
    <dgm:pt modelId="{126091FC-F68C-465B-92C3-54C68DEF26FB}" type="pres">
      <dgm:prSet presAssocID="{56F9D72A-02C6-49BE-8779-747F5B3ED7D5}" presName="spaceRect" presStyleCnt="0"/>
      <dgm:spPr/>
    </dgm:pt>
    <dgm:pt modelId="{98F71F9A-CAE5-43AC-97E7-41083C05C2DA}" type="pres">
      <dgm:prSet presAssocID="{56F9D72A-02C6-49BE-8779-747F5B3ED7D5}" presName="textRect" presStyleLbl="revTx" presStyleIdx="1" presStyleCnt="4">
        <dgm:presLayoutVars>
          <dgm:chMax val="1"/>
          <dgm:chPref val="1"/>
        </dgm:presLayoutVars>
      </dgm:prSet>
      <dgm:spPr/>
    </dgm:pt>
    <dgm:pt modelId="{1D11B2D5-293F-4BB3-9849-E57F870FEEC1}" type="pres">
      <dgm:prSet presAssocID="{A4F12722-88E3-4904-8D69-5B445D91991A}" presName="sibTrans" presStyleCnt="0"/>
      <dgm:spPr/>
    </dgm:pt>
    <dgm:pt modelId="{9CDF8DEF-D559-462A-BFEC-CE1F1191E282}" type="pres">
      <dgm:prSet presAssocID="{4AC3762B-6F29-49BB-A469-854D3CC20E83}" presName="compNode" presStyleCnt="0"/>
      <dgm:spPr/>
    </dgm:pt>
    <dgm:pt modelId="{32343E24-C677-422F-9D48-2971D54E13DE}" type="pres">
      <dgm:prSet presAssocID="{4AC3762B-6F29-49BB-A469-854D3CC20E83}" presName="iconBgRect" presStyleLbl="bgShp" presStyleIdx="2" presStyleCnt="4"/>
      <dgm:spPr/>
      <dgm:extLst>
        <a:ext uri="{E40237B7-FDA0-4F09-8148-C483321AD2D9}">
          <dgm14:cNvPr xmlns:dgm14="http://schemas.microsoft.com/office/drawing/2010/diagram" id="0" name="">
            <a:hlinkClick xmlns:r="http://schemas.openxmlformats.org/officeDocument/2006/relationships" r:id="rId6" action="ppaction://hlinksldjump"/>
          </dgm14:cNvPr>
        </a:ext>
      </dgm:extLst>
    </dgm:pt>
    <dgm:pt modelId="{904E5BB6-84A3-4206-9D7B-3C71CE489625}" type="pres">
      <dgm:prSet presAssocID="{4AC3762B-6F29-49BB-A469-854D3CC20E83}" presName="iconRect" presStyleLbl="node1" presStyleIdx="2" presStyleCnt="4"/>
      <dgm:spPr>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pt>
    <dgm:pt modelId="{F2E5B5A2-8C85-4C66-B0D9-403757DA4C71}" type="pres">
      <dgm:prSet presAssocID="{4AC3762B-6F29-49BB-A469-854D3CC20E83}" presName="spaceRect" presStyleCnt="0"/>
      <dgm:spPr/>
    </dgm:pt>
    <dgm:pt modelId="{EDC7445D-6B2B-4035-A95A-9C8F31ED39BB}" type="pres">
      <dgm:prSet presAssocID="{4AC3762B-6F29-49BB-A469-854D3CC20E83}" presName="textRect" presStyleLbl="revTx" presStyleIdx="2" presStyleCnt="4">
        <dgm:presLayoutVars>
          <dgm:chMax val="1"/>
          <dgm:chPref val="1"/>
        </dgm:presLayoutVars>
      </dgm:prSet>
      <dgm:spPr/>
    </dgm:pt>
    <dgm:pt modelId="{63EDF697-E212-4AEF-B4FA-70873A10D11A}" type="pres">
      <dgm:prSet presAssocID="{474B922B-E962-4F0F-964F-2A56FCE49D5A}" presName="sibTrans" presStyleCnt="0"/>
      <dgm:spPr/>
    </dgm:pt>
    <dgm:pt modelId="{D8788D0D-802E-49A2-B199-08145CF1F44D}" type="pres">
      <dgm:prSet presAssocID="{3B455184-D628-427A-A5D6-EAD9050A6BE9}" presName="compNode" presStyleCnt="0"/>
      <dgm:spPr/>
    </dgm:pt>
    <dgm:pt modelId="{CE1E8FB2-D4F7-48E3-A3DC-72515D56E3E2}" type="pres">
      <dgm:prSet presAssocID="{3B455184-D628-427A-A5D6-EAD9050A6BE9}" presName="iconBgRect" presStyleLbl="bgShp" presStyleIdx="3" presStyleCnt="4"/>
      <dgm:spPr/>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B141F3BA-E31A-49EC-AA31-DC806DD93D73}" type="pres">
      <dgm:prSet presAssocID="{3B455184-D628-427A-A5D6-EAD9050A6BE9}" presName="iconRect" presStyleLbl="node1" presStyleIdx="3" presStyleCnt="4"/>
      <dgm:spPr>
        <a:blipFill rotWithShape="1">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a:blipFill>
      </dgm:spPr>
      <dgm:extLst>
        <a:ext uri="{E40237B7-FDA0-4F09-8148-C483321AD2D9}">
          <dgm14:cNvPr xmlns:dgm14="http://schemas.microsoft.com/office/drawing/2010/diagram" id="0" name="" descr="資料庫 以實心填滿">
            <a:hlinkClick xmlns:r="http://schemas.openxmlformats.org/officeDocument/2006/relationships" r:id="rId9" action="ppaction://hlinksldjump"/>
          </dgm14:cNvPr>
        </a:ext>
      </dgm:extLst>
    </dgm:pt>
    <dgm:pt modelId="{058CD94D-FB17-4B17-A6F2-0E15E86E9332}" type="pres">
      <dgm:prSet presAssocID="{3B455184-D628-427A-A5D6-EAD9050A6BE9}" presName="spaceRect" presStyleCnt="0"/>
      <dgm:spPr/>
    </dgm:pt>
    <dgm:pt modelId="{D739FFC6-D297-4C59-A9C9-A654B854A6A6}" type="pres">
      <dgm:prSet presAssocID="{3B455184-D628-427A-A5D6-EAD9050A6BE9}" presName="textRect" presStyleLbl="revTx" presStyleIdx="3" presStyleCnt="4">
        <dgm:presLayoutVars>
          <dgm:chMax val="1"/>
          <dgm:chPref val="1"/>
        </dgm:presLayoutVars>
      </dgm:prSet>
      <dgm:spPr/>
    </dgm:pt>
  </dgm:ptLst>
  <dgm:cxnLst>
    <dgm:cxn modelId="{22CAF900-F38B-44C8-93FE-4AB6A23D7CB4}" type="presOf" srcId="{4AC3762B-6F29-49BB-A469-854D3CC20E83}" destId="{EDC7445D-6B2B-4035-A95A-9C8F31ED39BB}" srcOrd="0" destOrd="0" presId="urn:microsoft.com/office/officeart/2018/5/layout/IconCircleLabelList"/>
    <dgm:cxn modelId="{BDB74A08-5E7A-4646-8022-3458C20E58F2}" type="presOf" srcId="{DC9D9538-3D93-4272-BC4A-3F43EED49408}" destId="{88F5C804-C321-4AEF-9E9C-9B735D0A410F}" srcOrd="0" destOrd="0" presId="urn:microsoft.com/office/officeart/2018/5/layout/IconCircleLabelList"/>
    <dgm:cxn modelId="{DBC3C30F-4CA8-460F-BD8B-932156CB7CFB}" srcId="{A2F049D2-B5B3-4F0C-BE2B-C1A8382C7116}" destId="{DC9D9538-3D93-4272-BC4A-3F43EED49408}" srcOrd="0" destOrd="0" parTransId="{7E9CCCD4-E504-4D2B-A456-0997F9F353B3}" sibTransId="{53B8F94F-ED21-41C2-9BAC-26FAF7838383}"/>
    <dgm:cxn modelId="{97232D19-86A6-4671-8C75-8B05C237113F}" type="presOf" srcId="{56F9D72A-02C6-49BE-8779-747F5B3ED7D5}" destId="{98F71F9A-CAE5-43AC-97E7-41083C05C2DA}" srcOrd="0" destOrd="0" presId="urn:microsoft.com/office/officeart/2018/5/layout/IconCircleLabelList"/>
    <dgm:cxn modelId="{7A18473A-2B76-4F6D-8B88-5C4E8629EBB3}" srcId="{A2F049D2-B5B3-4F0C-BE2B-C1A8382C7116}" destId="{4AC3762B-6F29-49BB-A469-854D3CC20E83}" srcOrd="2" destOrd="0" parTransId="{5AA97984-6211-478C-8124-EA60DEC0E2F4}" sibTransId="{474B922B-E962-4F0F-964F-2A56FCE49D5A}"/>
    <dgm:cxn modelId="{5943A547-2889-49F6-A7BA-8551B31226C6}" type="presOf" srcId="{3B455184-D628-427A-A5D6-EAD9050A6BE9}" destId="{D739FFC6-D297-4C59-A9C9-A654B854A6A6}" srcOrd="0" destOrd="0" presId="urn:microsoft.com/office/officeart/2018/5/layout/IconCircleLabelList"/>
    <dgm:cxn modelId="{C4C8BF89-BA19-4AA3-AF05-E7C4A84EBBAD}" srcId="{A2F049D2-B5B3-4F0C-BE2B-C1A8382C7116}" destId="{3B455184-D628-427A-A5D6-EAD9050A6BE9}" srcOrd="3" destOrd="0" parTransId="{6A512B0F-00EE-4954-BA4A-A3B71D3BF171}" sibTransId="{9751559F-C5F5-4C9A-8637-1C6CADC4A2D6}"/>
    <dgm:cxn modelId="{6B69809C-4B51-4C20-8181-BFBF2C595BAA}" srcId="{A2F049D2-B5B3-4F0C-BE2B-C1A8382C7116}" destId="{56F9D72A-02C6-49BE-8779-747F5B3ED7D5}" srcOrd="1" destOrd="0" parTransId="{62438ACB-1901-4795-AEE6-8A42B9F83809}" sibTransId="{A4F12722-88E3-4904-8D69-5B445D91991A}"/>
    <dgm:cxn modelId="{4AB7FFF9-90BC-4CCA-BC20-7382515609B2}" type="presOf" srcId="{A2F049D2-B5B3-4F0C-BE2B-C1A8382C7116}" destId="{264E880A-499A-44E7-A9AD-58DF3E84D965}" srcOrd="0" destOrd="0" presId="urn:microsoft.com/office/officeart/2018/5/layout/IconCircleLabelList"/>
    <dgm:cxn modelId="{F7E42310-8FE0-47C6-9479-F20E03FC987D}" type="presParOf" srcId="{264E880A-499A-44E7-A9AD-58DF3E84D965}" destId="{A67A0337-8704-4FFF-894F-5E95B8FA1A44}" srcOrd="0" destOrd="0" presId="urn:microsoft.com/office/officeart/2018/5/layout/IconCircleLabelList"/>
    <dgm:cxn modelId="{7B04E4AF-150B-4011-85FE-E5F583BF7AB3}" type="presParOf" srcId="{A67A0337-8704-4FFF-894F-5E95B8FA1A44}" destId="{1E7B0DBE-EFFF-4AA8-BF03-FBDC9F40D92D}" srcOrd="0" destOrd="0" presId="urn:microsoft.com/office/officeart/2018/5/layout/IconCircleLabelList"/>
    <dgm:cxn modelId="{7B57D465-59EB-4E3E-9BC0-F8BF694876A9}" type="presParOf" srcId="{A67A0337-8704-4FFF-894F-5E95B8FA1A44}" destId="{83556C59-ECCD-48D9-9BAB-E3502A4146F5}" srcOrd="1" destOrd="0" presId="urn:microsoft.com/office/officeart/2018/5/layout/IconCircleLabelList"/>
    <dgm:cxn modelId="{5A99B3D3-5DB1-4F80-BB41-E6FB89B161CA}" type="presParOf" srcId="{A67A0337-8704-4FFF-894F-5E95B8FA1A44}" destId="{D8283213-A274-43F7-AC4E-80D3F5FEE198}" srcOrd="2" destOrd="0" presId="urn:microsoft.com/office/officeart/2018/5/layout/IconCircleLabelList"/>
    <dgm:cxn modelId="{3D4ECA6C-E587-4597-9456-3A02EC43E0EA}" type="presParOf" srcId="{A67A0337-8704-4FFF-894F-5E95B8FA1A44}" destId="{88F5C804-C321-4AEF-9E9C-9B735D0A410F}" srcOrd="3" destOrd="0" presId="urn:microsoft.com/office/officeart/2018/5/layout/IconCircleLabelList"/>
    <dgm:cxn modelId="{6A686DC9-D839-4895-A792-76237FE46C55}" type="presParOf" srcId="{264E880A-499A-44E7-A9AD-58DF3E84D965}" destId="{990D28F0-2B32-4A82-9852-5696A9582B45}" srcOrd="1" destOrd="0" presId="urn:microsoft.com/office/officeart/2018/5/layout/IconCircleLabelList"/>
    <dgm:cxn modelId="{C95DA5EF-58AF-448D-B61A-3AD626F1BDF5}" type="presParOf" srcId="{264E880A-499A-44E7-A9AD-58DF3E84D965}" destId="{73DA55F7-46F7-4DC2-92BB-85A004C1D224}" srcOrd="2" destOrd="0" presId="urn:microsoft.com/office/officeart/2018/5/layout/IconCircleLabelList"/>
    <dgm:cxn modelId="{03E300C2-C4DA-45B3-AD99-8F3F3237D130}" type="presParOf" srcId="{73DA55F7-46F7-4DC2-92BB-85A004C1D224}" destId="{CC370C3F-2B1D-4F1B-8192-A6F9C891B3FB}" srcOrd="0" destOrd="0" presId="urn:microsoft.com/office/officeart/2018/5/layout/IconCircleLabelList"/>
    <dgm:cxn modelId="{0730F4C6-0175-49A4-8D7A-C3762135D79D}" type="presParOf" srcId="{73DA55F7-46F7-4DC2-92BB-85A004C1D224}" destId="{0BC52CE1-96B0-4742-A8A2-363AFF8BDB06}" srcOrd="1" destOrd="0" presId="urn:microsoft.com/office/officeart/2018/5/layout/IconCircleLabelList"/>
    <dgm:cxn modelId="{F1DAD4CB-58F4-46F7-A3E4-75AEC37A7C9D}" type="presParOf" srcId="{73DA55F7-46F7-4DC2-92BB-85A004C1D224}" destId="{126091FC-F68C-465B-92C3-54C68DEF26FB}" srcOrd="2" destOrd="0" presId="urn:microsoft.com/office/officeart/2018/5/layout/IconCircleLabelList"/>
    <dgm:cxn modelId="{5C534B66-F4DA-4E00-A35B-1BED11DA5517}" type="presParOf" srcId="{73DA55F7-46F7-4DC2-92BB-85A004C1D224}" destId="{98F71F9A-CAE5-43AC-97E7-41083C05C2DA}" srcOrd="3" destOrd="0" presId="urn:microsoft.com/office/officeart/2018/5/layout/IconCircleLabelList"/>
    <dgm:cxn modelId="{93CFF92F-5912-40C9-95DD-E484E5A983C3}" type="presParOf" srcId="{264E880A-499A-44E7-A9AD-58DF3E84D965}" destId="{1D11B2D5-293F-4BB3-9849-E57F870FEEC1}" srcOrd="3" destOrd="0" presId="urn:microsoft.com/office/officeart/2018/5/layout/IconCircleLabelList"/>
    <dgm:cxn modelId="{7A82E623-817E-4A1B-BE9D-A6FA23ED14DB}" type="presParOf" srcId="{264E880A-499A-44E7-A9AD-58DF3E84D965}" destId="{9CDF8DEF-D559-462A-BFEC-CE1F1191E282}" srcOrd="4" destOrd="0" presId="urn:microsoft.com/office/officeart/2018/5/layout/IconCircleLabelList"/>
    <dgm:cxn modelId="{368EE11F-37C6-4C0F-ABDF-1F20A19C251B}" type="presParOf" srcId="{9CDF8DEF-D559-462A-BFEC-CE1F1191E282}" destId="{32343E24-C677-422F-9D48-2971D54E13DE}" srcOrd="0" destOrd="0" presId="urn:microsoft.com/office/officeart/2018/5/layout/IconCircleLabelList"/>
    <dgm:cxn modelId="{A445E55D-A43B-47E2-9638-FB7BA6B94EFC}" type="presParOf" srcId="{9CDF8DEF-D559-462A-BFEC-CE1F1191E282}" destId="{904E5BB6-84A3-4206-9D7B-3C71CE489625}" srcOrd="1" destOrd="0" presId="urn:microsoft.com/office/officeart/2018/5/layout/IconCircleLabelList"/>
    <dgm:cxn modelId="{5FA5A47E-8CA7-458D-BE16-58A773998999}" type="presParOf" srcId="{9CDF8DEF-D559-462A-BFEC-CE1F1191E282}" destId="{F2E5B5A2-8C85-4C66-B0D9-403757DA4C71}" srcOrd="2" destOrd="0" presId="urn:microsoft.com/office/officeart/2018/5/layout/IconCircleLabelList"/>
    <dgm:cxn modelId="{4273A902-6ED0-4A74-84FA-A97FBF6B439B}" type="presParOf" srcId="{9CDF8DEF-D559-462A-BFEC-CE1F1191E282}" destId="{EDC7445D-6B2B-4035-A95A-9C8F31ED39BB}" srcOrd="3" destOrd="0" presId="urn:microsoft.com/office/officeart/2018/5/layout/IconCircleLabelList"/>
    <dgm:cxn modelId="{426ECC34-1B88-46B2-AE12-D9DAD88ECB36}" type="presParOf" srcId="{264E880A-499A-44E7-A9AD-58DF3E84D965}" destId="{63EDF697-E212-4AEF-B4FA-70873A10D11A}" srcOrd="5" destOrd="0" presId="urn:microsoft.com/office/officeart/2018/5/layout/IconCircleLabelList"/>
    <dgm:cxn modelId="{79AE6EE6-E7B5-4A1F-8DAE-4C36F6045B01}" type="presParOf" srcId="{264E880A-499A-44E7-A9AD-58DF3E84D965}" destId="{D8788D0D-802E-49A2-B199-08145CF1F44D}" srcOrd="6" destOrd="0" presId="urn:microsoft.com/office/officeart/2018/5/layout/IconCircleLabelList"/>
    <dgm:cxn modelId="{F0DC628B-1E22-4172-951A-AB06549028B0}" type="presParOf" srcId="{D8788D0D-802E-49A2-B199-08145CF1F44D}" destId="{CE1E8FB2-D4F7-48E3-A3DC-72515D56E3E2}" srcOrd="0" destOrd="0" presId="urn:microsoft.com/office/officeart/2018/5/layout/IconCircleLabelList"/>
    <dgm:cxn modelId="{5CA1DA50-E9B5-4F0C-9C8E-1411327C5B8D}" type="presParOf" srcId="{D8788D0D-802E-49A2-B199-08145CF1F44D}" destId="{B141F3BA-E31A-49EC-AA31-DC806DD93D73}" srcOrd="1" destOrd="0" presId="urn:microsoft.com/office/officeart/2018/5/layout/IconCircleLabelList"/>
    <dgm:cxn modelId="{6C37C4FE-8010-420A-B3B8-BED03B748CA2}" type="presParOf" srcId="{D8788D0D-802E-49A2-B199-08145CF1F44D}" destId="{058CD94D-FB17-4B17-A6F2-0E15E86E9332}" srcOrd="2" destOrd="0" presId="urn:microsoft.com/office/officeart/2018/5/layout/IconCircleLabelList"/>
    <dgm:cxn modelId="{C37A98BA-FEAD-4A4C-8E9B-5DE8B4E879D4}" type="presParOf" srcId="{D8788D0D-802E-49A2-B199-08145CF1F44D}" destId="{D739FFC6-D297-4C59-A9C9-A654B854A6A6}" srcOrd="3" destOrd="0" presId="urn:microsoft.com/office/officeart/2018/5/layout/IconCircle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D1DDCC-9D42-4CE0-8EAC-30CF5D4548A2}"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zh-TW" altLang="en-US"/>
        </a:p>
      </dgm:t>
    </dgm:pt>
    <dgm:pt modelId="{335471A7-604D-4E17-B791-4361B1871E7B}">
      <dgm:prSet phldrT="[文字]"/>
      <dgm:spPr/>
      <dgm:t>
        <a:bodyPr/>
        <a:lstStyle/>
        <a:p>
          <a:r>
            <a:rPr lang="zh-TW" altLang="en-US" dirty="0"/>
            <a:t>傳統的</a:t>
          </a:r>
          <a:r>
            <a:rPr lang="en-US" altLang="zh-TW" dirty="0"/>
            <a:t>AI</a:t>
          </a:r>
          <a:r>
            <a:rPr lang="zh-TW" altLang="en-US" dirty="0"/>
            <a:t>智慧辨識</a:t>
          </a:r>
        </a:p>
      </dgm:t>
    </dgm:pt>
    <dgm:pt modelId="{2902FCEF-9F9F-40DC-8140-7343F89AC3C5}" type="parTrans" cxnId="{A82F4F79-1224-41B0-9863-54EFB48AFF72}">
      <dgm:prSet/>
      <dgm:spPr/>
      <dgm:t>
        <a:bodyPr/>
        <a:lstStyle/>
        <a:p>
          <a:endParaRPr lang="zh-TW" altLang="en-US"/>
        </a:p>
      </dgm:t>
    </dgm:pt>
    <dgm:pt modelId="{23E27F67-81D8-48C5-9702-4F88FBE7D795}" type="sibTrans" cxnId="{A82F4F79-1224-41B0-9863-54EFB48AFF72}">
      <dgm:prSet/>
      <dgm:spPr/>
      <dgm:t>
        <a:bodyPr/>
        <a:lstStyle/>
        <a:p>
          <a:endParaRPr lang="zh-TW" altLang="en-US"/>
        </a:p>
      </dgm:t>
    </dgm:pt>
    <dgm:pt modelId="{701CA7FD-2DDD-439C-A19B-55FFB66E4FDC}">
      <dgm:prSet phldrT="[文字]"/>
      <dgm:spPr/>
      <dgm:t>
        <a:bodyPr/>
        <a:lstStyle/>
        <a:p>
          <a:r>
            <a:rPr lang="zh-TW" altLang="en-US" dirty="0"/>
            <a:t>減少大量訓練模型，和相對簡化的演算法複雜度，讓中小企業都能負擔開發成本。</a:t>
          </a:r>
        </a:p>
      </dgm:t>
    </dgm:pt>
    <dgm:pt modelId="{49313720-CFA6-4262-B138-7E77F07EC163}" type="parTrans" cxnId="{94BB6722-41C1-43C9-8D42-2DFC7193112C}">
      <dgm:prSet/>
      <dgm:spPr/>
      <dgm:t>
        <a:bodyPr/>
        <a:lstStyle/>
        <a:p>
          <a:endParaRPr lang="zh-TW" altLang="en-US"/>
        </a:p>
      </dgm:t>
    </dgm:pt>
    <dgm:pt modelId="{757B147E-583D-4364-BF0C-C15409A929FF}" type="sibTrans" cxnId="{94BB6722-41C1-43C9-8D42-2DFC7193112C}">
      <dgm:prSet/>
      <dgm:spPr/>
      <dgm:t>
        <a:bodyPr/>
        <a:lstStyle/>
        <a:p>
          <a:endParaRPr lang="zh-TW" altLang="en-US"/>
        </a:p>
      </dgm:t>
    </dgm:pt>
    <dgm:pt modelId="{42D5432E-E27F-4BA4-8E2F-30C28128E2C2}">
      <dgm:prSet phldrT="[文字]"/>
      <dgm:spPr/>
      <dgm:t>
        <a:bodyPr/>
        <a:lstStyle/>
        <a:p>
          <a:r>
            <a:rPr lang="zh-TW" altLang="en-US" dirty="0"/>
            <a:t>智慧助理</a:t>
          </a:r>
        </a:p>
      </dgm:t>
    </dgm:pt>
    <dgm:pt modelId="{F3040FA1-5D01-4F6A-859B-6F5548F0BA81}" type="parTrans" cxnId="{C250DD37-9175-4FD6-ABE4-2D9EB094B5FA}">
      <dgm:prSet/>
      <dgm:spPr/>
      <dgm:t>
        <a:bodyPr/>
        <a:lstStyle/>
        <a:p>
          <a:endParaRPr lang="zh-TW" altLang="en-US"/>
        </a:p>
      </dgm:t>
    </dgm:pt>
    <dgm:pt modelId="{1E81D1BA-18B8-4530-BFD3-834879636EA7}" type="sibTrans" cxnId="{C250DD37-9175-4FD6-ABE4-2D9EB094B5FA}">
      <dgm:prSet/>
      <dgm:spPr/>
      <dgm:t>
        <a:bodyPr/>
        <a:lstStyle/>
        <a:p>
          <a:endParaRPr lang="zh-TW" altLang="en-US"/>
        </a:p>
      </dgm:t>
    </dgm:pt>
    <dgm:pt modelId="{9FDD35BB-F066-4F25-8397-6F1BF3D4D3EB}">
      <dgm:prSet phldrT="[文字]"/>
      <dgm:spPr/>
      <dgm:t>
        <a:bodyPr/>
        <a:lstStyle/>
        <a:p>
          <a:r>
            <a:rPr lang="zh-TW" altLang="en-US" dirty="0"/>
            <a:t>將智慧助理的娛樂系統功能完全化。</a:t>
          </a:r>
        </a:p>
      </dgm:t>
    </dgm:pt>
    <dgm:pt modelId="{7BE4886E-10ED-44CD-AFDE-DCE268FE2819}" type="parTrans" cxnId="{2AC7277D-A771-4077-BE6B-A86EAFAD1C5B}">
      <dgm:prSet/>
      <dgm:spPr/>
      <dgm:t>
        <a:bodyPr/>
        <a:lstStyle/>
        <a:p>
          <a:endParaRPr lang="zh-TW" altLang="en-US"/>
        </a:p>
      </dgm:t>
    </dgm:pt>
    <dgm:pt modelId="{7630307E-440E-4EC7-AB61-6555CA5D169F}" type="sibTrans" cxnId="{2AC7277D-A771-4077-BE6B-A86EAFAD1C5B}">
      <dgm:prSet/>
      <dgm:spPr/>
      <dgm:t>
        <a:bodyPr/>
        <a:lstStyle/>
        <a:p>
          <a:endParaRPr lang="zh-TW" altLang="en-US"/>
        </a:p>
      </dgm:t>
    </dgm:pt>
    <dgm:pt modelId="{417BE771-D38E-4EFC-AC95-DB70BBE69504}">
      <dgm:prSet phldrT="[文字]"/>
      <dgm:spPr/>
      <dgm:t>
        <a:bodyPr/>
        <a:lstStyle/>
        <a:p>
          <a:r>
            <a:rPr lang="zh-TW" altLang="en-US" dirty="0"/>
            <a:t>市場流行的伴唱系統</a:t>
          </a:r>
        </a:p>
      </dgm:t>
    </dgm:pt>
    <dgm:pt modelId="{2A61556F-B585-4FD3-AD73-809CBD8DF41F}" type="parTrans" cxnId="{7A5C29E6-A00B-4486-8C9A-C6F68CFC6898}">
      <dgm:prSet/>
      <dgm:spPr/>
      <dgm:t>
        <a:bodyPr/>
        <a:lstStyle/>
        <a:p>
          <a:endParaRPr lang="zh-TW" altLang="en-US"/>
        </a:p>
      </dgm:t>
    </dgm:pt>
    <dgm:pt modelId="{131DDA1F-EFBE-4067-BCD9-BA315DACF534}" type="sibTrans" cxnId="{7A5C29E6-A00B-4486-8C9A-C6F68CFC6898}">
      <dgm:prSet/>
      <dgm:spPr/>
      <dgm:t>
        <a:bodyPr/>
        <a:lstStyle/>
        <a:p>
          <a:endParaRPr lang="zh-TW" altLang="en-US"/>
        </a:p>
      </dgm:t>
    </dgm:pt>
    <dgm:pt modelId="{CC4ABE66-7A32-476D-B9E0-69CCD39D8900}">
      <dgm:prSet phldrT="[文字]"/>
      <dgm:spPr/>
      <dgm:t>
        <a:bodyPr/>
        <a:lstStyle/>
        <a:p>
          <a:r>
            <a:rPr lang="zh-TW" altLang="en-US" dirty="0"/>
            <a:t>參考伴唱系統現有的音樂播放功能，在加入段落搜尋和透過段落搜尋目標歌曲。</a:t>
          </a:r>
        </a:p>
      </dgm:t>
    </dgm:pt>
    <dgm:pt modelId="{A1005104-40D5-4A30-B714-0D659CEED327}" type="parTrans" cxnId="{8F916FA1-74BE-4F82-B2EC-C44DE3B5D44A}">
      <dgm:prSet/>
      <dgm:spPr/>
      <dgm:t>
        <a:bodyPr/>
        <a:lstStyle/>
        <a:p>
          <a:endParaRPr lang="zh-TW" altLang="en-US"/>
        </a:p>
      </dgm:t>
    </dgm:pt>
    <dgm:pt modelId="{160DA0B9-3E6A-4AE3-A401-0A227431EA55}" type="sibTrans" cxnId="{8F916FA1-74BE-4F82-B2EC-C44DE3B5D44A}">
      <dgm:prSet/>
      <dgm:spPr/>
      <dgm:t>
        <a:bodyPr/>
        <a:lstStyle/>
        <a:p>
          <a:endParaRPr lang="zh-TW" altLang="en-US"/>
        </a:p>
      </dgm:t>
    </dgm:pt>
    <dgm:pt modelId="{37F40E95-EC5F-4A5E-8D6A-3F8B72293D47}" type="pres">
      <dgm:prSet presAssocID="{BBD1DDCC-9D42-4CE0-8EAC-30CF5D4548A2}" presName="linear" presStyleCnt="0">
        <dgm:presLayoutVars>
          <dgm:animLvl val="lvl"/>
          <dgm:resizeHandles val="exact"/>
        </dgm:presLayoutVars>
      </dgm:prSet>
      <dgm:spPr/>
    </dgm:pt>
    <dgm:pt modelId="{0AE26B4E-CBF1-4D44-8F79-F87B7F6D96DD}" type="pres">
      <dgm:prSet presAssocID="{335471A7-604D-4E17-B791-4361B1871E7B}" presName="parentText" presStyleLbl="node1" presStyleIdx="0" presStyleCnt="3">
        <dgm:presLayoutVars>
          <dgm:chMax val="0"/>
          <dgm:bulletEnabled val="1"/>
        </dgm:presLayoutVars>
      </dgm:prSet>
      <dgm:spPr/>
    </dgm:pt>
    <dgm:pt modelId="{C33FC0AD-3F5C-4882-8B26-E924E1500284}" type="pres">
      <dgm:prSet presAssocID="{335471A7-604D-4E17-B791-4361B1871E7B}" presName="childText" presStyleLbl="revTx" presStyleIdx="0" presStyleCnt="3">
        <dgm:presLayoutVars>
          <dgm:bulletEnabled val="1"/>
        </dgm:presLayoutVars>
      </dgm:prSet>
      <dgm:spPr/>
    </dgm:pt>
    <dgm:pt modelId="{1885576C-2288-4BBC-A795-60476E1AA282}" type="pres">
      <dgm:prSet presAssocID="{417BE771-D38E-4EFC-AC95-DB70BBE69504}" presName="parentText" presStyleLbl="node1" presStyleIdx="1" presStyleCnt="3">
        <dgm:presLayoutVars>
          <dgm:chMax val="0"/>
          <dgm:bulletEnabled val="1"/>
        </dgm:presLayoutVars>
      </dgm:prSet>
      <dgm:spPr/>
    </dgm:pt>
    <dgm:pt modelId="{F65D0498-8227-48B5-B4C0-2133F916592C}" type="pres">
      <dgm:prSet presAssocID="{417BE771-D38E-4EFC-AC95-DB70BBE69504}" presName="childText" presStyleLbl="revTx" presStyleIdx="1" presStyleCnt="3">
        <dgm:presLayoutVars>
          <dgm:bulletEnabled val="1"/>
        </dgm:presLayoutVars>
      </dgm:prSet>
      <dgm:spPr/>
    </dgm:pt>
    <dgm:pt modelId="{957E7C95-5D81-40D4-A359-FDBB88C404F2}" type="pres">
      <dgm:prSet presAssocID="{42D5432E-E27F-4BA4-8E2F-30C28128E2C2}" presName="parentText" presStyleLbl="node1" presStyleIdx="2" presStyleCnt="3">
        <dgm:presLayoutVars>
          <dgm:chMax val="0"/>
          <dgm:bulletEnabled val="1"/>
        </dgm:presLayoutVars>
      </dgm:prSet>
      <dgm:spPr/>
    </dgm:pt>
    <dgm:pt modelId="{7B6DC5EA-F115-4C78-8196-D84402A4C70A}" type="pres">
      <dgm:prSet presAssocID="{42D5432E-E27F-4BA4-8E2F-30C28128E2C2}" presName="childText" presStyleLbl="revTx" presStyleIdx="2" presStyleCnt="3">
        <dgm:presLayoutVars>
          <dgm:bulletEnabled val="1"/>
        </dgm:presLayoutVars>
      </dgm:prSet>
      <dgm:spPr/>
    </dgm:pt>
  </dgm:ptLst>
  <dgm:cxnLst>
    <dgm:cxn modelId="{8D470A04-A2CA-47A4-9BEA-AF2EB3778148}" type="presOf" srcId="{335471A7-604D-4E17-B791-4361B1871E7B}" destId="{0AE26B4E-CBF1-4D44-8F79-F87B7F6D96DD}" srcOrd="0" destOrd="0" presId="urn:microsoft.com/office/officeart/2005/8/layout/vList2"/>
    <dgm:cxn modelId="{94BB6722-41C1-43C9-8D42-2DFC7193112C}" srcId="{335471A7-604D-4E17-B791-4361B1871E7B}" destId="{701CA7FD-2DDD-439C-A19B-55FFB66E4FDC}" srcOrd="0" destOrd="0" parTransId="{49313720-CFA6-4262-B138-7E77F07EC163}" sibTransId="{757B147E-583D-4364-BF0C-C15409A929FF}"/>
    <dgm:cxn modelId="{C250DD37-9175-4FD6-ABE4-2D9EB094B5FA}" srcId="{BBD1DDCC-9D42-4CE0-8EAC-30CF5D4548A2}" destId="{42D5432E-E27F-4BA4-8E2F-30C28128E2C2}" srcOrd="2" destOrd="0" parTransId="{F3040FA1-5D01-4F6A-859B-6F5548F0BA81}" sibTransId="{1E81D1BA-18B8-4530-BFD3-834879636EA7}"/>
    <dgm:cxn modelId="{8218ED3E-F188-46AB-888C-6C6936CF23B8}" type="presOf" srcId="{417BE771-D38E-4EFC-AC95-DB70BBE69504}" destId="{1885576C-2288-4BBC-A795-60476E1AA282}" srcOrd="0" destOrd="0" presId="urn:microsoft.com/office/officeart/2005/8/layout/vList2"/>
    <dgm:cxn modelId="{4952AD71-8D5E-4127-B4F2-6EAA30A61E8F}" type="presOf" srcId="{701CA7FD-2DDD-439C-A19B-55FFB66E4FDC}" destId="{C33FC0AD-3F5C-4882-8B26-E924E1500284}" srcOrd="0" destOrd="0" presId="urn:microsoft.com/office/officeart/2005/8/layout/vList2"/>
    <dgm:cxn modelId="{A82F4F79-1224-41B0-9863-54EFB48AFF72}" srcId="{BBD1DDCC-9D42-4CE0-8EAC-30CF5D4548A2}" destId="{335471A7-604D-4E17-B791-4361B1871E7B}" srcOrd="0" destOrd="0" parTransId="{2902FCEF-9F9F-40DC-8140-7343F89AC3C5}" sibTransId="{23E27F67-81D8-48C5-9702-4F88FBE7D795}"/>
    <dgm:cxn modelId="{2AC7277D-A771-4077-BE6B-A86EAFAD1C5B}" srcId="{42D5432E-E27F-4BA4-8E2F-30C28128E2C2}" destId="{9FDD35BB-F066-4F25-8397-6F1BF3D4D3EB}" srcOrd="0" destOrd="0" parTransId="{7BE4886E-10ED-44CD-AFDE-DCE268FE2819}" sibTransId="{7630307E-440E-4EC7-AB61-6555CA5D169F}"/>
    <dgm:cxn modelId="{B1EEFE99-25C8-47A7-84CF-01232FDBA145}" type="presOf" srcId="{CC4ABE66-7A32-476D-B9E0-69CCD39D8900}" destId="{F65D0498-8227-48B5-B4C0-2133F916592C}" srcOrd="0" destOrd="0" presId="urn:microsoft.com/office/officeart/2005/8/layout/vList2"/>
    <dgm:cxn modelId="{8F916FA1-74BE-4F82-B2EC-C44DE3B5D44A}" srcId="{417BE771-D38E-4EFC-AC95-DB70BBE69504}" destId="{CC4ABE66-7A32-476D-B9E0-69CCD39D8900}" srcOrd="0" destOrd="0" parTransId="{A1005104-40D5-4A30-B714-0D659CEED327}" sibTransId="{160DA0B9-3E6A-4AE3-A401-0A227431EA55}"/>
    <dgm:cxn modelId="{579E58D0-830A-4E27-9F26-8E0BDDF40B17}" type="presOf" srcId="{9FDD35BB-F066-4F25-8397-6F1BF3D4D3EB}" destId="{7B6DC5EA-F115-4C78-8196-D84402A4C70A}" srcOrd="0" destOrd="0" presId="urn:microsoft.com/office/officeart/2005/8/layout/vList2"/>
    <dgm:cxn modelId="{D8432ED6-0388-4649-9FFA-AE7AE6741F9E}" type="presOf" srcId="{42D5432E-E27F-4BA4-8E2F-30C28128E2C2}" destId="{957E7C95-5D81-40D4-A359-FDBB88C404F2}" srcOrd="0" destOrd="0" presId="urn:microsoft.com/office/officeart/2005/8/layout/vList2"/>
    <dgm:cxn modelId="{7A5C29E6-A00B-4486-8C9A-C6F68CFC6898}" srcId="{BBD1DDCC-9D42-4CE0-8EAC-30CF5D4548A2}" destId="{417BE771-D38E-4EFC-AC95-DB70BBE69504}" srcOrd="1" destOrd="0" parTransId="{2A61556F-B585-4FD3-AD73-809CBD8DF41F}" sibTransId="{131DDA1F-EFBE-4067-BCD9-BA315DACF534}"/>
    <dgm:cxn modelId="{8C728AF1-991B-49A0-A76D-44EAA511F65A}" type="presOf" srcId="{BBD1DDCC-9D42-4CE0-8EAC-30CF5D4548A2}" destId="{37F40E95-EC5F-4A5E-8D6A-3F8B72293D47}" srcOrd="0" destOrd="0" presId="urn:microsoft.com/office/officeart/2005/8/layout/vList2"/>
    <dgm:cxn modelId="{BECEA285-71A1-44F8-8641-1395ADC282DB}" type="presParOf" srcId="{37F40E95-EC5F-4A5E-8D6A-3F8B72293D47}" destId="{0AE26B4E-CBF1-4D44-8F79-F87B7F6D96DD}" srcOrd="0" destOrd="0" presId="urn:microsoft.com/office/officeart/2005/8/layout/vList2"/>
    <dgm:cxn modelId="{2B95CFF8-FE35-457C-95C5-A730C6B76BCC}" type="presParOf" srcId="{37F40E95-EC5F-4A5E-8D6A-3F8B72293D47}" destId="{C33FC0AD-3F5C-4882-8B26-E924E1500284}" srcOrd="1" destOrd="0" presId="urn:microsoft.com/office/officeart/2005/8/layout/vList2"/>
    <dgm:cxn modelId="{5C0A6771-A430-4AA2-ACC6-EC8121D43F82}" type="presParOf" srcId="{37F40E95-EC5F-4A5E-8D6A-3F8B72293D47}" destId="{1885576C-2288-4BBC-A795-60476E1AA282}" srcOrd="2" destOrd="0" presId="urn:microsoft.com/office/officeart/2005/8/layout/vList2"/>
    <dgm:cxn modelId="{A09E5DD3-412B-40C7-B44F-D086411A865E}" type="presParOf" srcId="{37F40E95-EC5F-4A5E-8D6A-3F8B72293D47}" destId="{F65D0498-8227-48B5-B4C0-2133F916592C}" srcOrd="3" destOrd="0" presId="urn:microsoft.com/office/officeart/2005/8/layout/vList2"/>
    <dgm:cxn modelId="{4D00CCE2-ADAD-46C6-980B-A7C7F54E0B6D}" type="presParOf" srcId="{37F40E95-EC5F-4A5E-8D6A-3F8B72293D47}" destId="{957E7C95-5D81-40D4-A359-FDBB88C404F2}" srcOrd="4" destOrd="0" presId="urn:microsoft.com/office/officeart/2005/8/layout/vList2"/>
    <dgm:cxn modelId="{3D8DF061-9141-4EE2-9D7D-1F6F87107E46}" type="presParOf" srcId="{37F40E95-EC5F-4A5E-8D6A-3F8B72293D47}" destId="{7B6DC5EA-F115-4C78-8196-D84402A4C70A}"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D1DDCC-9D42-4CE0-8EAC-30CF5D4548A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zh-TW" altLang="en-US"/>
        </a:p>
      </dgm:t>
    </dgm:pt>
    <dgm:pt modelId="{335471A7-604D-4E17-B791-4361B1871E7B}">
      <dgm:prSet phldrT="[文字]"/>
      <dgm:spPr/>
      <dgm:t>
        <a:bodyPr/>
        <a:lstStyle/>
        <a:p>
          <a:r>
            <a:rPr lang="zh-TW" altLang="en-US" dirty="0"/>
            <a:t>歌曲搜尋</a:t>
          </a:r>
        </a:p>
      </dgm:t>
    </dgm:pt>
    <dgm:pt modelId="{2902FCEF-9F9F-40DC-8140-7343F89AC3C5}" type="parTrans" cxnId="{A82F4F79-1224-41B0-9863-54EFB48AFF72}">
      <dgm:prSet/>
      <dgm:spPr/>
      <dgm:t>
        <a:bodyPr/>
        <a:lstStyle/>
        <a:p>
          <a:endParaRPr lang="zh-TW" altLang="en-US"/>
        </a:p>
      </dgm:t>
    </dgm:pt>
    <dgm:pt modelId="{23E27F67-81D8-48C5-9702-4F88FBE7D795}" type="sibTrans" cxnId="{A82F4F79-1224-41B0-9863-54EFB48AFF72}">
      <dgm:prSet/>
      <dgm:spPr/>
      <dgm:t>
        <a:bodyPr/>
        <a:lstStyle/>
        <a:p>
          <a:endParaRPr lang="zh-TW" altLang="en-US"/>
        </a:p>
      </dgm:t>
    </dgm:pt>
    <dgm:pt modelId="{701CA7FD-2DDD-439C-A19B-55FFB66E4FDC}">
      <dgm:prSet phldrT="[文字]"/>
      <dgm:spPr/>
      <dgm:t>
        <a:bodyPr/>
        <a:lstStyle/>
        <a:p>
          <a:r>
            <a:rPr lang="zh-TW" altLang="en-US" dirty="0"/>
            <a:t>讓使用者運用哼唱搜尋到想要的歌曲，並透過使用者介面將比對相似度從高到低排列出。</a:t>
          </a:r>
        </a:p>
      </dgm:t>
    </dgm:pt>
    <dgm:pt modelId="{49313720-CFA6-4262-B138-7E77F07EC163}" type="parTrans" cxnId="{94BB6722-41C1-43C9-8D42-2DFC7193112C}">
      <dgm:prSet/>
      <dgm:spPr/>
      <dgm:t>
        <a:bodyPr/>
        <a:lstStyle/>
        <a:p>
          <a:endParaRPr lang="zh-TW" altLang="en-US"/>
        </a:p>
      </dgm:t>
    </dgm:pt>
    <dgm:pt modelId="{757B147E-583D-4364-BF0C-C15409A929FF}" type="sibTrans" cxnId="{94BB6722-41C1-43C9-8D42-2DFC7193112C}">
      <dgm:prSet/>
      <dgm:spPr/>
      <dgm:t>
        <a:bodyPr/>
        <a:lstStyle/>
        <a:p>
          <a:endParaRPr lang="zh-TW" altLang="en-US"/>
        </a:p>
      </dgm:t>
    </dgm:pt>
    <dgm:pt modelId="{42D5432E-E27F-4BA4-8E2F-30C28128E2C2}">
      <dgm:prSet phldrT="[文字]"/>
      <dgm:spPr/>
      <dgm:t>
        <a:bodyPr/>
        <a:lstStyle/>
        <a:p>
          <a:r>
            <a:rPr lang="zh-TW" altLang="en-US" dirty="0"/>
            <a:t>播放功能</a:t>
          </a:r>
        </a:p>
      </dgm:t>
    </dgm:pt>
    <dgm:pt modelId="{F3040FA1-5D01-4F6A-859B-6F5548F0BA81}" type="parTrans" cxnId="{C250DD37-9175-4FD6-ABE4-2D9EB094B5FA}">
      <dgm:prSet/>
      <dgm:spPr/>
      <dgm:t>
        <a:bodyPr/>
        <a:lstStyle/>
        <a:p>
          <a:endParaRPr lang="zh-TW" altLang="en-US"/>
        </a:p>
      </dgm:t>
    </dgm:pt>
    <dgm:pt modelId="{1E81D1BA-18B8-4530-BFD3-834879636EA7}" type="sibTrans" cxnId="{C250DD37-9175-4FD6-ABE4-2D9EB094B5FA}">
      <dgm:prSet/>
      <dgm:spPr/>
      <dgm:t>
        <a:bodyPr/>
        <a:lstStyle/>
        <a:p>
          <a:endParaRPr lang="zh-TW" altLang="en-US"/>
        </a:p>
      </dgm:t>
    </dgm:pt>
    <dgm:pt modelId="{9FDD35BB-F066-4F25-8397-6F1BF3D4D3EB}">
      <dgm:prSet phldrT="[文字]"/>
      <dgm:spPr/>
      <dgm:t>
        <a:bodyPr/>
        <a:lstStyle/>
        <a:p>
          <a:r>
            <a:rPr lang="zh-TW" altLang="en-US" dirty="0"/>
            <a:t>供使用者播放聆聽歌曲。</a:t>
          </a:r>
        </a:p>
      </dgm:t>
    </dgm:pt>
    <dgm:pt modelId="{7BE4886E-10ED-44CD-AFDE-DCE268FE2819}" type="parTrans" cxnId="{2AC7277D-A771-4077-BE6B-A86EAFAD1C5B}">
      <dgm:prSet/>
      <dgm:spPr/>
      <dgm:t>
        <a:bodyPr/>
        <a:lstStyle/>
        <a:p>
          <a:endParaRPr lang="zh-TW" altLang="en-US"/>
        </a:p>
      </dgm:t>
    </dgm:pt>
    <dgm:pt modelId="{7630307E-440E-4EC7-AB61-6555CA5D169F}" type="sibTrans" cxnId="{2AC7277D-A771-4077-BE6B-A86EAFAD1C5B}">
      <dgm:prSet/>
      <dgm:spPr/>
      <dgm:t>
        <a:bodyPr/>
        <a:lstStyle/>
        <a:p>
          <a:endParaRPr lang="zh-TW" altLang="en-US"/>
        </a:p>
      </dgm:t>
    </dgm:pt>
    <dgm:pt modelId="{417BE771-D38E-4EFC-AC95-DB70BBE69504}">
      <dgm:prSet phldrT="[文字]"/>
      <dgm:spPr/>
      <dgm:t>
        <a:bodyPr/>
        <a:lstStyle/>
        <a:p>
          <a:r>
            <a:rPr lang="zh-TW" altLang="en-US" dirty="0"/>
            <a:t>歌曲段落搜尋</a:t>
          </a:r>
        </a:p>
      </dgm:t>
    </dgm:pt>
    <dgm:pt modelId="{2A61556F-B585-4FD3-AD73-809CBD8DF41F}" type="parTrans" cxnId="{7A5C29E6-A00B-4486-8C9A-C6F68CFC6898}">
      <dgm:prSet/>
      <dgm:spPr/>
      <dgm:t>
        <a:bodyPr/>
        <a:lstStyle/>
        <a:p>
          <a:endParaRPr lang="zh-TW" altLang="en-US"/>
        </a:p>
      </dgm:t>
    </dgm:pt>
    <dgm:pt modelId="{131DDA1F-EFBE-4067-BCD9-BA315DACF534}" type="sibTrans" cxnId="{7A5C29E6-A00B-4486-8C9A-C6F68CFC6898}">
      <dgm:prSet/>
      <dgm:spPr/>
      <dgm:t>
        <a:bodyPr/>
        <a:lstStyle/>
        <a:p>
          <a:endParaRPr lang="zh-TW" altLang="en-US"/>
        </a:p>
      </dgm:t>
    </dgm:pt>
    <dgm:pt modelId="{CC4ABE66-7A32-476D-B9E0-69CCD39D8900}">
      <dgm:prSet phldrT="[文字]"/>
      <dgm:spPr/>
      <dgm:t>
        <a:bodyPr/>
        <a:lstStyle/>
        <a:p>
          <a:r>
            <a:rPr lang="zh-TW" altLang="en-US" dirty="0"/>
            <a:t>能透過使用介面跳轉到和使用者輸入資料相似的段落，且可以重複使用。</a:t>
          </a:r>
        </a:p>
      </dgm:t>
    </dgm:pt>
    <dgm:pt modelId="{A1005104-40D5-4A30-B714-0D659CEED327}" type="parTrans" cxnId="{8F916FA1-74BE-4F82-B2EC-C44DE3B5D44A}">
      <dgm:prSet/>
      <dgm:spPr/>
      <dgm:t>
        <a:bodyPr/>
        <a:lstStyle/>
        <a:p>
          <a:endParaRPr lang="zh-TW" altLang="en-US"/>
        </a:p>
      </dgm:t>
    </dgm:pt>
    <dgm:pt modelId="{160DA0B9-3E6A-4AE3-A401-0A227431EA55}" type="sibTrans" cxnId="{8F916FA1-74BE-4F82-B2EC-C44DE3B5D44A}">
      <dgm:prSet/>
      <dgm:spPr/>
      <dgm:t>
        <a:bodyPr/>
        <a:lstStyle/>
        <a:p>
          <a:endParaRPr lang="zh-TW" altLang="en-US"/>
        </a:p>
      </dgm:t>
    </dgm:pt>
    <dgm:pt modelId="{1ED3826A-8EA5-4F36-A027-D80484204008}">
      <dgm:prSet phldrT="[文字]"/>
      <dgm:spPr/>
      <dgm:t>
        <a:bodyPr/>
        <a:lstStyle/>
        <a:p>
          <a:r>
            <a:rPr lang="zh-TW" altLang="en-US" dirty="0"/>
            <a:t>雜訊抑制</a:t>
          </a:r>
        </a:p>
      </dgm:t>
    </dgm:pt>
    <dgm:pt modelId="{77415593-F8C9-4823-B0CC-F0C17A0546EE}" type="parTrans" cxnId="{8699CDDD-1D26-4B1A-829C-D0E2C02C03D6}">
      <dgm:prSet/>
      <dgm:spPr/>
      <dgm:t>
        <a:bodyPr/>
        <a:lstStyle/>
        <a:p>
          <a:endParaRPr lang="zh-TW" altLang="en-US"/>
        </a:p>
      </dgm:t>
    </dgm:pt>
    <dgm:pt modelId="{025D8F4B-208C-4462-A711-27857A0B65FD}" type="sibTrans" cxnId="{8699CDDD-1D26-4B1A-829C-D0E2C02C03D6}">
      <dgm:prSet/>
      <dgm:spPr/>
      <dgm:t>
        <a:bodyPr/>
        <a:lstStyle/>
        <a:p>
          <a:endParaRPr lang="zh-TW" altLang="en-US"/>
        </a:p>
      </dgm:t>
    </dgm:pt>
    <dgm:pt modelId="{1525543C-77F0-4C78-AE4F-44E827659DF4}">
      <dgm:prSet phldrT="[文字]"/>
      <dgm:spPr/>
      <dgm:t>
        <a:bodyPr/>
        <a:lstStyle/>
        <a:p>
          <a:r>
            <a:rPr lang="zh-TW" altLang="en-US" dirty="0"/>
            <a:t>在有其他雜音存在的環境下依然能夠正常使用。</a:t>
          </a:r>
        </a:p>
      </dgm:t>
    </dgm:pt>
    <dgm:pt modelId="{AB16A0D2-F272-4E86-8F14-FD24331EEC90}" type="parTrans" cxnId="{D3E2C61E-98AD-4302-B3D1-212D65FEFCB4}">
      <dgm:prSet/>
      <dgm:spPr/>
      <dgm:t>
        <a:bodyPr/>
        <a:lstStyle/>
        <a:p>
          <a:endParaRPr lang="zh-TW" altLang="en-US"/>
        </a:p>
      </dgm:t>
    </dgm:pt>
    <dgm:pt modelId="{F847818B-00F4-4AAD-BDE6-29CDD6F848A6}" type="sibTrans" cxnId="{D3E2C61E-98AD-4302-B3D1-212D65FEFCB4}">
      <dgm:prSet/>
      <dgm:spPr/>
      <dgm:t>
        <a:bodyPr/>
        <a:lstStyle/>
        <a:p>
          <a:endParaRPr lang="zh-TW" altLang="en-US"/>
        </a:p>
      </dgm:t>
    </dgm:pt>
    <dgm:pt modelId="{ED65FD24-7DAB-4863-8891-FA615040A4D1}">
      <dgm:prSet phldrT="[文字]"/>
      <dgm:spPr/>
      <dgm:t>
        <a:bodyPr/>
        <a:lstStyle/>
        <a:p>
          <a:r>
            <a:rPr lang="zh-TW" altLang="en-US" dirty="0"/>
            <a:t>容許不同的音調</a:t>
          </a:r>
          <a:r>
            <a:rPr lang="en-US" altLang="zh-TW" dirty="0"/>
            <a:t>(KEY)</a:t>
          </a:r>
          <a:endParaRPr lang="zh-TW" altLang="en-US" dirty="0"/>
        </a:p>
      </dgm:t>
    </dgm:pt>
    <dgm:pt modelId="{FBA5398B-FC8B-4B02-976E-9415D225DE3B}" type="parTrans" cxnId="{40A47A09-7008-4BA8-A9E3-E7FD69E94CF7}">
      <dgm:prSet/>
      <dgm:spPr/>
      <dgm:t>
        <a:bodyPr/>
        <a:lstStyle/>
        <a:p>
          <a:endParaRPr lang="zh-TW" altLang="en-US"/>
        </a:p>
      </dgm:t>
    </dgm:pt>
    <dgm:pt modelId="{1969D774-7C07-4862-9E19-AEE9AB7A5C1E}" type="sibTrans" cxnId="{40A47A09-7008-4BA8-A9E3-E7FD69E94CF7}">
      <dgm:prSet/>
      <dgm:spPr/>
      <dgm:t>
        <a:bodyPr/>
        <a:lstStyle/>
        <a:p>
          <a:endParaRPr lang="zh-TW" altLang="en-US"/>
        </a:p>
      </dgm:t>
    </dgm:pt>
    <dgm:pt modelId="{E790C4A9-EAD1-49A9-88AB-69C30407F804}">
      <dgm:prSet phldrT="[文字]"/>
      <dgm:spPr/>
      <dgm:t>
        <a:bodyPr/>
        <a:lstStyle/>
        <a:p>
          <a:r>
            <a:rPr lang="zh-TW" altLang="en-US" dirty="0"/>
            <a:t>允許使用者利用不同音調</a:t>
          </a:r>
          <a:r>
            <a:rPr lang="en-US" altLang="zh-TW" dirty="0"/>
            <a:t>(KEY)</a:t>
          </a:r>
          <a:r>
            <a:rPr lang="zh-TW" altLang="en-US" dirty="0"/>
            <a:t>哼唱，一樣能正常找到歌曲</a:t>
          </a:r>
        </a:p>
      </dgm:t>
    </dgm:pt>
    <dgm:pt modelId="{786A816D-F657-4C4C-A638-9AE42C6F602E}" type="parTrans" cxnId="{37660E3A-3AB2-4122-926A-C8D617C92AAC}">
      <dgm:prSet/>
      <dgm:spPr/>
      <dgm:t>
        <a:bodyPr/>
        <a:lstStyle/>
        <a:p>
          <a:endParaRPr lang="zh-TW" altLang="en-US"/>
        </a:p>
      </dgm:t>
    </dgm:pt>
    <dgm:pt modelId="{B90154B5-8CC0-489F-B72F-2214A5EA2EFA}" type="sibTrans" cxnId="{37660E3A-3AB2-4122-926A-C8D617C92AAC}">
      <dgm:prSet/>
      <dgm:spPr/>
      <dgm:t>
        <a:bodyPr/>
        <a:lstStyle/>
        <a:p>
          <a:endParaRPr lang="zh-TW" altLang="en-US"/>
        </a:p>
      </dgm:t>
    </dgm:pt>
    <dgm:pt modelId="{37F40E95-EC5F-4A5E-8D6A-3F8B72293D47}" type="pres">
      <dgm:prSet presAssocID="{BBD1DDCC-9D42-4CE0-8EAC-30CF5D4548A2}" presName="linear" presStyleCnt="0">
        <dgm:presLayoutVars>
          <dgm:animLvl val="lvl"/>
          <dgm:resizeHandles val="exact"/>
        </dgm:presLayoutVars>
      </dgm:prSet>
      <dgm:spPr/>
    </dgm:pt>
    <dgm:pt modelId="{0AE26B4E-CBF1-4D44-8F79-F87B7F6D96DD}" type="pres">
      <dgm:prSet presAssocID="{335471A7-604D-4E17-B791-4361B1871E7B}" presName="parentText" presStyleLbl="node1" presStyleIdx="0" presStyleCnt="5" custLinFactNeighborY="-6465">
        <dgm:presLayoutVars>
          <dgm:chMax val="0"/>
          <dgm:bulletEnabled val="1"/>
        </dgm:presLayoutVars>
      </dgm:prSet>
      <dgm:spPr/>
    </dgm:pt>
    <dgm:pt modelId="{C33FC0AD-3F5C-4882-8B26-E924E1500284}" type="pres">
      <dgm:prSet presAssocID="{335471A7-604D-4E17-B791-4361B1871E7B}" presName="childText" presStyleLbl="revTx" presStyleIdx="0" presStyleCnt="5">
        <dgm:presLayoutVars>
          <dgm:bulletEnabled val="1"/>
        </dgm:presLayoutVars>
      </dgm:prSet>
      <dgm:spPr/>
    </dgm:pt>
    <dgm:pt modelId="{1885576C-2288-4BBC-A795-60476E1AA282}" type="pres">
      <dgm:prSet presAssocID="{417BE771-D38E-4EFC-AC95-DB70BBE69504}" presName="parentText" presStyleLbl="node1" presStyleIdx="1" presStyleCnt="5">
        <dgm:presLayoutVars>
          <dgm:chMax val="0"/>
          <dgm:bulletEnabled val="1"/>
        </dgm:presLayoutVars>
      </dgm:prSet>
      <dgm:spPr/>
    </dgm:pt>
    <dgm:pt modelId="{F65D0498-8227-48B5-B4C0-2133F916592C}" type="pres">
      <dgm:prSet presAssocID="{417BE771-D38E-4EFC-AC95-DB70BBE69504}" presName="childText" presStyleLbl="revTx" presStyleIdx="1" presStyleCnt="5">
        <dgm:presLayoutVars>
          <dgm:bulletEnabled val="1"/>
        </dgm:presLayoutVars>
      </dgm:prSet>
      <dgm:spPr/>
    </dgm:pt>
    <dgm:pt modelId="{957E7C95-5D81-40D4-A359-FDBB88C404F2}" type="pres">
      <dgm:prSet presAssocID="{42D5432E-E27F-4BA4-8E2F-30C28128E2C2}" presName="parentText" presStyleLbl="node1" presStyleIdx="2" presStyleCnt="5">
        <dgm:presLayoutVars>
          <dgm:chMax val="0"/>
          <dgm:bulletEnabled val="1"/>
        </dgm:presLayoutVars>
      </dgm:prSet>
      <dgm:spPr/>
    </dgm:pt>
    <dgm:pt modelId="{7B6DC5EA-F115-4C78-8196-D84402A4C70A}" type="pres">
      <dgm:prSet presAssocID="{42D5432E-E27F-4BA4-8E2F-30C28128E2C2}" presName="childText" presStyleLbl="revTx" presStyleIdx="2" presStyleCnt="5">
        <dgm:presLayoutVars>
          <dgm:bulletEnabled val="1"/>
        </dgm:presLayoutVars>
      </dgm:prSet>
      <dgm:spPr/>
    </dgm:pt>
    <dgm:pt modelId="{AC0EE364-9A6A-4F24-A051-D027588FE69F}" type="pres">
      <dgm:prSet presAssocID="{1ED3826A-8EA5-4F36-A027-D80484204008}" presName="parentText" presStyleLbl="node1" presStyleIdx="3" presStyleCnt="5">
        <dgm:presLayoutVars>
          <dgm:chMax val="0"/>
          <dgm:bulletEnabled val="1"/>
        </dgm:presLayoutVars>
      </dgm:prSet>
      <dgm:spPr/>
    </dgm:pt>
    <dgm:pt modelId="{62B4CFA3-88A5-410A-BF56-2BEC3D62709F}" type="pres">
      <dgm:prSet presAssocID="{1ED3826A-8EA5-4F36-A027-D80484204008}" presName="childText" presStyleLbl="revTx" presStyleIdx="3" presStyleCnt="5">
        <dgm:presLayoutVars>
          <dgm:bulletEnabled val="1"/>
        </dgm:presLayoutVars>
      </dgm:prSet>
      <dgm:spPr/>
    </dgm:pt>
    <dgm:pt modelId="{B0534E88-6C37-4280-867C-070DB29C2FC6}" type="pres">
      <dgm:prSet presAssocID="{ED65FD24-7DAB-4863-8891-FA615040A4D1}" presName="parentText" presStyleLbl="node1" presStyleIdx="4" presStyleCnt="5">
        <dgm:presLayoutVars>
          <dgm:chMax val="0"/>
          <dgm:bulletEnabled val="1"/>
        </dgm:presLayoutVars>
      </dgm:prSet>
      <dgm:spPr/>
    </dgm:pt>
    <dgm:pt modelId="{5D269552-D6D8-4650-ACFA-59EC5A66261C}" type="pres">
      <dgm:prSet presAssocID="{ED65FD24-7DAB-4863-8891-FA615040A4D1}" presName="childText" presStyleLbl="revTx" presStyleIdx="4" presStyleCnt="5">
        <dgm:presLayoutVars>
          <dgm:bulletEnabled val="1"/>
        </dgm:presLayoutVars>
      </dgm:prSet>
      <dgm:spPr/>
    </dgm:pt>
  </dgm:ptLst>
  <dgm:cxnLst>
    <dgm:cxn modelId="{9E300B03-376B-4FDA-84F7-FC3B919AFB7B}" type="presOf" srcId="{1ED3826A-8EA5-4F36-A027-D80484204008}" destId="{AC0EE364-9A6A-4F24-A051-D027588FE69F}" srcOrd="0" destOrd="0" presId="urn:microsoft.com/office/officeart/2005/8/layout/vList2"/>
    <dgm:cxn modelId="{8D470A04-A2CA-47A4-9BEA-AF2EB3778148}" type="presOf" srcId="{335471A7-604D-4E17-B791-4361B1871E7B}" destId="{0AE26B4E-CBF1-4D44-8F79-F87B7F6D96DD}" srcOrd="0" destOrd="0" presId="urn:microsoft.com/office/officeart/2005/8/layout/vList2"/>
    <dgm:cxn modelId="{40A47A09-7008-4BA8-A9E3-E7FD69E94CF7}" srcId="{BBD1DDCC-9D42-4CE0-8EAC-30CF5D4548A2}" destId="{ED65FD24-7DAB-4863-8891-FA615040A4D1}" srcOrd="4" destOrd="0" parTransId="{FBA5398B-FC8B-4B02-976E-9415D225DE3B}" sibTransId="{1969D774-7C07-4862-9E19-AEE9AB7A5C1E}"/>
    <dgm:cxn modelId="{D3E2C61E-98AD-4302-B3D1-212D65FEFCB4}" srcId="{1ED3826A-8EA5-4F36-A027-D80484204008}" destId="{1525543C-77F0-4C78-AE4F-44E827659DF4}" srcOrd="0" destOrd="0" parTransId="{AB16A0D2-F272-4E86-8F14-FD24331EEC90}" sibTransId="{F847818B-00F4-4AAD-BDE6-29CDD6F848A6}"/>
    <dgm:cxn modelId="{94BB6722-41C1-43C9-8D42-2DFC7193112C}" srcId="{335471A7-604D-4E17-B791-4361B1871E7B}" destId="{701CA7FD-2DDD-439C-A19B-55FFB66E4FDC}" srcOrd="0" destOrd="0" parTransId="{49313720-CFA6-4262-B138-7E77F07EC163}" sibTransId="{757B147E-583D-4364-BF0C-C15409A929FF}"/>
    <dgm:cxn modelId="{C250DD37-9175-4FD6-ABE4-2D9EB094B5FA}" srcId="{BBD1DDCC-9D42-4CE0-8EAC-30CF5D4548A2}" destId="{42D5432E-E27F-4BA4-8E2F-30C28128E2C2}" srcOrd="2" destOrd="0" parTransId="{F3040FA1-5D01-4F6A-859B-6F5548F0BA81}" sibTransId="{1E81D1BA-18B8-4530-BFD3-834879636EA7}"/>
    <dgm:cxn modelId="{37660E3A-3AB2-4122-926A-C8D617C92AAC}" srcId="{ED65FD24-7DAB-4863-8891-FA615040A4D1}" destId="{E790C4A9-EAD1-49A9-88AB-69C30407F804}" srcOrd="0" destOrd="0" parTransId="{786A816D-F657-4C4C-A638-9AE42C6F602E}" sibTransId="{B90154B5-8CC0-489F-B72F-2214A5EA2EFA}"/>
    <dgm:cxn modelId="{8218ED3E-F188-46AB-888C-6C6936CF23B8}" type="presOf" srcId="{417BE771-D38E-4EFC-AC95-DB70BBE69504}" destId="{1885576C-2288-4BBC-A795-60476E1AA282}" srcOrd="0" destOrd="0" presId="urn:microsoft.com/office/officeart/2005/8/layout/vList2"/>
    <dgm:cxn modelId="{4952AD71-8D5E-4127-B4F2-6EAA30A61E8F}" type="presOf" srcId="{701CA7FD-2DDD-439C-A19B-55FFB66E4FDC}" destId="{C33FC0AD-3F5C-4882-8B26-E924E1500284}" srcOrd="0" destOrd="0" presId="urn:microsoft.com/office/officeart/2005/8/layout/vList2"/>
    <dgm:cxn modelId="{A82F4F79-1224-41B0-9863-54EFB48AFF72}" srcId="{BBD1DDCC-9D42-4CE0-8EAC-30CF5D4548A2}" destId="{335471A7-604D-4E17-B791-4361B1871E7B}" srcOrd="0" destOrd="0" parTransId="{2902FCEF-9F9F-40DC-8140-7343F89AC3C5}" sibTransId="{23E27F67-81D8-48C5-9702-4F88FBE7D795}"/>
    <dgm:cxn modelId="{2AC7277D-A771-4077-BE6B-A86EAFAD1C5B}" srcId="{42D5432E-E27F-4BA4-8E2F-30C28128E2C2}" destId="{9FDD35BB-F066-4F25-8397-6F1BF3D4D3EB}" srcOrd="0" destOrd="0" parTransId="{7BE4886E-10ED-44CD-AFDE-DCE268FE2819}" sibTransId="{7630307E-440E-4EC7-AB61-6555CA5D169F}"/>
    <dgm:cxn modelId="{B1EEFE99-25C8-47A7-84CF-01232FDBA145}" type="presOf" srcId="{CC4ABE66-7A32-476D-B9E0-69CCD39D8900}" destId="{F65D0498-8227-48B5-B4C0-2133F916592C}" srcOrd="0" destOrd="0" presId="urn:microsoft.com/office/officeart/2005/8/layout/vList2"/>
    <dgm:cxn modelId="{DD462CA0-C9F5-4305-B178-9B25F219F3C8}" type="presOf" srcId="{E790C4A9-EAD1-49A9-88AB-69C30407F804}" destId="{5D269552-D6D8-4650-ACFA-59EC5A66261C}" srcOrd="0" destOrd="0" presId="urn:microsoft.com/office/officeart/2005/8/layout/vList2"/>
    <dgm:cxn modelId="{8F916FA1-74BE-4F82-B2EC-C44DE3B5D44A}" srcId="{417BE771-D38E-4EFC-AC95-DB70BBE69504}" destId="{CC4ABE66-7A32-476D-B9E0-69CCD39D8900}" srcOrd="0" destOrd="0" parTransId="{A1005104-40D5-4A30-B714-0D659CEED327}" sibTransId="{160DA0B9-3E6A-4AE3-A401-0A227431EA55}"/>
    <dgm:cxn modelId="{579E58D0-830A-4E27-9F26-8E0BDDF40B17}" type="presOf" srcId="{9FDD35BB-F066-4F25-8397-6F1BF3D4D3EB}" destId="{7B6DC5EA-F115-4C78-8196-D84402A4C70A}" srcOrd="0" destOrd="0" presId="urn:microsoft.com/office/officeart/2005/8/layout/vList2"/>
    <dgm:cxn modelId="{D8432ED6-0388-4649-9FFA-AE7AE6741F9E}" type="presOf" srcId="{42D5432E-E27F-4BA4-8E2F-30C28128E2C2}" destId="{957E7C95-5D81-40D4-A359-FDBB88C404F2}" srcOrd="0" destOrd="0" presId="urn:microsoft.com/office/officeart/2005/8/layout/vList2"/>
    <dgm:cxn modelId="{8699CDDD-1D26-4B1A-829C-D0E2C02C03D6}" srcId="{BBD1DDCC-9D42-4CE0-8EAC-30CF5D4548A2}" destId="{1ED3826A-8EA5-4F36-A027-D80484204008}" srcOrd="3" destOrd="0" parTransId="{77415593-F8C9-4823-B0CC-F0C17A0546EE}" sibTransId="{025D8F4B-208C-4462-A711-27857A0B65FD}"/>
    <dgm:cxn modelId="{7A5C29E6-A00B-4486-8C9A-C6F68CFC6898}" srcId="{BBD1DDCC-9D42-4CE0-8EAC-30CF5D4548A2}" destId="{417BE771-D38E-4EFC-AC95-DB70BBE69504}" srcOrd="1" destOrd="0" parTransId="{2A61556F-B585-4FD3-AD73-809CBD8DF41F}" sibTransId="{131DDA1F-EFBE-4067-BCD9-BA315DACF534}"/>
    <dgm:cxn modelId="{22FB3AEC-8625-48F4-8D6C-68E137E315E8}" type="presOf" srcId="{ED65FD24-7DAB-4863-8891-FA615040A4D1}" destId="{B0534E88-6C37-4280-867C-070DB29C2FC6}" srcOrd="0" destOrd="0" presId="urn:microsoft.com/office/officeart/2005/8/layout/vList2"/>
    <dgm:cxn modelId="{8C728AF1-991B-49A0-A76D-44EAA511F65A}" type="presOf" srcId="{BBD1DDCC-9D42-4CE0-8EAC-30CF5D4548A2}" destId="{37F40E95-EC5F-4A5E-8D6A-3F8B72293D47}" srcOrd="0" destOrd="0" presId="urn:microsoft.com/office/officeart/2005/8/layout/vList2"/>
    <dgm:cxn modelId="{168C4DFD-81F5-4D84-BF3F-F0725FC6E5AA}" type="presOf" srcId="{1525543C-77F0-4C78-AE4F-44E827659DF4}" destId="{62B4CFA3-88A5-410A-BF56-2BEC3D62709F}" srcOrd="0" destOrd="0" presId="urn:microsoft.com/office/officeart/2005/8/layout/vList2"/>
    <dgm:cxn modelId="{BECEA285-71A1-44F8-8641-1395ADC282DB}" type="presParOf" srcId="{37F40E95-EC5F-4A5E-8D6A-3F8B72293D47}" destId="{0AE26B4E-CBF1-4D44-8F79-F87B7F6D96DD}" srcOrd="0" destOrd="0" presId="urn:microsoft.com/office/officeart/2005/8/layout/vList2"/>
    <dgm:cxn modelId="{2B95CFF8-FE35-457C-95C5-A730C6B76BCC}" type="presParOf" srcId="{37F40E95-EC5F-4A5E-8D6A-3F8B72293D47}" destId="{C33FC0AD-3F5C-4882-8B26-E924E1500284}" srcOrd="1" destOrd="0" presId="urn:microsoft.com/office/officeart/2005/8/layout/vList2"/>
    <dgm:cxn modelId="{5C0A6771-A430-4AA2-ACC6-EC8121D43F82}" type="presParOf" srcId="{37F40E95-EC5F-4A5E-8D6A-3F8B72293D47}" destId="{1885576C-2288-4BBC-A795-60476E1AA282}" srcOrd="2" destOrd="0" presId="urn:microsoft.com/office/officeart/2005/8/layout/vList2"/>
    <dgm:cxn modelId="{A09E5DD3-412B-40C7-B44F-D086411A865E}" type="presParOf" srcId="{37F40E95-EC5F-4A5E-8D6A-3F8B72293D47}" destId="{F65D0498-8227-48B5-B4C0-2133F916592C}" srcOrd="3" destOrd="0" presId="urn:microsoft.com/office/officeart/2005/8/layout/vList2"/>
    <dgm:cxn modelId="{4D00CCE2-ADAD-46C6-980B-A7C7F54E0B6D}" type="presParOf" srcId="{37F40E95-EC5F-4A5E-8D6A-3F8B72293D47}" destId="{957E7C95-5D81-40D4-A359-FDBB88C404F2}" srcOrd="4" destOrd="0" presId="urn:microsoft.com/office/officeart/2005/8/layout/vList2"/>
    <dgm:cxn modelId="{3D8DF061-9141-4EE2-9D7D-1F6F87107E46}" type="presParOf" srcId="{37F40E95-EC5F-4A5E-8D6A-3F8B72293D47}" destId="{7B6DC5EA-F115-4C78-8196-D84402A4C70A}" srcOrd="5" destOrd="0" presId="urn:microsoft.com/office/officeart/2005/8/layout/vList2"/>
    <dgm:cxn modelId="{75738E12-A3CE-41C4-9D8B-66D45E6113B0}" type="presParOf" srcId="{37F40E95-EC5F-4A5E-8D6A-3F8B72293D47}" destId="{AC0EE364-9A6A-4F24-A051-D027588FE69F}" srcOrd="6" destOrd="0" presId="urn:microsoft.com/office/officeart/2005/8/layout/vList2"/>
    <dgm:cxn modelId="{C4CF7EBE-18A1-4354-9ACA-252C411C0575}" type="presParOf" srcId="{37F40E95-EC5F-4A5E-8D6A-3F8B72293D47}" destId="{62B4CFA3-88A5-410A-BF56-2BEC3D62709F}" srcOrd="7" destOrd="0" presId="urn:microsoft.com/office/officeart/2005/8/layout/vList2"/>
    <dgm:cxn modelId="{1807DEBC-4990-46D4-8C2C-5B604DBF97A9}" type="presParOf" srcId="{37F40E95-EC5F-4A5E-8D6A-3F8B72293D47}" destId="{B0534E88-6C37-4280-867C-070DB29C2FC6}" srcOrd="8" destOrd="0" presId="urn:microsoft.com/office/officeart/2005/8/layout/vList2"/>
    <dgm:cxn modelId="{3B7ECA53-8CA2-4FCB-BAC1-4B56AFA6492F}" type="presParOf" srcId="{37F40E95-EC5F-4A5E-8D6A-3F8B72293D47}" destId="{5D269552-D6D8-4650-ACFA-59EC5A66261C}"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2F049D2-B5B3-4F0C-BE2B-C1A8382C7116}"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4AC3762B-6F29-49BB-A469-854D3CC20E83}">
      <dgm:prSet/>
      <dgm:spPr/>
      <dgm:t>
        <a:bodyPr/>
        <a:lstStyle/>
        <a:p>
          <a:pPr>
            <a:lnSpc>
              <a:spcPct val="100000"/>
            </a:lnSpc>
            <a:defRPr cap="all"/>
          </a:pPr>
          <a:r>
            <a:rPr lang="zh-TW" altLang="en-US" b="0" i="0" dirty="0">
              <a:latin typeface="+mn-ea"/>
              <a:ea typeface="+mn-ea"/>
            </a:rPr>
            <a:t>基本架構</a:t>
          </a:r>
          <a:endParaRPr lang="en-US" dirty="0">
            <a:latin typeface="微軟正黑體" panose="020B0604030504040204" pitchFamily="34" charset="-120"/>
            <a:ea typeface="微軟正黑體" panose="020B0604030504040204" pitchFamily="34" charset="-120"/>
          </a:endParaRPr>
        </a:p>
      </dgm:t>
    </dgm:pt>
    <dgm:pt modelId="{5AA97984-6211-478C-8124-EA60DEC0E2F4}" type="parTrans" cxnId="{7A18473A-2B76-4F6D-8B88-5C4E8629EBB3}">
      <dgm:prSet/>
      <dgm:spPr/>
      <dgm:t>
        <a:bodyPr/>
        <a:lstStyle/>
        <a:p>
          <a:endParaRPr lang="en-US"/>
        </a:p>
      </dgm:t>
    </dgm:pt>
    <dgm:pt modelId="{474B922B-E962-4F0F-964F-2A56FCE49D5A}" type="sibTrans" cxnId="{7A18473A-2B76-4F6D-8B88-5C4E8629EBB3}">
      <dgm:prSet/>
      <dgm:spPr/>
      <dgm:t>
        <a:bodyPr/>
        <a:lstStyle/>
        <a:p>
          <a:endParaRPr lang="en-US"/>
        </a:p>
      </dgm:t>
    </dgm:pt>
    <dgm:pt modelId="{51A862B9-C3A8-4E40-BB55-8498A9955D16}">
      <dgm:prSet/>
      <dgm:spPr/>
      <dgm:t>
        <a:bodyPr/>
        <a:lstStyle/>
        <a:p>
          <a:pPr>
            <a:lnSpc>
              <a:spcPct val="100000"/>
            </a:lnSpc>
            <a:defRPr cap="all"/>
          </a:pPr>
          <a:r>
            <a:rPr lang="zh-TW" altLang="en-US" b="0" i="0" dirty="0">
              <a:latin typeface="+mn-ea"/>
              <a:ea typeface="+mn-ea"/>
            </a:rPr>
            <a:t>主要架構</a:t>
          </a:r>
          <a:endParaRPr lang="en-US" dirty="0">
            <a:latin typeface="微軟正黑體" panose="020B0604030504040204" pitchFamily="34" charset="-120"/>
            <a:ea typeface="微軟正黑體" panose="020B0604030504040204" pitchFamily="34" charset="-120"/>
          </a:endParaRPr>
        </a:p>
      </dgm:t>
    </dgm:pt>
    <dgm:pt modelId="{E4E14A6E-DF26-409A-82B0-D273E64B5653}" type="sibTrans" cxnId="{BA20AA88-9C0A-4B70-82D1-FEE73E89A446}">
      <dgm:prSet/>
      <dgm:spPr/>
      <dgm:t>
        <a:bodyPr/>
        <a:lstStyle/>
        <a:p>
          <a:endParaRPr lang="zh-TW" altLang="en-US"/>
        </a:p>
      </dgm:t>
    </dgm:pt>
    <dgm:pt modelId="{7FE474D2-6AB7-456C-AE74-E109D80AC67F}" type="parTrans" cxnId="{BA20AA88-9C0A-4B70-82D1-FEE73E89A446}">
      <dgm:prSet/>
      <dgm:spPr/>
      <dgm:t>
        <a:bodyPr/>
        <a:lstStyle/>
        <a:p>
          <a:endParaRPr lang="zh-TW" altLang="en-US"/>
        </a:p>
      </dgm:t>
    </dgm:pt>
    <dgm:pt modelId="{264E880A-499A-44E7-A9AD-58DF3E84D965}" type="pres">
      <dgm:prSet presAssocID="{A2F049D2-B5B3-4F0C-BE2B-C1A8382C7116}" presName="root" presStyleCnt="0">
        <dgm:presLayoutVars>
          <dgm:dir/>
          <dgm:resizeHandles val="exact"/>
        </dgm:presLayoutVars>
      </dgm:prSet>
      <dgm:spPr/>
    </dgm:pt>
    <dgm:pt modelId="{9CDF8DEF-D559-462A-BFEC-CE1F1191E282}" type="pres">
      <dgm:prSet presAssocID="{4AC3762B-6F29-49BB-A469-854D3CC20E83}" presName="compNode" presStyleCnt="0"/>
      <dgm:spPr/>
    </dgm:pt>
    <dgm:pt modelId="{32343E24-C677-422F-9D48-2971D54E13DE}" type="pres">
      <dgm:prSet presAssocID="{4AC3762B-6F29-49BB-A469-854D3CC20E83}" presName="iconBgRect" presStyleLbl="bgShp" presStyleIdx="0" presStyleCnt="2" custLinFactX="93835" custLinFactNeighborX="100000"/>
      <dgm:spPr/>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904E5BB6-84A3-4206-9D7B-3C71CE489625}" type="pres">
      <dgm:prSet presAssocID="{4AC3762B-6F29-49BB-A469-854D3CC20E83}" presName="iconRect" presStyleLbl="node1" presStyleIdx="0" presStyleCnt="2" custLinFactX="137828" custLinFactNeighborX="200000"/>
      <dgm:spPr>
        <a:blipFill rotWithShape="1">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dgm:spPr>
      <dgm:extLst>
        <a:ext uri="{E40237B7-FDA0-4F09-8148-C483321AD2D9}">
          <dgm14:cNvPr xmlns:dgm14="http://schemas.microsoft.com/office/drawing/2010/diagram" id="0" name="" descr="螢幕 以實心填滿">
            <a:hlinkClick xmlns:r="http://schemas.openxmlformats.org/officeDocument/2006/relationships" r:id="rId1" action="ppaction://hlinksldjump"/>
          </dgm14:cNvPr>
        </a:ext>
      </dgm:extLst>
    </dgm:pt>
    <dgm:pt modelId="{F2E5B5A2-8C85-4C66-B0D9-403757DA4C71}" type="pres">
      <dgm:prSet presAssocID="{4AC3762B-6F29-49BB-A469-854D3CC20E83}" presName="spaceRect" presStyleCnt="0"/>
      <dgm:spPr/>
    </dgm:pt>
    <dgm:pt modelId="{EDC7445D-6B2B-4035-A95A-9C8F31ED39BB}" type="pres">
      <dgm:prSet presAssocID="{4AC3762B-6F29-49BB-A469-854D3CC20E83}" presName="textRect" presStyleLbl="revTx" presStyleIdx="0" presStyleCnt="2">
        <dgm:presLayoutVars>
          <dgm:chMax val="1"/>
          <dgm:chPref val="1"/>
        </dgm:presLayoutVars>
      </dgm:prSet>
      <dgm:spPr/>
    </dgm:pt>
    <dgm:pt modelId="{63EDF697-E212-4AEF-B4FA-70873A10D11A}" type="pres">
      <dgm:prSet presAssocID="{474B922B-E962-4F0F-964F-2A56FCE49D5A}" presName="sibTrans" presStyleCnt="0"/>
      <dgm:spPr/>
    </dgm:pt>
    <dgm:pt modelId="{75F22DC8-8CB2-4771-9B17-F5192C7D0D6A}" type="pres">
      <dgm:prSet presAssocID="{51A862B9-C3A8-4E40-BB55-8498A9955D16}" presName="compNode" presStyleCnt="0"/>
      <dgm:spPr/>
    </dgm:pt>
    <dgm:pt modelId="{0D8F99B1-F9D8-4EEF-8DFA-17DF679BD79A}" type="pres">
      <dgm:prSet presAssocID="{51A862B9-C3A8-4E40-BB55-8498A9955D16}" presName="iconBgRect" presStyleLbl="bgShp" presStyleIdx="1" presStyleCnt="2" custLinFactX="-92623" custLinFactNeighborX="-100000" custLinFactNeighborY="-519"/>
      <dgm:spPr/>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ECFE7D48-E445-4628-A436-14B009CB200A}" type="pres">
      <dgm:prSet presAssocID="{51A862B9-C3A8-4E40-BB55-8498A9955D16}" presName="iconRect" presStyleLbl="node1" presStyleIdx="1" presStyleCnt="2" custLinFactX="-135714" custLinFactNeighborX="-200000" custLinFactNeighborY="-905"/>
      <dgm:spPr>
        <a:blipFill rotWithShape="1">
          <a:blip xmlns:r="http://schemas.openxmlformats.org/officeDocument/2006/relationships" r:embed="rId5">
            <a:extLst>
              <a:ext uri="{BEBA8EAE-BF5A-486C-A8C5-ECC9F3942E4B}">
                <a14:imgProps xmlns:a14="http://schemas.microsoft.com/office/drawing/2010/main">
                  <a14:imgLayer r:embed="rId6">
                    <a14:imgEffect>
                      <a14:brightnessContrast bright="100000"/>
                    </a14:imgEffect>
                  </a14:imgLayer>
                </a14:imgProps>
              </a:ext>
            </a:extLst>
          </a:blip>
          <a:srcRect/>
          <a:stretch>
            <a:fillRect/>
          </a:stretch>
        </a:blipFill>
      </dgm:spPr>
      <dgm:extLst>
        <a:ext uri="{E40237B7-FDA0-4F09-8148-C483321AD2D9}">
          <dgm14:cNvPr xmlns:dgm14="http://schemas.microsoft.com/office/drawing/2010/diagram" id="0" name="" descr="決策圖 以實心填滿">
            <a:hlinkClick xmlns:r="http://schemas.openxmlformats.org/officeDocument/2006/relationships" r:id="rId4" action="ppaction://hlinksldjump"/>
          </dgm14:cNvPr>
        </a:ext>
      </dgm:extLst>
    </dgm:pt>
    <dgm:pt modelId="{14EF9C68-3B5A-4215-B8F9-087F04B3FA03}" type="pres">
      <dgm:prSet presAssocID="{51A862B9-C3A8-4E40-BB55-8498A9955D16}" presName="spaceRect" presStyleCnt="0"/>
      <dgm:spPr/>
    </dgm:pt>
    <dgm:pt modelId="{998FF1B7-7C64-46FA-99B1-6253C7A97736}" type="pres">
      <dgm:prSet presAssocID="{51A862B9-C3A8-4E40-BB55-8498A9955D16}" presName="textRect" presStyleLbl="revTx" presStyleIdx="1" presStyleCnt="2">
        <dgm:presLayoutVars>
          <dgm:chMax val="1"/>
          <dgm:chPref val="1"/>
        </dgm:presLayoutVars>
      </dgm:prSet>
      <dgm:spPr/>
    </dgm:pt>
  </dgm:ptLst>
  <dgm:cxnLst>
    <dgm:cxn modelId="{22CAF900-F38B-44C8-93FE-4AB6A23D7CB4}" type="presOf" srcId="{4AC3762B-6F29-49BB-A469-854D3CC20E83}" destId="{EDC7445D-6B2B-4035-A95A-9C8F31ED39BB}" srcOrd="0" destOrd="0" presId="urn:microsoft.com/office/officeart/2018/5/layout/IconCircleLabelList"/>
    <dgm:cxn modelId="{F4610812-28B0-47F2-AAB9-EF0F4E134598}" type="presOf" srcId="{51A862B9-C3A8-4E40-BB55-8498A9955D16}" destId="{998FF1B7-7C64-46FA-99B1-6253C7A97736}" srcOrd="0" destOrd="0" presId="urn:microsoft.com/office/officeart/2018/5/layout/IconCircleLabelList"/>
    <dgm:cxn modelId="{7A18473A-2B76-4F6D-8B88-5C4E8629EBB3}" srcId="{A2F049D2-B5B3-4F0C-BE2B-C1A8382C7116}" destId="{4AC3762B-6F29-49BB-A469-854D3CC20E83}" srcOrd="0" destOrd="0" parTransId="{5AA97984-6211-478C-8124-EA60DEC0E2F4}" sibTransId="{474B922B-E962-4F0F-964F-2A56FCE49D5A}"/>
    <dgm:cxn modelId="{BA20AA88-9C0A-4B70-82D1-FEE73E89A446}" srcId="{A2F049D2-B5B3-4F0C-BE2B-C1A8382C7116}" destId="{51A862B9-C3A8-4E40-BB55-8498A9955D16}" srcOrd="1" destOrd="0" parTransId="{7FE474D2-6AB7-456C-AE74-E109D80AC67F}" sibTransId="{E4E14A6E-DF26-409A-82B0-D273E64B5653}"/>
    <dgm:cxn modelId="{4AB7FFF9-90BC-4CCA-BC20-7382515609B2}" type="presOf" srcId="{A2F049D2-B5B3-4F0C-BE2B-C1A8382C7116}" destId="{264E880A-499A-44E7-A9AD-58DF3E84D965}" srcOrd="0" destOrd="0" presId="urn:microsoft.com/office/officeart/2018/5/layout/IconCircleLabelList"/>
    <dgm:cxn modelId="{7A82E623-817E-4A1B-BE9D-A6FA23ED14DB}" type="presParOf" srcId="{264E880A-499A-44E7-A9AD-58DF3E84D965}" destId="{9CDF8DEF-D559-462A-BFEC-CE1F1191E282}" srcOrd="0" destOrd="0" presId="urn:microsoft.com/office/officeart/2018/5/layout/IconCircleLabelList"/>
    <dgm:cxn modelId="{368EE11F-37C6-4C0F-ABDF-1F20A19C251B}" type="presParOf" srcId="{9CDF8DEF-D559-462A-BFEC-CE1F1191E282}" destId="{32343E24-C677-422F-9D48-2971D54E13DE}" srcOrd="0" destOrd="0" presId="urn:microsoft.com/office/officeart/2018/5/layout/IconCircleLabelList"/>
    <dgm:cxn modelId="{A445E55D-A43B-47E2-9638-FB7BA6B94EFC}" type="presParOf" srcId="{9CDF8DEF-D559-462A-BFEC-CE1F1191E282}" destId="{904E5BB6-84A3-4206-9D7B-3C71CE489625}" srcOrd="1" destOrd="0" presId="urn:microsoft.com/office/officeart/2018/5/layout/IconCircleLabelList"/>
    <dgm:cxn modelId="{5FA5A47E-8CA7-458D-BE16-58A773998999}" type="presParOf" srcId="{9CDF8DEF-D559-462A-BFEC-CE1F1191E282}" destId="{F2E5B5A2-8C85-4C66-B0D9-403757DA4C71}" srcOrd="2" destOrd="0" presId="urn:microsoft.com/office/officeart/2018/5/layout/IconCircleLabelList"/>
    <dgm:cxn modelId="{4273A902-6ED0-4A74-84FA-A97FBF6B439B}" type="presParOf" srcId="{9CDF8DEF-D559-462A-BFEC-CE1F1191E282}" destId="{EDC7445D-6B2B-4035-A95A-9C8F31ED39BB}" srcOrd="3" destOrd="0" presId="urn:microsoft.com/office/officeart/2018/5/layout/IconCircleLabelList"/>
    <dgm:cxn modelId="{426ECC34-1B88-46B2-AE12-D9DAD88ECB36}" type="presParOf" srcId="{264E880A-499A-44E7-A9AD-58DF3E84D965}" destId="{63EDF697-E212-4AEF-B4FA-70873A10D11A}" srcOrd="1" destOrd="0" presId="urn:microsoft.com/office/officeart/2018/5/layout/IconCircleLabelList"/>
    <dgm:cxn modelId="{62177316-3A42-48CB-8BF9-A764AA0041DD}" type="presParOf" srcId="{264E880A-499A-44E7-A9AD-58DF3E84D965}" destId="{75F22DC8-8CB2-4771-9B17-F5192C7D0D6A}" srcOrd="2" destOrd="0" presId="urn:microsoft.com/office/officeart/2018/5/layout/IconCircleLabelList"/>
    <dgm:cxn modelId="{95EDA713-42CD-4433-A3E2-21C12287BF79}" type="presParOf" srcId="{75F22DC8-8CB2-4771-9B17-F5192C7D0D6A}" destId="{0D8F99B1-F9D8-4EEF-8DFA-17DF679BD79A}" srcOrd="0" destOrd="0" presId="urn:microsoft.com/office/officeart/2018/5/layout/IconCircleLabelList"/>
    <dgm:cxn modelId="{F403C253-51F3-4E0C-AB30-693330306C4F}" type="presParOf" srcId="{75F22DC8-8CB2-4771-9B17-F5192C7D0D6A}" destId="{ECFE7D48-E445-4628-A436-14B009CB200A}" srcOrd="1" destOrd="0" presId="urn:microsoft.com/office/officeart/2018/5/layout/IconCircleLabelList"/>
    <dgm:cxn modelId="{1CD7E81D-596C-4A7C-87BA-870A9148EEB0}" type="presParOf" srcId="{75F22DC8-8CB2-4771-9B17-F5192C7D0D6A}" destId="{14EF9C68-3B5A-4215-B8F9-087F04B3FA03}" srcOrd="2" destOrd="0" presId="urn:microsoft.com/office/officeart/2018/5/layout/IconCircleLabelList"/>
    <dgm:cxn modelId="{08055967-E33E-4931-A0F7-83ECEB298449}" type="presParOf" srcId="{75F22DC8-8CB2-4771-9B17-F5192C7D0D6A}" destId="{998FF1B7-7C64-46FA-99B1-6253C7A97736}" srcOrd="3" destOrd="0" presId="urn:microsoft.com/office/officeart/2018/5/layout/IconCircleLabelList"/>
  </dgm:cxnLst>
  <dgm:bg>
    <a:blipFill dpi="0"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BD1DDCC-9D42-4CE0-8EAC-30CF5D4548A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zh-TW" altLang="en-US"/>
        </a:p>
      </dgm:t>
    </dgm:pt>
    <dgm:pt modelId="{335471A7-604D-4E17-B791-4361B1871E7B}">
      <dgm:prSet phldrT="[文字]" custT="1"/>
      <dgm:spPr/>
      <dgm:t>
        <a:bodyPr/>
        <a:lstStyle/>
        <a:p>
          <a:pPr>
            <a:lnSpc>
              <a:spcPct val="100000"/>
            </a:lnSpc>
            <a:defRPr cap="all"/>
          </a:pPr>
          <a:r>
            <a:rPr lang="zh-TW" altLang="en-US" sz="2800" dirty="0"/>
            <a:t>優化搜尋速度</a:t>
          </a:r>
        </a:p>
      </dgm:t>
    </dgm:pt>
    <dgm:pt modelId="{2902FCEF-9F9F-40DC-8140-7343F89AC3C5}" type="parTrans" cxnId="{A82F4F79-1224-41B0-9863-54EFB48AFF72}">
      <dgm:prSet/>
      <dgm:spPr/>
      <dgm:t>
        <a:bodyPr/>
        <a:lstStyle/>
        <a:p>
          <a:endParaRPr lang="zh-TW" altLang="en-US"/>
        </a:p>
      </dgm:t>
    </dgm:pt>
    <dgm:pt modelId="{23E27F67-81D8-48C5-9702-4F88FBE7D795}" type="sibTrans" cxnId="{A82F4F79-1224-41B0-9863-54EFB48AFF72}">
      <dgm:prSet/>
      <dgm:spPr/>
      <dgm:t>
        <a:bodyPr/>
        <a:lstStyle/>
        <a:p>
          <a:endParaRPr lang="zh-TW" altLang="en-US"/>
        </a:p>
      </dgm:t>
    </dgm:pt>
    <dgm:pt modelId="{42D5432E-E27F-4BA4-8E2F-30C28128E2C2}">
      <dgm:prSet phldrT="[文字]" custT="1"/>
      <dgm:spPr/>
      <dgm:t>
        <a:bodyPr/>
        <a:lstStyle/>
        <a:p>
          <a:pPr>
            <a:lnSpc>
              <a:spcPct val="100000"/>
            </a:lnSpc>
            <a:defRPr cap="all"/>
          </a:pPr>
          <a:r>
            <a:rPr lang="zh-TW" altLang="en-US" sz="2800" dirty="0"/>
            <a:t>跨平台整合系統</a:t>
          </a:r>
        </a:p>
      </dgm:t>
    </dgm:pt>
    <dgm:pt modelId="{F3040FA1-5D01-4F6A-859B-6F5548F0BA81}" type="parTrans" cxnId="{C250DD37-9175-4FD6-ABE4-2D9EB094B5FA}">
      <dgm:prSet/>
      <dgm:spPr/>
      <dgm:t>
        <a:bodyPr/>
        <a:lstStyle/>
        <a:p>
          <a:endParaRPr lang="zh-TW" altLang="en-US"/>
        </a:p>
      </dgm:t>
    </dgm:pt>
    <dgm:pt modelId="{1E81D1BA-18B8-4530-BFD3-834879636EA7}" type="sibTrans" cxnId="{C250DD37-9175-4FD6-ABE4-2D9EB094B5FA}">
      <dgm:prSet/>
      <dgm:spPr/>
      <dgm:t>
        <a:bodyPr/>
        <a:lstStyle/>
        <a:p>
          <a:endParaRPr lang="zh-TW" altLang="en-US"/>
        </a:p>
      </dgm:t>
    </dgm:pt>
    <dgm:pt modelId="{417BE771-D38E-4EFC-AC95-DB70BBE69504}">
      <dgm:prSet phldrT="[文字]" custT="1"/>
      <dgm:spPr/>
      <dgm:t>
        <a:bodyPr/>
        <a:lstStyle/>
        <a:p>
          <a:pPr>
            <a:lnSpc>
              <a:spcPct val="100000"/>
            </a:lnSpc>
            <a:defRPr cap="all"/>
          </a:pPr>
          <a:r>
            <a:rPr lang="zh-TW" altLang="en-US" sz="2800" dirty="0"/>
            <a:t>提升搜尋準確率</a:t>
          </a:r>
        </a:p>
      </dgm:t>
    </dgm:pt>
    <dgm:pt modelId="{2A61556F-B585-4FD3-AD73-809CBD8DF41F}" type="parTrans" cxnId="{7A5C29E6-A00B-4486-8C9A-C6F68CFC6898}">
      <dgm:prSet/>
      <dgm:spPr/>
      <dgm:t>
        <a:bodyPr/>
        <a:lstStyle/>
        <a:p>
          <a:endParaRPr lang="zh-TW" altLang="en-US"/>
        </a:p>
      </dgm:t>
    </dgm:pt>
    <dgm:pt modelId="{131DDA1F-EFBE-4067-BCD9-BA315DACF534}" type="sibTrans" cxnId="{7A5C29E6-A00B-4486-8C9A-C6F68CFC6898}">
      <dgm:prSet/>
      <dgm:spPr/>
      <dgm:t>
        <a:bodyPr/>
        <a:lstStyle/>
        <a:p>
          <a:endParaRPr lang="zh-TW" altLang="en-US"/>
        </a:p>
      </dgm:t>
    </dgm:pt>
    <dgm:pt modelId="{402EEC29-92C6-40EC-90AD-A9B34D1AB3F2}" type="pres">
      <dgm:prSet presAssocID="{BBD1DDCC-9D42-4CE0-8EAC-30CF5D4548A2}" presName="root" presStyleCnt="0">
        <dgm:presLayoutVars>
          <dgm:dir/>
          <dgm:resizeHandles val="exact"/>
        </dgm:presLayoutVars>
      </dgm:prSet>
      <dgm:spPr/>
    </dgm:pt>
    <dgm:pt modelId="{6109A8BD-07DB-4135-AD6D-DE0497C01039}" type="pres">
      <dgm:prSet presAssocID="{335471A7-604D-4E17-B791-4361B1871E7B}" presName="compNode" presStyleCnt="0"/>
      <dgm:spPr/>
    </dgm:pt>
    <dgm:pt modelId="{24D8EFBC-478F-4E46-BC92-09663861E871}" type="pres">
      <dgm:prSet presAssocID="{335471A7-604D-4E17-B791-4361B1871E7B}" presName="iconBgRect" presStyleLbl="bgShp" presStyleIdx="0" presStyleCnt="3"/>
      <dgm:spPr>
        <a:prstGeom prst="round2DiagRect">
          <a:avLst>
            <a:gd name="adj1" fmla="val 29727"/>
            <a:gd name="adj2" fmla="val 0"/>
          </a:avLst>
        </a:prstGeom>
      </dgm:spPr>
    </dgm:pt>
    <dgm:pt modelId="{6D5CAFE7-CC56-4EE3-8CCD-DB872D50A722}" type="pres">
      <dgm:prSet presAssocID="{335471A7-604D-4E17-B791-4361B1871E7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火箭"/>
        </a:ext>
      </dgm:extLst>
    </dgm:pt>
    <dgm:pt modelId="{D05BF724-34B9-4966-996D-47A65F1F46E4}" type="pres">
      <dgm:prSet presAssocID="{335471A7-604D-4E17-B791-4361B1871E7B}" presName="spaceRect" presStyleCnt="0"/>
      <dgm:spPr/>
    </dgm:pt>
    <dgm:pt modelId="{95C399BF-E436-46C7-93BE-565A461E6F29}" type="pres">
      <dgm:prSet presAssocID="{335471A7-604D-4E17-B791-4361B1871E7B}" presName="textRect" presStyleLbl="revTx" presStyleIdx="0" presStyleCnt="3">
        <dgm:presLayoutVars>
          <dgm:chMax val="1"/>
          <dgm:chPref val="1"/>
        </dgm:presLayoutVars>
      </dgm:prSet>
      <dgm:spPr/>
    </dgm:pt>
    <dgm:pt modelId="{6D3947A7-69CE-459C-BB46-FAC24639F0BF}" type="pres">
      <dgm:prSet presAssocID="{23E27F67-81D8-48C5-9702-4F88FBE7D795}" presName="sibTrans" presStyleCnt="0"/>
      <dgm:spPr/>
    </dgm:pt>
    <dgm:pt modelId="{697F276A-41E5-478E-932B-4063923CF7DE}" type="pres">
      <dgm:prSet presAssocID="{417BE771-D38E-4EFC-AC95-DB70BBE69504}" presName="compNode" presStyleCnt="0"/>
      <dgm:spPr/>
    </dgm:pt>
    <dgm:pt modelId="{E528D293-4898-40F2-9586-B99AFF30BBE2}" type="pres">
      <dgm:prSet presAssocID="{417BE771-D38E-4EFC-AC95-DB70BBE69504}" presName="iconBgRect" presStyleLbl="bgShp" presStyleIdx="1" presStyleCnt="3"/>
      <dgm:spPr>
        <a:prstGeom prst="round2DiagRect">
          <a:avLst>
            <a:gd name="adj1" fmla="val 29727"/>
            <a:gd name="adj2" fmla="val 0"/>
          </a:avLst>
        </a:prstGeom>
      </dgm:spPr>
    </dgm:pt>
    <dgm:pt modelId="{7003C12F-E29B-4225-92A7-1423932DA6F9}" type="pres">
      <dgm:prSet presAssocID="{417BE771-D38E-4EFC-AC95-DB70BBE69504}"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核取記號"/>
        </a:ext>
      </dgm:extLst>
    </dgm:pt>
    <dgm:pt modelId="{2A264AB3-133A-4199-A147-BC259E6037DE}" type="pres">
      <dgm:prSet presAssocID="{417BE771-D38E-4EFC-AC95-DB70BBE69504}" presName="spaceRect" presStyleCnt="0"/>
      <dgm:spPr/>
    </dgm:pt>
    <dgm:pt modelId="{E667E429-79A5-4904-8EC4-01243B9C6410}" type="pres">
      <dgm:prSet presAssocID="{417BE771-D38E-4EFC-AC95-DB70BBE69504}" presName="textRect" presStyleLbl="revTx" presStyleIdx="1" presStyleCnt="3">
        <dgm:presLayoutVars>
          <dgm:chMax val="1"/>
          <dgm:chPref val="1"/>
        </dgm:presLayoutVars>
      </dgm:prSet>
      <dgm:spPr/>
    </dgm:pt>
    <dgm:pt modelId="{9EB46CC0-63F1-4838-ADF1-D623D5F2B43C}" type="pres">
      <dgm:prSet presAssocID="{131DDA1F-EFBE-4067-BCD9-BA315DACF534}" presName="sibTrans" presStyleCnt="0"/>
      <dgm:spPr/>
    </dgm:pt>
    <dgm:pt modelId="{A9C6E47A-FFC7-4541-8D52-934CB701A10B}" type="pres">
      <dgm:prSet presAssocID="{42D5432E-E27F-4BA4-8E2F-30C28128E2C2}" presName="compNode" presStyleCnt="0"/>
      <dgm:spPr/>
    </dgm:pt>
    <dgm:pt modelId="{510EA99C-7C14-4FD0-9B9E-0920000746BE}" type="pres">
      <dgm:prSet presAssocID="{42D5432E-E27F-4BA4-8E2F-30C28128E2C2}" presName="iconBgRect" presStyleLbl="bgShp" presStyleIdx="2" presStyleCnt="3"/>
      <dgm:spPr>
        <a:prstGeom prst="round2DiagRect">
          <a:avLst>
            <a:gd name="adj1" fmla="val 29727"/>
            <a:gd name="adj2" fmla="val 0"/>
          </a:avLst>
        </a:prstGeom>
      </dgm:spPr>
    </dgm:pt>
    <dgm:pt modelId="{42B66C65-E7CA-492B-B4E9-D9361D303FC2}" type="pres">
      <dgm:prSet presAssocID="{42D5432E-E27F-4BA4-8E2F-30C28128E2C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智慧型手機 以實心填滿"/>
        </a:ext>
      </dgm:extLst>
    </dgm:pt>
    <dgm:pt modelId="{3A0A92ED-7AF4-4724-8957-571DA5A0C37C}" type="pres">
      <dgm:prSet presAssocID="{42D5432E-E27F-4BA4-8E2F-30C28128E2C2}" presName="spaceRect" presStyleCnt="0"/>
      <dgm:spPr/>
    </dgm:pt>
    <dgm:pt modelId="{C8B7EF70-2691-437D-8357-08B7572697B9}" type="pres">
      <dgm:prSet presAssocID="{42D5432E-E27F-4BA4-8E2F-30C28128E2C2}" presName="textRect" presStyleLbl="revTx" presStyleIdx="2" presStyleCnt="3">
        <dgm:presLayoutVars>
          <dgm:chMax val="1"/>
          <dgm:chPref val="1"/>
        </dgm:presLayoutVars>
      </dgm:prSet>
      <dgm:spPr/>
    </dgm:pt>
  </dgm:ptLst>
  <dgm:cxnLst>
    <dgm:cxn modelId="{C250DD37-9175-4FD6-ABE4-2D9EB094B5FA}" srcId="{BBD1DDCC-9D42-4CE0-8EAC-30CF5D4548A2}" destId="{42D5432E-E27F-4BA4-8E2F-30C28128E2C2}" srcOrd="2" destOrd="0" parTransId="{F3040FA1-5D01-4F6A-859B-6F5548F0BA81}" sibTransId="{1E81D1BA-18B8-4530-BFD3-834879636EA7}"/>
    <dgm:cxn modelId="{A82F4F79-1224-41B0-9863-54EFB48AFF72}" srcId="{BBD1DDCC-9D42-4CE0-8EAC-30CF5D4548A2}" destId="{335471A7-604D-4E17-B791-4361B1871E7B}" srcOrd="0" destOrd="0" parTransId="{2902FCEF-9F9F-40DC-8140-7343F89AC3C5}" sibTransId="{23E27F67-81D8-48C5-9702-4F88FBE7D795}"/>
    <dgm:cxn modelId="{4A7A6A82-25C8-4880-8113-A54671984EB4}" type="presOf" srcId="{417BE771-D38E-4EFC-AC95-DB70BBE69504}" destId="{E667E429-79A5-4904-8EC4-01243B9C6410}" srcOrd="0" destOrd="0" presId="urn:microsoft.com/office/officeart/2018/5/layout/IconLeafLabelList"/>
    <dgm:cxn modelId="{905773BA-F0D3-4E3E-BB2C-292B66071254}" type="presOf" srcId="{42D5432E-E27F-4BA4-8E2F-30C28128E2C2}" destId="{C8B7EF70-2691-437D-8357-08B7572697B9}" srcOrd="0" destOrd="0" presId="urn:microsoft.com/office/officeart/2018/5/layout/IconLeafLabelList"/>
    <dgm:cxn modelId="{3289EACC-2F24-40E8-B3B5-9A3976DC222E}" type="presOf" srcId="{BBD1DDCC-9D42-4CE0-8EAC-30CF5D4548A2}" destId="{402EEC29-92C6-40EC-90AD-A9B34D1AB3F2}" srcOrd="0" destOrd="0" presId="urn:microsoft.com/office/officeart/2018/5/layout/IconLeafLabelList"/>
    <dgm:cxn modelId="{9D730FCF-9267-4089-9706-522C7A382FF8}" type="presOf" srcId="{335471A7-604D-4E17-B791-4361B1871E7B}" destId="{95C399BF-E436-46C7-93BE-565A461E6F29}" srcOrd="0" destOrd="0" presId="urn:microsoft.com/office/officeart/2018/5/layout/IconLeafLabelList"/>
    <dgm:cxn modelId="{7A5C29E6-A00B-4486-8C9A-C6F68CFC6898}" srcId="{BBD1DDCC-9D42-4CE0-8EAC-30CF5D4548A2}" destId="{417BE771-D38E-4EFC-AC95-DB70BBE69504}" srcOrd="1" destOrd="0" parTransId="{2A61556F-B585-4FD3-AD73-809CBD8DF41F}" sibTransId="{131DDA1F-EFBE-4067-BCD9-BA315DACF534}"/>
    <dgm:cxn modelId="{EE836D79-A401-4051-84CC-05B701F95651}" type="presParOf" srcId="{402EEC29-92C6-40EC-90AD-A9B34D1AB3F2}" destId="{6109A8BD-07DB-4135-AD6D-DE0497C01039}" srcOrd="0" destOrd="0" presId="urn:microsoft.com/office/officeart/2018/5/layout/IconLeafLabelList"/>
    <dgm:cxn modelId="{8584EC74-A825-46A9-8AE8-6174392A6805}" type="presParOf" srcId="{6109A8BD-07DB-4135-AD6D-DE0497C01039}" destId="{24D8EFBC-478F-4E46-BC92-09663861E871}" srcOrd="0" destOrd="0" presId="urn:microsoft.com/office/officeart/2018/5/layout/IconLeafLabelList"/>
    <dgm:cxn modelId="{ABF1C631-FFF8-4751-92F1-314150949937}" type="presParOf" srcId="{6109A8BD-07DB-4135-AD6D-DE0497C01039}" destId="{6D5CAFE7-CC56-4EE3-8CCD-DB872D50A722}" srcOrd="1" destOrd="0" presId="urn:microsoft.com/office/officeart/2018/5/layout/IconLeafLabelList"/>
    <dgm:cxn modelId="{EE0EB4E5-83A1-4A38-9120-87FE349DD224}" type="presParOf" srcId="{6109A8BD-07DB-4135-AD6D-DE0497C01039}" destId="{D05BF724-34B9-4966-996D-47A65F1F46E4}" srcOrd="2" destOrd="0" presId="urn:microsoft.com/office/officeart/2018/5/layout/IconLeafLabelList"/>
    <dgm:cxn modelId="{A81448D1-33AE-452A-B334-A24927A32C1B}" type="presParOf" srcId="{6109A8BD-07DB-4135-AD6D-DE0497C01039}" destId="{95C399BF-E436-46C7-93BE-565A461E6F29}" srcOrd="3" destOrd="0" presId="urn:microsoft.com/office/officeart/2018/5/layout/IconLeafLabelList"/>
    <dgm:cxn modelId="{22312520-AD7B-4A16-8604-FCB9C227B7BC}" type="presParOf" srcId="{402EEC29-92C6-40EC-90AD-A9B34D1AB3F2}" destId="{6D3947A7-69CE-459C-BB46-FAC24639F0BF}" srcOrd="1" destOrd="0" presId="urn:microsoft.com/office/officeart/2018/5/layout/IconLeafLabelList"/>
    <dgm:cxn modelId="{FFA47864-CB14-4758-903A-92B06D72AB94}" type="presParOf" srcId="{402EEC29-92C6-40EC-90AD-A9B34D1AB3F2}" destId="{697F276A-41E5-478E-932B-4063923CF7DE}" srcOrd="2" destOrd="0" presId="urn:microsoft.com/office/officeart/2018/5/layout/IconLeafLabelList"/>
    <dgm:cxn modelId="{700D134B-19F5-4631-AA91-45F56C511297}" type="presParOf" srcId="{697F276A-41E5-478E-932B-4063923CF7DE}" destId="{E528D293-4898-40F2-9586-B99AFF30BBE2}" srcOrd="0" destOrd="0" presId="urn:microsoft.com/office/officeart/2018/5/layout/IconLeafLabelList"/>
    <dgm:cxn modelId="{8A4C9120-BB02-43DD-9690-BE6A6680A3EA}" type="presParOf" srcId="{697F276A-41E5-478E-932B-4063923CF7DE}" destId="{7003C12F-E29B-4225-92A7-1423932DA6F9}" srcOrd="1" destOrd="0" presId="urn:microsoft.com/office/officeart/2018/5/layout/IconLeafLabelList"/>
    <dgm:cxn modelId="{4F455ED1-B277-486F-B41B-9883E67D2832}" type="presParOf" srcId="{697F276A-41E5-478E-932B-4063923CF7DE}" destId="{2A264AB3-133A-4199-A147-BC259E6037DE}" srcOrd="2" destOrd="0" presId="urn:microsoft.com/office/officeart/2018/5/layout/IconLeafLabelList"/>
    <dgm:cxn modelId="{8EB4844D-0A8C-48F5-8D40-3AF9BEDB0F3E}" type="presParOf" srcId="{697F276A-41E5-478E-932B-4063923CF7DE}" destId="{E667E429-79A5-4904-8EC4-01243B9C6410}" srcOrd="3" destOrd="0" presId="urn:microsoft.com/office/officeart/2018/5/layout/IconLeafLabelList"/>
    <dgm:cxn modelId="{4C9A86E2-9E7F-4771-AB08-B93073DEF8BE}" type="presParOf" srcId="{402EEC29-92C6-40EC-90AD-A9B34D1AB3F2}" destId="{9EB46CC0-63F1-4838-ADF1-D623D5F2B43C}" srcOrd="3" destOrd="0" presId="urn:microsoft.com/office/officeart/2018/5/layout/IconLeafLabelList"/>
    <dgm:cxn modelId="{069E7BFA-77E3-409B-B90A-CA09460B7219}" type="presParOf" srcId="{402EEC29-92C6-40EC-90AD-A9B34D1AB3F2}" destId="{A9C6E47A-FFC7-4541-8D52-934CB701A10B}" srcOrd="4" destOrd="0" presId="urn:microsoft.com/office/officeart/2018/5/layout/IconLeafLabelList"/>
    <dgm:cxn modelId="{A50699F2-4F75-47E7-8A4D-6A8865D5FBA6}" type="presParOf" srcId="{A9C6E47A-FFC7-4541-8D52-934CB701A10B}" destId="{510EA99C-7C14-4FD0-9B9E-0920000746BE}" srcOrd="0" destOrd="0" presId="urn:microsoft.com/office/officeart/2018/5/layout/IconLeafLabelList"/>
    <dgm:cxn modelId="{DFA20963-59D1-49D3-9E89-9E000E54CD0F}" type="presParOf" srcId="{A9C6E47A-FFC7-4541-8D52-934CB701A10B}" destId="{42B66C65-E7CA-492B-B4E9-D9361D303FC2}" srcOrd="1" destOrd="0" presId="urn:microsoft.com/office/officeart/2018/5/layout/IconLeafLabelList"/>
    <dgm:cxn modelId="{243906F5-70E6-4207-BD3E-1A6F67DC545A}" type="presParOf" srcId="{A9C6E47A-FFC7-4541-8D52-934CB701A10B}" destId="{3A0A92ED-7AF4-4724-8957-571DA5A0C37C}" srcOrd="2" destOrd="0" presId="urn:microsoft.com/office/officeart/2018/5/layout/IconLeafLabelList"/>
    <dgm:cxn modelId="{8D05F7D7-2A24-461B-B991-EC7775A8C8D6}" type="presParOf" srcId="{A9C6E47A-FFC7-4541-8D52-934CB701A10B}" destId="{C8B7EF70-2691-437D-8357-08B7572697B9}" srcOrd="3" destOrd="0" presId="urn:microsoft.com/office/officeart/2018/5/layout/IconLeaf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100EE6-CCF7-4A30-A6ED-720D05D2145D}">
      <dsp:nvSpPr>
        <dsp:cNvPr id="0" name=""/>
        <dsp:cNvSpPr/>
      </dsp:nvSpPr>
      <dsp:spPr>
        <a:xfrm>
          <a:off x="1070071" y="526284"/>
          <a:ext cx="1150242" cy="1150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DA21CE-6671-44BE-8279-7809CF6816C9}">
      <dsp:nvSpPr>
        <dsp:cNvPr id="0" name=""/>
        <dsp:cNvSpPr/>
      </dsp:nvSpPr>
      <dsp:spPr>
        <a:xfrm>
          <a:off x="1989" y="1843407"/>
          <a:ext cx="3286406" cy="49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zh-TW" altLang="en-US" sz="2200" kern="1200">
              <a:latin typeface="+mn-ea"/>
              <a:ea typeface="+mn-ea"/>
            </a:rPr>
            <a:t>基本概述</a:t>
          </a:r>
          <a:endParaRPr lang="en-US" sz="2200" kern="1200">
            <a:latin typeface="+mn-ea"/>
            <a:ea typeface="+mn-ea"/>
          </a:endParaRPr>
        </a:p>
      </dsp:txBody>
      <dsp:txXfrm>
        <a:off x="1989" y="1843407"/>
        <a:ext cx="3286406" cy="492960"/>
      </dsp:txXfrm>
    </dsp:sp>
    <dsp:sp modelId="{F2E96216-B521-4D50-9679-92D7426B788E}">
      <dsp:nvSpPr>
        <dsp:cNvPr id="0" name=""/>
        <dsp:cNvSpPr/>
      </dsp:nvSpPr>
      <dsp:spPr>
        <a:xfrm>
          <a:off x="1989" y="2423853"/>
          <a:ext cx="3286406" cy="2139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zh-TW" altLang="en-US" sz="1600" b="0" i="0" kern="1200" dirty="0">
              <a:effectLst/>
              <a:latin typeface="+mn-ea"/>
              <a:ea typeface="+mn-ea"/>
            </a:rPr>
            <a:t>研究動機</a:t>
          </a:r>
          <a:endParaRPr lang="en-US" altLang="zh-TW" sz="1600" b="0" i="0" kern="1200" dirty="0">
            <a:effectLst/>
            <a:latin typeface="+mn-ea"/>
            <a:ea typeface="+mn-ea"/>
          </a:endParaRPr>
        </a:p>
        <a:p>
          <a:pPr marL="0" lvl="0" indent="0" algn="ctr" defTabSz="711200">
            <a:lnSpc>
              <a:spcPct val="100000"/>
            </a:lnSpc>
            <a:spcBef>
              <a:spcPct val="0"/>
            </a:spcBef>
            <a:spcAft>
              <a:spcPct val="35000"/>
            </a:spcAft>
            <a:buNone/>
          </a:pPr>
          <a:r>
            <a:rPr lang="zh-TW" altLang="en-US" sz="1600" b="0" i="0" kern="1200" dirty="0">
              <a:effectLst/>
              <a:latin typeface="+mn-ea"/>
              <a:ea typeface="+mn-ea"/>
            </a:rPr>
            <a:t>與現有市場技術差異</a:t>
          </a:r>
          <a:endParaRPr lang="en-US" altLang="zh-TW" sz="1600" b="0" i="0" kern="1200" dirty="0">
            <a:effectLst/>
            <a:latin typeface="+mn-ea"/>
            <a:ea typeface="+mn-ea"/>
          </a:endParaRPr>
        </a:p>
        <a:p>
          <a:pPr marL="0" lvl="0" indent="0" algn="ctr" defTabSz="711200">
            <a:lnSpc>
              <a:spcPct val="100000"/>
            </a:lnSpc>
            <a:spcBef>
              <a:spcPct val="0"/>
            </a:spcBef>
            <a:spcAft>
              <a:spcPct val="35000"/>
            </a:spcAft>
            <a:buNone/>
          </a:pPr>
          <a:r>
            <a:rPr lang="zh-TW" altLang="en-US" sz="1600" b="0" i="0" kern="1200" dirty="0">
              <a:effectLst/>
              <a:latin typeface="+mn-ea"/>
              <a:ea typeface="+mn-ea"/>
            </a:rPr>
            <a:t>系統功能</a:t>
          </a:r>
          <a:r>
            <a:rPr lang="en-US" altLang="zh-TW" sz="1600" b="0" i="0" kern="1200" dirty="0">
              <a:effectLst/>
              <a:latin typeface="+mn-ea"/>
              <a:ea typeface="+mn-ea"/>
            </a:rPr>
            <a:t>&amp;</a:t>
          </a:r>
          <a:r>
            <a:rPr lang="zh-TW" altLang="en-US" sz="1600" b="0" i="0" kern="1200" dirty="0">
              <a:latin typeface="+mn-ea"/>
              <a:ea typeface="+mn-ea"/>
            </a:rPr>
            <a:t>畫面呈現</a:t>
          </a:r>
          <a:endParaRPr lang="en-US" altLang="zh-TW" sz="1600" b="0" i="0" kern="1200" dirty="0">
            <a:effectLst/>
            <a:latin typeface="+mn-ea"/>
            <a:ea typeface="+mn-ea"/>
          </a:endParaRPr>
        </a:p>
        <a:p>
          <a:pPr marL="0" lvl="0" indent="0" algn="ctr" defTabSz="711200">
            <a:lnSpc>
              <a:spcPct val="100000"/>
            </a:lnSpc>
            <a:spcBef>
              <a:spcPct val="0"/>
            </a:spcBef>
            <a:spcAft>
              <a:spcPct val="35000"/>
            </a:spcAft>
            <a:buNone/>
          </a:pPr>
          <a:r>
            <a:rPr lang="zh-TW" altLang="en-US" sz="1600" b="0" i="0" kern="1200" dirty="0">
              <a:effectLst/>
              <a:latin typeface="+mn-ea"/>
              <a:ea typeface="+mn-ea"/>
            </a:rPr>
            <a:t>成果報告</a:t>
          </a:r>
          <a:endParaRPr lang="en-US" altLang="zh-TW" sz="1600" b="0" i="0" kern="1200" dirty="0">
            <a:latin typeface="+mn-ea"/>
            <a:ea typeface="+mn-ea"/>
          </a:endParaRPr>
        </a:p>
        <a:p>
          <a:pPr marL="0" lvl="0" indent="0" algn="ctr" defTabSz="711200">
            <a:spcBef>
              <a:spcPct val="0"/>
            </a:spcBef>
            <a:spcAft>
              <a:spcPct val="35000"/>
            </a:spcAft>
            <a:buNone/>
          </a:pPr>
          <a:endParaRPr lang="en-US" altLang="zh-TW" sz="1600" kern="1200" dirty="0">
            <a:latin typeface="+mn-ea"/>
            <a:ea typeface="+mn-ea"/>
          </a:endParaRPr>
        </a:p>
      </dsp:txBody>
      <dsp:txXfrm>
        <a:off x="1989" y="2423853"/>
        <a:ext cx="3286406" cy="2139975"/>
      </dsp:txXfrm>
    </dsp:sp>
    <dsp:sp modelId="{73B68FD8-644B-45A0-9474-8ECEF3255419}">
      <dsp:nvSpPr>
        <dsp:cNvPr id="0" name=""/>
        <dsp:cNvSpPr/>
      </dsp:nvSpPr>
      <dsp:spPr>
        <a:xfrm>
          <a:off x="4931598" y="526284"/>
          <a:ext cx="1150242" cy="11502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1000" b="-1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222E71-EE3B-4742-BA53-5CC9D507DFE5}">
      <dsp:nvSpPr>
        <dsp:cNvPr id="0" name=""/>
        <dsp:cNvSpPr/>
      </dsp:nvSpPr>
      <dsp:spPr>
        <a:xfrm>
          <a:off x="3863516" y="1850141"/>
          <a:ext cx="3286406" cy="49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zh-TW" altLang="en-US" sz="2200" b="1" i="0" kern="1200">
              <a:latin typeface="+mn-ea"/>
              <a:ea typeface="+mn-ea"/>
            </a:rPr>
            <a:t>系統設計</a:t>
          </a:r>
          <a:endParaRPr lang="en-US" altLang="zh-TW" sz="2200" b="1" kern="1200">
            <a:latin typeface="+mn-ea"/>
            <a:ea typeface="+mn-ea"/>
          </a:endParaRPr>
        </a:p>
      </dsp:txBody>
      <dsp:txXfrm>
        <a:off x="3863516" y="1850141"/>
        <a:ext cx="3286406" cy="492960"/>
      </dsp:txXfrm>
    </dsp:sp>
    <dsp:sp modelId="{545BF17D-1338-47C9-9C8B-6F040316B31C}">
      <dsp:nvSpPr>
        <dsp:cNvPr id="0" name=""/>
        <dsp:cNvSpPr/>
      </dsp:nvSpPr>
      <dsp:spPr>
        <a:xfrm>
          <a:off x="3863516" y="2423853"/>
          <a:ext cx="3286406" cy="2139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zh-TW" altLang="en-US" sz="1600" b="0" i="0" kern="1200" dirty="0">
              <a:latin typeface="+mn-ea"/>
              <a:ea typeface="+mn-ea"/>
            </a:rPr>
            <a:t>基本架構</a:t>
          </a:r>
          <a:endParaRPr lang="en-US" sz="1600" kern="1200" dirty="0">
            <a:latin typeface="+mn-ea"/>
            <a:ea typeface="+mn-ea"/>
          </a:endParaRPr>
        </a:p>
        <a:p>
          <a:pPr marL="0" lvl="0" indent="0" algn="ctr" defTabSz="711200">
            <a:lnSpc>
              <a:spcPct val="100000"/>
            </a:lnSpc>
            <a:spcBef>
              <a:spcPct val="0"/>
            </a:spcBef>
            <a:spcAft>
              <a:spcPct val="35000"/>
            </a:spcAft>
            <a:buNone/>
          </a:pPr>
          <a:r>
            <a:rPr lang="zh-TW" altLang="en-US" sz="1600" b="0" i="0" kern="1200" dirty="0">
              <a:latin typeface="+mn-ea"/>
              <a:ea typeface="+mn-ea"/>
            </a:rPr>
            <a:t>主程式架構</a:t>
          </a:r>
          <a:endParaRPr lang="en-US" altLang="zh-TW" sz="1600" b="0" i="0" kern="1200" dirty="0">
            <a:latin typeface="+mn-ea"/>
            <a:ea typeface="+mn-ea"/>
          </a:endParaRPr>
        </a:p>
        <a:p>
          <a:pPr marL="0" lvl="0" indent="0" algn="ctr" defTabSz="711200">
            <a:lnSpc>
              <a:spcPct val="100000"/>
            </a:lnSpc>
            <a:spcBef>
              <a:spcPct val="0"/>
            </a:spcBef>
            <a:spcAft>
              <a:spcPct val="35000"/>
            </a:spcAft>
            <a:buNone/>
          </a:pPr>
          <a:endParaRPr lang="en-US" altLang="zh-TW" sz="1600" b="0" i="0" kern="1200" dirty="0">
            <a:latin typeface="+mn-ea"/>
            <a:ea typeface="+mn-ea"/>
          </a:endParaRPr>
        </a:p>
      </dsp:txBody>
      <dsp:txXfrm>
        <a:off x="3863516" y="2423853"/>
        <a:ext cx="3286406" cy="2139975"/>
      </dsp:txXfrm>
    </dsp:sp>
    <dsp:sp modelId="{EBB60987-9F9F-4BD6-B022-EED9B0BA26E6}">
      <dsp:nvSpPr>
        <dsp:cNvPr id="0" name=""/>
        <dsp:cNvSpPr/>
      </dsp:nvSpPr>
      <dsp:spPr>
        <a:xfrm>
          <a:off x="8793126" y="526284"/>
          <a:ext cx="1150242" cy="11502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6B8DB4-272A-42B4-802D-1D091FEFBFBB}">
      <dsp:nvSpPr>
        <dsp:cNvPr id="0" name=""/>
        <dsp:cNvSpPr/>
      </dsp:nvSpPr>
      <dsp:spPr>
        <a:xfrm>
          <a:off x="7725044" y="1850141"/>
          <a:ext cx="3286406" cy="49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zh-TW" altLang="en-US" sz="2200" b="1" i="0" kern="1200" dirty="0">
              <a:latin typeface="+mn-ea"/>
              <a:ea typeface="+mn-ea"/>
            </a:rPr>
            <a:t>結尾</a:t>
          </a:r>
        </a:p>
      </dsp:txBody>
      <dsp:txXfrm>
        <a:off x="7725044" y="1850141"/>
        <a:ext cx="3286406" cy="492960"/>
      </dsp:txXfrm>
    </dsp:sp>
    <dsp:sp modelId="{64F9FF80-3CBF-4220-99F2-932A6BA874AA}">
      <dsp:nvSpPr>
        <dsp:cNvPr id="0" name=""/>
        <dsp:cNvSpPr/>
      </dsp:nvSpPr>
      <dsp:spPr>
        <a:xfrm>
          <a:off x="7725044" y="2423853"/>
          <a:ext cx="3286406" cy="2139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zh-TW" altLang="en-US" sz="1600" b="0" i="0" kern="1200" dirty="0">
              <a:latin typeface="+mn-ea"/>
              <a:ea typeface="+mn-ea"/>
            </a:rPr>
            <a:t>未來展望</a:t>
          </a:r>
          <a:endParaRPr lang="en-US" altLang="zh-TW" sz="1600" b="0" i="0" kern="1200" dirty="0">
            <a:latin typeface="+mn-ea"/>
            <a:ea typeface="+mn-ea"/>
          </a:endParaRPr>
        </a:p>
        <a:p>
          <a:pPr marL="0" lvl="0" indent="0" algn="ctr" defTabSz="711200">
            <a:lnSpc>
              <a:spcPct val="100000"/>
            </a:lnSpc>
            <a:spcBef>
              <a:spcPct val="0"/>
            </a:spcBef>
            <a:spcAft>
              <a:spcPct val="35000"/>
            </a:spcAft>
            <a:buNone/>
          </a:pPr>
          <a:endParaRPr lang="zh-TW" altLang="en-US" sz="1600" b="0" i="0" kern="1200">
            <a:latin typeface="+mn-ea"/>
            <a:ea typeface="+mn-ea"/>
          </a:endParaRPr>
        </a:p>
      </dsp:txBody>
      <dsp:txXfrm>
        <a:off x="7725044" y="2423853"/>
        <a:ext cx="3286406" cy="21399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7B0DBE-EFFF-4AA8-BF03-FBDC9F40D92D}">
      <dsp:nvSpPr>
        <dsp:cNvPr id="0" name=""/>
        <dsp:cNvSpPr/>
      </dsp:nvSpPr>
      <dsp:spPr>
        <a:xfrm>
          <a:off x="788264" y="843352"/>
          <a:ext cx="1469168" cy="146916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556C59-ECCD-48D9-9BAB-E3502A4146F5}">
      <dsp:nvSpPr>
        <dsp:cNvPr id="0" name=""/>
        <dsp:cNvSpPr/>
      </dsp:nvSpPr>
      <dsp:spPr>
        <a:xfrm>
          <a:off x="1101366" y="1156453"/>
          <a:ext cx="842965" cy="842965"/>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F5C804-C321-4AEF-9E9C-9B735D0A410F}">
      <dsp:nvSpPr>
        <dsp:cNvPr id="0" name=""/>
        <dsp:cNvSpPr/>
      </dsp:nvSpPr>
      <dsp:spPr>
        <a:xfrm>
          <a:off x="318612" y="2770130"/>
          <a:ext cx="240847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zh-TW" altLang="en-US" sz="2100" b="0" i="0" kern="1200" dirty="0">
              <a:solidFill>
                <a:srgbClr val="333333"/>
              </a:solidFill>
              <a:effectLst/>
              <a:latin typeface="+mn-ea"/>
              <a:ea typeface="+mn-ea"/>
            </a:rPr>
            <a:t>研究動機</a:t>
          </a:r>
          <a:endParaRPr lang="en-US" sz="2100" kern="1200" dirty="0">
            <a:latin typeface="微軟正黑體" panose="020B0604030504040204" pitchFamily="34" charset="-120"/>
            <a:ea typeface="微軟正黑體" panose="020B0604030504040204" pitchFamily="34" charset="-120"/>
          </a:endParaRPr>
        </a:p>
      </dsp:txBody>
      <dsp:txXfrm>
        <a:off x="318612" y="2770130"/>
        <a:ext cx="2408472" cy="720000"/>
      </dsp:txXfrm>
    </dsp:sp>
    <dsp:sp modelId="{CC370C3F-2B1D-4F1B-8192-A6F9C891B3FB}">
      <dsp:nvSpPr>
        <dsp:cNvPr id="0" name=""/>
        <dsp:cNvSpPr/>
      </dsp:nvSpPr>
      <dsp:spPr>
        <a:xfrm>
          <a:off x="3618220" y="843352"/>
          <a:ext cx="1469168" cy="146916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C52CE1-96B0-4742-A8A2-363AFF8BDB06}">
      <dsp:nvSpPr>
        <dsp:cNvPr id="0" name=""/>
        <dsp:cNvSpPr/>
      </dsp:nvSpPr>
      <dsp:spPr>
        <a:xfrm>
          <a:off x="3931321" y="1156453"/>
          <a:ext cx="842965" cy="842965"/>
        </a:xfrm>
        <a:prstGeom prst="rect">
          <a:avLst/>
        </a:prstGeom>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F71F9A-CAE5-43AC-97E7-41083C05C2DA}">
      <dsp:nvSpPr>
        <dsp:cNvPr id="0" name=""/>
        <dsp:cNvSpPr/>
      </dsp:nvSpPr>
      <dsp:spPr>
        <a:xfrm>
          <a:off x="3148568" y="2770130"/>
          <a:ext cx="240847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zh-TW" altLang="en-US" sz="2100" kern="1200" dirty="0">
              <a:latin typeface="微軟正黑體" panose="020B0604030504040204" pitchFamily="34" charset="-120"/>
              <a:ea typeface="微軟正黑體" panose="020B0604030504040204" pitchFamily="34" charset="-120"/>
            </a:rPr>
            <a:t>與現有市場技術差異</a:t>
          </a:r>
          <a:endParaRPr lang="en-US" sz="2100" kern="1200" dirty="0">
            <a:latin typeface="微軟正黑體" panose="020B0604030504040204" pitchFamily="34" charset="-120"/>
            <a:ea typeface="微軟正黑體" panose="020B0604030504040204" pitchFamily="34" charset="-120"/>
          </a:endParaRPr>
        </a:p>
      </dsp:txBody>
      <dsp:txXfrm>
        <a:off x="3148568" y="2770130"/>
        <a:ext cx="2408472" cy="720000"/>
      </dsp:txXfrm>
    </dsp:sp>
    <dsp:sp modelId="{32343E24-C677-422F-9D48-2971D54E13DE}">
      <dsp:nvSpPr>
        <dsp:cNvPr id="0" name=""/>
        <dsp:cNvSpPr/>
      </dsp:nvSpPr>
      <dsp:spPr>
        <a:xfrm>
          <a:off x="6448176" y="843352"/>
          <a:ext cx="1469168" cy="146916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4E5BB6-84A3-4206-9D7B-3C71CE489625}">
      <dsp:nvSpPr>
        <dsp:cNvPr id="0" name=""/>
        <dsp:cNvSpPr/>
      </dsp:nvSpPr>
      <dsp:spPr>
        <a:xfrm>
          <a:off x="6761277" y="1156453"/>
          <a:ext cx="842965" cy="842965"/>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C7445D-6B2B-4035-A95A-9C8F31ED39BB}">
      <dsp:nvSpPr>
        <dsp:cNvPr id="0" name=""/>
        <dsp:cNvSpPr/>
      </dsp:nvSpPr>
      <dsp:spPr>
        <a:xfrm>
          <a:off x="5978523" y="2770130"/>
          <a:ext cx="240847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zh-TW" altLang="en-US" sz="2100" b="0" i="0" kern="1200" dirty="0">
              <a:solidFill>
                <a:srgbClr val="333333"/>
              </a:solidFill>
              <a:effectLst/>
              <a:latin typeface="+mn-ea"/>
              <a:ea typeface="+mn-ea"/>
            </a:rPr>
            <a:t>系統功能</a:t>
          </a:r>
          <a:r>
            <a:rPr lang="en-US" altLang="zh-TW" sz="2100" b="0" i="0" kern="1200" dirty="0">
              <a:solidFill>
                <a:srgbClr val="333333"/>
              </a:solidFill>
              <a:effectLst/>
              <a:latin typeface="+mn-ea"/>
              <a:ea typeface="+mn-ea"/>
            </a:rPr>
            <a:t>&amp;</a:t>
          </a:r>
          <a:r>
            <a:rPr lang="zh-TW" altLang="en-US" sz="2100" b="0" i="0" kern="1200" dirty="0">
              <a:solidFill>
                <a:srgbClr val="333333"/>
              </a:solidFill>
              <a:effectLst/>
              <a:latin typeface="+mn-ea"/>
              <a:ea typeface="+mn-ea"/>
            </a:rPr>
            <a:t>畫面呈現</a:t>
          </a:r>
          <a:endParaRPr lang="en-US" sz="2100" kern="1200" dirty="0">
            <a:latin typeface="微軟正黑體" panose="020B0604030504040204" pitchFamily="34" charset="-120"/>
            <a:ea typeface="微軟正黑體" panose="020B0604030504040204" pitchFamily="34" charset="-120"/>
          </a:endParaRPr>
        </a:p>
      </dsp:txBody>
      <dsp:txXfrm>
        <a:off x="5978523" y="2770130"/>
        <a:ext cx="2408472" cy="720000"/>
      </dsp:txXfrm>
    </dsp:sp>
    <dsp:sp modelId="{CE1E8FB2-D4F7-48E3-A3DC-72515D56E3E2}">
      <dsp:nvSpPr>
        <dsp:cNvPr id="0" name=""/>
        <dsp:cNvSpPr/>
      </dsp:nvSpPr>
      <dsp:spPr>
        <a:xfrm>
          <a:off x="9278131" y="843352"/>
          <a:ext cx="1469168" cy="146916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41F3BA-E31A-49EC-AA31-DC806DD93D73}">
      <dsp:nvSpPr>
        <dsp:cNvPr id="0" name=""/>
        <dsp:cNvSpPr/>
      </dsp:nvSpPr>
      <dsp:spPr>
        <a:xfrm>
          <a:off x="9591233" y="1156453"/>
          <a:ext cx="842965" cy="842965"/>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39FFC6-D297-4C59-A9C9-A654B854A6A6}">
      <dsp:nvSpPr>
        <dsp:cNvPr id="0" name=""/>
        <dsp:cNvSpPr/>
      </dsp:nvSpPr>
      <dsp:spPr>
        <a:xfrm>
          <a:off x="8808479" y="2770130"/>
          <a:ext cx="240847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zh-TW" altLang="en-US" sz="2100" b="0" i="0" kern="1200" dirty="0">
              <a:solidFill>
                <a:srgbClr val="333333"/>
              </a:solidFill>
              <a:effectLst/>
              <a:latin typeface="+mn-ea"/>
              <a:ea typeface="+mn-ea"/>
            </a:rPr>
            <a:t>成果報告</a:t>
          </a:r>
          <a:endParaRPr lang="en-US" sz="2100" kern="1200" dirty="0">
            <a:latin typeface="微軟正黑體" panose="020B0604030504040204" pitchFamily="34" charset="-120"/>
            <a:ea typeface="微軟正黑體" panose="020B0604030504040204" pitchFamily="34" charset="-120"/>
          </a:endParaRPr>
        </a:p>
      </dsp:txBody>
      <dsp:txXfrm>
        <a:off x="8808479" y="2770130"/>
        <a:ext cx="2408472"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26B4E-CBF1-4D44-8F79-F87B7F6D96DD}">
      <dsp:nvSpPr>
        <dsp:cNvPr id="0" name=""/>
        <dsp:cNvSpPr/>
      </dsp:nvSpPr>
      <dsp:spPr>
        <a:xfrm>
          <a:off x="0" y="180979"/>
          <a:ext cx="10419761" cy="720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zh-TW" altLang="en-US" sz="2800" kern="1200" dirty="0"/>
            <a:t>傳統的</a:t>
          </a:r>
          <a:r>
            <a:rPr lang="en-US" altLang="zh-TW" sz="2800" kern="1200" dirty="0"/>
            <a:t>AI</a:t>
          </a:r>
          <a:r>
            <a:rPr lang="zh-TW" altLang="en-US" sz="2800" kern="1200" dirty="0"/>
            <a:t>智慧辨識</a:t>
          </a:r>
        </a:p>
      </dsp:txBody>
      <dsp:txXfrm>
        <a:off x="35183" y="216162"/>
        <a:ext cx="10349395" cy="650354"/>
      </dsp:txXfrm>
    </dsp:sp>
    <dsp:sp modelId="{C33FC0AD-3F5C-4882-8B26-E924E1500284}">
      <dsp:nvSpPr>
        <dsp:cNvPr id="0" name=""/>
        <dsp:cNvSpPr/>
      </dsp:nvSpPr>
      <dsp:spPr>
        <a:xfrm>
          <a:off x="0" y="901699"/>
          <a:ext cx="10419761" cy="738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827"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zh-TW" altLang="en-US" sz="2200" kern="1200" dirty="0"/>
            <a:t>減少大量訓練模型，和相對簡化的演算法複雜度，讓中小企業都能負擔開發成本。</a:t>
          </a:r>
        </a:p>
      </dsp:txBody>
      <dsp:txXfrm>
        <a:off x="0" y="901699"/>
        <a:ext cx="10419761" cy="738990"/>
      </dsp:txXfrm>
    </dsp:sp>
    <dsp:sp modelId="{1885576C-2288-4BBC-A795-60476E1AA282}">
      <dsp:nvSpPr>
        <dsp:cNvPr id="0" name=""/>
        <dsp:cNvSpPr/>
      </dsp:nvSpPr>
      <dsp:spPr>
        <a:xfrm>
          <a:off x="0" y="1640689"/>
          <a:ext cx="10419761" cy="7207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zh-TW" altLang="en-US" sz="2800" kern="1200" dirty="0"/>
            <a:t>市場流行的伴唱系統</a:t>
          </a:r>
        </a:p>
      </dsp:txBody>
      <dsp:txXfrm>
        <a:off x="35183" y="1675872"/>
        <a:ext cx="10349395" cy="650354"/>
      </dsp:txXfrm>
    </dsp:sp>
    <dsp:sp modelId="{F65D0498-8227-48B5-B4C0-2133F916592C}">
      <dsp:nvSpPr>
        <dsp:cNvPr id="0" name=""/>
        <dsp:cNvSpPr/>
      </dsp:nvSpPr>
      <dsp:spPr>
        <a:xfrm>
          <a:off x="0" y="2361409"/>
          <a:ext cx="10419761"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827"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zh-TW" altLang="en-US" sz="2200" kern="1200" dirty="0"/>
            <a:t>參考伴唱系統現有的音樂播放功能，在加入段落搜尋和透過段落搜尋目標歌曲。</a:t>
          </a:r>
        </a:p>
      </dsp:txBody>
      <dsp:txXfrm>
        <a:off x="0" y="2361409"/>
        <a:ext cx="10419761" cy="463680"/>
      </dsp:txXfrm>
    </dsp:sp>
    <dsp:sp modelId="{957E7C95-5D81-40D4-A359-FDBB88C404F2}">
      <dsp:nvSpPr>
        <dsp:cNvPr id="0" name=""/>
        <dsp:cNvSpPr/>
      </dsp:nvSpPr>
      <dsp:spPr>
        <a:xfrm>
          <a:off x="0" y="2825089"/>
          <a:ext cx="10419761" cy="7207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zh-TW" altLang="en-US" sz="2800" kern="1200" dirty="0"/>
            <a:t>智慧助理</a:t>
          </a:r>
        </a:p>
      </dsp:txBody>
      <dsp:txXfrm>
        <a:off x="35183" y="2860272"/>
        <a:ext cx="10349395" cy="650354"/>
      </dsp:txXfrm>
    </dsp:sp>
    <dsp:sp modelId="{7B6DC5EA-F115-4C78-8196-D84402A4C70A}">
      <dsp:nvSpPr>
        <dsp:cNvPr id="0" name=""/>
        <dsp:cNvSpPr/>
      </dsp:nvSpPr>
      <dsp:spPr>
        <a:xfrm>
          <a:off x="0" y="3545809"/>
          <a:ext cx="10419761"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827"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zh-TW" altLang="en-US" sz="2200" kern="1200" dirty="0"/>
            <a:t>將智慧助理的娛樂系統功能完全化。</a:t>
          </a:r>
        </a:p>
      </dsp:txBody>
      <dsp:txXfrm>
        <a:off x="0" y="3545809"/>
        <a:ext cx="10419761" cy="4636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26B4E-CBF1-4D44-8F79-F87B7F6D96DD}">
      <dsp:nvSpPr>
        <dsp:cNvPr id="0" name=""/>
        <dsp:cNvSpPr/>
      </dsp:nvSpPr>
      <dsp:spPr>
        <a:xfrm>
          <a:off x="0" y="60637"/>
          <a:ext cx="10420685" cy="566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TW" altLang="en-US" sz="2200" kern="1200" dirty="0"/>
            <a:t>歌曲搜尋</a:t>
          </a:r>
        </a:p>
      </dsp:txBody>
      <dsp:txXfrm>
        <a:off x="27644" y="88281"/>
        <a:ext cx="10365397" cy="510992"/>
      </dsp:txXfrm>
    </dsp:sp>
    <dsp:sp modelId="{C33FC0AD-3F5C-4882-8B26-E924E1500284}">
      <dsp:nvSpPr>
        <dsp:cNvPr id="0" name=""/>
        <dsp:cNvSpPr/>
      </dsp:nvSpPr>
      <dsp:spPr>
        <a:xfrm>
          <a:off x="0" y="650470"/>
          <a:ext cx="10420685"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857"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zh-TW" altLang="en-US" sz="1700" kern="1200" dirty="0"/>
            <a:t>讓使用者運用哼唱搜尋到想要的歌曲，並透過使用者介面將比對相似度從高到低排列出。</a:t>
          </a:r>
        </a:p>
      </dsp:txBody>
      <dsp:txXfrm>
        <a:off x="0" y="650470"/>
        <a:ext cx="10420685" cy="364320"/>
      </dsp:txXfrm>
    </dsp:sp>
    <dsp:sp modelId="{1885576C-2288-4BBC-A795-60476E1AA282}">
      <dsp:nvSpPr>
        <dsp:cNvPr id="0" name=""/>
        <dsp:cNvSpPr/>
      </dsp:nvSpPr>
      <dsp:spPr>
        <a:xfrm>
          <a:off x="0" y="1014790"/>
          <a:ext cx="10420685" cy="566280"/>
        </a:xfrm>
        <a:prstGeom prst="roundRect">
          <a:avLst/>
        </a:prstGeom>
        <a:solidFill>
          <a:schemeClr val="accent2">
            <a:hueOff val="212475"/>
            <a:satOff val="-4225"/>
            <a:lumOff val="12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TW" altLang="en-US" sz="2200" kern="1200" dirty="0"/>
            <a:t>歌曲段落搜尋</a:t>
          </a:r>
        </a:p>
      </dsp:txBody>
      <dsp:txXfrm>
        <a:off x="27644" y="1042434"/>
        <a:ext cx="10365397" cy="510992"/>
      </dsp:txXfrm>
    </dsp:sp>
    <dsp:sp modelId="{F65D0498-8227-48B5-B4C0-2133F916592C}">
      <dsp:nvSpPr>
        <dsp:cNvPr id="0" name=""/>
        <dsp:cNvSpPr/>
      </dsp:nvSpPr>
      <dsp:spPr>
        <a:xfrm>
          <a:off x="0" y="1581070"/>
          <a:ext cx="10420685"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857"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zh-TW" altLang="en-US" sz="1700" kern="1200" dirty="0"/>
            <a:t>能透過使用介面跳轉到和使用者輸入資料相似的段落，且可以重複使用。</a:t>
          </a:r>
        </a:p>
      </dsp:txBody>
      <dsp:txXfrm>
        <a:off x="0" y="1581070"/>
        <a:ext cx="10420685" cy="364320"/>
      </dsp:txXfrm>
    </dsp:sp>
    <dsp:sp modelId="{957E7C95-5D81-40D4-A359-FDBB88C404F2}">
      <dsp:nvSpPr>
        <dsp:cNvPr id="0" name=""/>
        <dsp:cNvSpPr/>
      </dsp:nvSpPr>
      <dsp:spPr>
        <a:xfrm>
          <a:off x="0" y="1945390"/>
          <a:ext cx="10420685" cy="566280"/>
        </a:xfrm>
        <a:prstGeom prst="roundRect">
          <a:avLst/>
        </a:prstGeom>
        <a:solidFill>
          <a:schemeClr val="accent2">
            <a:hueOff val="424949"/>
            <a:satOff val="-8450"/>
            <a:lumOff val="2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TW" altLang="en-US" sz="2200" kern="1200" dirty="0"/>
            <a:t>播放功能</a:t>
          </a:r>
        </a:p>
      </dsp:txBody>
      <dsp:txXfrm>
        <a:off x="27644" y="1973034"/>
        <a:ext cx="10365397" cy="510992"/>
      </dsp:txXfrm>
    </dsp:sp>
    <dsp:sp modelId="{7B6DC5EA-F115-4C78-8196-D84402A4C70A}">
      <dsp:nvSpPr>
        <dsp:cNvPr id="0" name=""/>
        <dsp:cNvSpPr/>
      </dsp:nvSpPr>
      <dsp:spPr>
        <a:xfrm>
          <a:off x="0" y="2511670"/>
          <a:ext cx="10420685"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857"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zh-TW" altLang="en-US" sz="1700" kern="1200" dirty="0"/>
            <a:t>供使用者播放聆聽歌曲。</a:t>
          </a:r>
        </a:p>
      </dsp:txBody>
      <dsp:txXfrm>
        <a:off x="0" y="2511670"/>
        <a:ext cx="10420685" cy="364320"/>
      </dsp:txXfrm>
    </dsp:sp>
    <dsp:sp modelId="{AC0EE364-9A6A-4F24-A051-D027588FE69F}">
      <dsp:nvSpPr>
        <dsp:cNvPr id="0" name=""/>
        <dsp:cNvSpPr/>
      </dsp:nvSpPr>
      <dsp:spPr>
        <a:xfrm>
          <a:off x="0" y="2875990"/>
          <a:ext cx="10420685" cy="566280"/>
        </a:xfrm>
        <a:prstGeom prst="roundRect">
          <a:avLst/>
        </a:prstGeom>
        <a:solidFill>
          <a:schemeClr val="accent2">
            <a:hueOff val="637424"/>
            <a:satOff val="-12674"/>
            <a:lumOff val="3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TW" altLang="en-US" sz="2200" kern="1200" dirty="0"/>
            <a:t>雜訊抑制</a:t>
          </a:r>
        </a:p>
      </dsp:txBody>
      <dsp:txXfrm>
        <a:off x="27644" y="2903634"/>
        <a:ext cx="10365397" cy="510992"/>
      </dsp:txXfrm>
    </dsp:sp>
    <dsp:sp modelId="{62B4CFA3-88A5-410A-BF56-2BEC3D62709F}">
      <dsp:nvSpPr>
        <dsp:cNvPr id="0" name=""/>
        <dsp:cNvSpPr/>
      </dsp:nvSpPr>
      <dsp:spPr>
        <a:xfrm>
          <a:off x="0" y="3442270"/>
          <a:ext cx="10420685"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857"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zh-TW" altLang="en-US" sz="1700" kern="1200" dirty="0"/>
            <a:t>在有其他雜音存在的環境下依然能夠正常使用。</a:t>
          </a:r>
        </a:p>
      </dsp:txBody>
      <dsp:txXfrm>
        <a:off x="0" y="3442270"/>
        <a:ext cx="10420685" cy="364320"/>
      </dsp:txXfrm>
    </dsp:sp>
    <dsp:sp modelId="{B0534E88-6C37-4280-867C-070DB29C2FC6}">
      <dsp:nvSpPr>
        <dsp:cNvPr id="0" name=""/>
        <dsp:cNvSpPr/>
      </dsp:nvSpPr>
      <dsp:spPr>
        <a:xfrm>
          <a:off x="0" y="3806590"/>
          <a:ext cx="10420685" cy="566280"/>
        </a:xfrm>
        <a:prstGeom prst="roundRect">
          <a:avLst/>
        </a:prstGeom>
        <a:solidFill>
          <a:schemeClr val="accent2">
            <a:hueOff val="849899"/>
            <a:satOff val="-16899"/>
            <a:lumOff val="50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TW" altLang="en-US" sz="2200" kern="1200" dirty="0"/>
            <a:t>容許不同的音調</a:t>
          </a:r>
          <a:r>
            <a:rPr lang="en-US" altLang="zh-TW" sz="2200" kern="1200" dirty="0"/>
            <a:t>(KEY)</a:t>
          </a:r>
          <a:endParaRPr lang="zh-TW" altLang="en-US" sz="2200" kern="1200" dirty="0"/>
        </a:p>
      </dsp:txBody>
      <dsp:txXfrm>
        <a:off x="27644" y="3834234"/>
        <a:ext cx="10365397" cy="510992"/>
      </dsp:txXfrm>
    </dsp:sp>
    <dsp:sp modelId="{5D269552-D6D8-4650-ACFA-59EC5A66261C}">
      <dsp:nvSpPr>
        <dsp:cNvPr id="0" name=""/>
        <dsp:cNvSpPr/>
      </dsp:nvSpPr>
      <dsp:spPr>
        <a:xfrm>
          <a:off x="0" y="4372870"/>
          <a:ext cx="10420685"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857"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zh-TW" altLang="en-US" sz="1700" kern="1200" dirty="0"/>
            <a:t>允許使用者利用不同音調</a:t>
          </a:r>
          <a:r>
            <a:rPr lang="en-US" altLang="zh-TW" sz="1700" kern="1200" dirty="0"/>
            <a:t>(KEY)</a:t>
          </a:r>
          <a:r>
            <a:rPr lang="zh-TW" altLang="en-US" sz="1700" kern="1200" dirty="0"/>
            <a:t>哼唱，一樣能正常找到歌曲</a:t>
          </a:r>
        </a:p>
      </dsp:txBody>
      <dsp:txXfrm>
        <a:off x="0" y="4372870"/>
        <a:ext cx="10420685" cy="3643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43E24-C677-422F-9D48-2971D54E13DE}">
      <dsp:nvSpPr>
        <dsp:cNvPr id="0" name=""/>
        <dsp:cNvSpPr/>
      </dsp:nvSpPr>
      <dsp:spPr>
        <a:xfrm>
          <a:off x="6806916" y="362258"/>
          <a:ext cx="2196000" cy="2196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4E5BB6-84A3-4206-9D7B-3C71CE489625}">
      <dsp:nvSpPr>
        <dsp:cNvPr id="0" name=""/>
        <dsp:cNvSpPr/>
      </dsp:nvSpPr>
      <dsp:spPr>
        <a:xfrm>
          <a:off x="7274932" y="830258"/>
          <a:ext cx="1260000" cy="126000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C7445D-6B2B-4035-A95A-9C8F31ED39BB}">
      <dsp:nvSpPr>
        <dsp:cNvPr id="0" name=""/>
        <dsp:cNvSpPr/>
      </dsp:nvSpPr>
      <dsp:spPr>
        <a:xfrm>
          <a:off x="1848300" y="324225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zh-TW" altLang="en-US" sz="3200" b="0" i="0" kern="1200" dirty="0">
              <a:latin typeface="+mn-ea"/>
              <a:ea typeface="+mn-ea"/>
            </a:rPr>
            <a:t>基本架構</a:t>
          </a:r>
          <a:endParaRPr lang="en-US" sz="3200" kern="1200" dirty="0">
            <a:latin typeface="微軟正黑體" panose="020B0604030504040204" pitchFamily="34" charset="-120"/>
            <a:ea typeface="微軟正黑體" panose="020B0604030504040204" pitchFamily="34" charset="-120"/>
          </a:endParaRPr>
        </a:p>
      </dsp:txBody>
      <dsp:txXfrm>
        <a:off x="1848300" y="3242259"/>
        <a:ext cx="3600000" cy="720000"/>
      </dsp:txXfrm>
    </dsp:sp>
    <dsp:sp modelId="{0D8F99B1-F9D8-4EEF-8DFA-17DF679BD79A}">
      <dsp:nvSpPr>
        <dsp:cNvPr id="0" name=""/>
        <dsp:cNvSpPr/>
      </dsp:nvSpPr>
      <dsp:spPr>
        <a:xfrm>
          <a:off x="2550298" y="350861"/>
          <a:ext cx="2196000" cy="2196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FE7D48-E445-4628-A436-14B009CB200A}">
      <dsp:nvSpPr>
        <dsp:cNvPr id="0" name=""/>
        <dsp:cNvSpPr/>
      </dsp:nvSpPr>
      <dsp:spPr>
        <a:xfrm>
          <a:off x="3018303" y="818855"/>
          <a:ext cx="1260000" cy="1260000"/>
        </a:xfrm>
        <a:prstGeom prst="rect">
          <a:avLst/>
        </a:prstGeom>
        <a:blipFill rotWithShape="1">
          <a:blip xmlns:r="http://schemas.openxmlformats.org/officeDocument/2006/relationships" r:embed="rId3">
            <a:extLst>
              <a:ext uri="{BEBA8EAE-BF5A-486C-A8C5-ECC9F3942E4B}">
                <a14:imgProps xmlns:a14="http://schemas.microsoft.com/office/drawing/2010/main">
                  <a14:imgLayer r:embed="rId4">
                    <a14:imgEffect>
                      <a14:brightnessContrast bright="100000"/>
                    </a14:imgEffect>
                  </a14:imgLayer>
                </a14:imgProps>
              </a:ext>
            </a:extLst>
          </a:blip>
          <a:srcRect/>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8FF1B7-7C64-46FA-99B1-6253C7A97736}">
      <dsp:nvSpPr>
        <dsp:cNvPr id="0" name=""/>
        <dsp:cNvSpPr/>
      </dsp:nvSpPr>
      <dsp:spPr>
        <a:xfrm>
          <a:off x="6078300" y="324225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zh-TW" altLang="en-US" sz="3200" b="0" i="0" kern="1200" dirty="0">
              <a:latin typeface="+mn-ea"/>
              <a:ea typeface="+mn-ea"/>
            </a:rPr>
            <a:t>主要架構</a:t>
          </a:r>
          <a:endParaRPr lang="en-US" sz="3200" kern="1200" dirty="0">
            <a:latin typeface="微軟正黑體" panose="020B0604030504040204" pitchFamily="34" charset="-120"/>
            <a:ea typeface="微軟正黑體" panose="020B0604030504040204" pitchFamily="34" charset="-120"/>
          </a:endParaRPr>
        </a:p>
      </dsp:txBody>
      <dsp:txXfrm>
        <a:off x="6078300" y="3242259"/>
        <a:ext cx="360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D8EFBC-478F-4E46-BC92-09663861E871}">
      <dsp:nvSpPr>
        <dsp:cNvPr id="0" name=""/>
        <dsp:cNvSpPr/>
      </dsp:nvSpPr>
      <dsp:spPr>
        <a:xfrm>
          <a:off x="620248" y="278573"/>
          <a:ext cx="1818562" cy="181856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5CAFE7-CC56-4EE3-8CCD-DB872D50A722}">
      <dsp:nvSpPr>
        <dsp:cNvPr id="0" name=""/>
        <dsp:cNvSpPr/>
      </dsp:nvSpPr>
      <dsp:spPr>
        <a:xfrm>
          <a:off x="1007811" y="666135"/>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C399BF-E436-46C7-93BE-565A461E6F29}">
      <dsp:nvSpPr>
        <dsp:cNvPr id="0" name=""/>
        <dsp:cNvSpPr/>
      </dsp:nvSpPr>
      <dsp:spPr>
        <a:xfrm>
          <a:off x="38905" y="2663573"/>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cap="all"/>
          </a:pPr>
          <a:r>
            <a:rPr lang="zh-TW" altLang="en-US" sz="2800" kern="1200" dirty="0"/>
            <a:t>優化搜尋速度</a:t>
          </a:r>
        </a:p>
      </dsp:txBody>
      <dsp:txXfrm>
        <a:off x="38905" y="2663573"/>
        <a:ext cx="2981250" cy="720000"/>
      </dsp:txXfrm>
    </dsp:sp>
    <dsp:sp modelId="{E528D293-4898-40F2-9586-B99AFF30BBE2}">
      <dsp:nvSpPr>
        <dsp:cNvPr id="0" name=""/>
        <dsp:cNvSpPr/>
      </dsp:nvSpPr>
      <dsp:spPr>
        <a:xfrm>
          <a:off x="4123217" y="278573"/>
          <a:ext cx="1818562" cy="181856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03C12F-E29B-4225-92A7-1423932DA6F9}">
      <dsp:nvSpPr>
        <dsp:cNvPr id="0" name=""/>
        <dsp:cNvSpPr/>
      </dsp:nvSpPr>
      <dsp:spPr>
        <a:xfrm>
          <a:off x="4510780" y="666135"/>
          <a:ext cx="1043437" cy="1043437"/>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67E429-79A5-4904-8EC4-01243B9C6410}">
      <dsp:nvSpPr>
        <dsp:cNvPr id="0" name=""/>
        <dsp:cNvSpPr/>
      </dsp:nvSpPr>
      <dsp:spPr>
        <a:xfrm>
          <a:off x="3541874" y="2663573"/>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cap="all"/>
          </a:pPr>
          <a:r>
            <a:rPr lang="zh-TW" altLang="en-US" sz="2800" kern="1200" dirty="0"/>
            <a:t>提升搜尋準確率</a:t>
          </a:r>
        </a:p>
      </dsp:txBody>
      <dsp:txXfrm>
        <a:off x="3541874" y="2663573"/>
        <a:ext cx="2981250" cy="720000"/>
      </dsp:txXfrm>
    </dsp:sp>
    <dsp:sp modelId="{510EA99C-7C14-4FD0-9B9E-0920000746BE}">
      <dsp:nvSpPr>
        <dsp:cNvPr id="0" name=""/>
        <dsp:cNvSpPr/>
      </dsp:nvSpPr>
      <dsp:spPr>
        <a:xfrm>
          <a:off x="7626186" y="278573"/>
          <a:ext cx="1818562" cy="181856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B66C65-E7CA-492B-B4E9-D9361D303FC2}">
      <dsp:nvSpPr>
        <dsp:cNvPr id="0" name=""/>
        <dsp:cNvSpPr/>
      </dsp:nvSpPr>
      <dsp:spPr>
        <a:xfrm>
          <a:off x="8013749" y="666135"/>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B7EF70-2691-437D-8357-08B7572697B9}">
      <dsp:nvSpPr>
        <dsp:cNvPr id="0" name=""/>
        <dsp:cNvSpPr/>
      </dsp:nvSpPr>
      <dsp:spPr>
        <a:xfrm>
          <a:off x="7044842" y="2663573"/>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cap="all"/>
          </a:pPr>
          <a:r>
            <a:rPr lang="zh-TW" altLang="en-US" sz="2800" kern="1200" dirty="0"/>
            <a:t>跨平台整合系統</a:t>
          </a:r>
        </a:p>
      </dsp:txBody>
      <dsp:txXfrm>
        <a:off x="7044842" y="2663573"/>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26T06:24:19.746"/>
    </inkml:context>
    <inkml:brush xml:id="br0">
      <inkml:brushProperty name="width" value="0.05" units="cm"/>
      <inkml:brushProperty name="height" value="0.05" units="cm"/>
    </inkml:brush>
  </inkml:definitions>
  <inkml:trace contextRef="#ctx0" brushRef="#br0">1 0 32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26T06:25:06.606"/>
    </inkml:context>
    <inkml:brush xml:id="br0">
      <inkml:brushProperty name="width" value="0.05" units="cm"/>
      <inkml:brushProperty name="height" value="0.05" units="cm"/>
    </inkml:brush>
  </inkml:definitions>
  <inkml:trace contextRef="#ctx0" brushRef="#br0">1 0 32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26T09:35:44.761"/>
    </inkml:context>
    <inkml:brush xml:id="br0">
      <inkml:brushProperty name="width" value="0.05" units="cm"/>
      <inkml:brushProperty name="height" value="0.05" units="cm"/>
    </inkml:brush>
  </inkml:definitions>
  <inkml:trace contextRef="#ctx0" brushRef="#br0">1 0 32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26T07:28:59.724"/>
    </inkml:context>
    <inkml:brush xml:id="br0">
      <inkml:brushProperty name="width" value="0.05" units="cm"/>
      <inkml:brushProperty name="height" value="0.05" units="cm"/>
    </inkml:brush>
  </inkml:definitions>
  <inkml:trace contextRef="#ctx0" brushRef="#br0">1 0 32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26T07:57:40.338"/>
    </inkml:context>
    <inkml:brush xml:id="br0">
      <inkml:brushProperty name="width" value="0.05" units="cm"/>
      <inkml:brushProperty name="height" value="0.05" units="cm"/>
    </inkml:brush>
  </inkml:definitions>
  <inkml:trace contextRef="#ctx0" brushRef="#br0">1 0 32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26T08:24:25.039"/>
    </inkml:context>
    <inkml:brush xml:id="br0">
      <inkml:brushProperty name="width" value="0.05" units="cm"/>
      <inkml:brushProperty name="height" value="0.05" units="cm"/>
    </inkml:brush>
  </inkml:definitions>
  <inkml:trace contextRef="#ctx0" brushRef="#br0">1 0 32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7T14:22:54.673"/>
    </inkml:context>
    <inkml:brush xml:id="br0">
      <inkml:brushProperty name="width" value="0.05" units="cm"/>
      <inkml:brushProperty name="height" value="0.05" units="cm"/>
    </inkml:brush>
  </inkml:definitions>
  <inkml:trace contextRef="#ctx0" brushRef="#br0">1 0 32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26T09:46:51.231"/>
    </inkml:context>
    <inkml:brush xml:id="br0">
      <inkml:brushProperty name="width" value="0.05" units="cm"/>
      <inkml:brushProperty name="height" value="0.05" units="cm"/>
    </inkml:brush>
  </inkml:definitions>
  <inkml:trace contextRef="#ctx0" brushRef="#br0">1 0 32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76351E-EC85-4351-9891-872B2A94E41B}" type="datetimeFigureOut">
              <a:rPr lang="zh-TW" altLang="en-US" smtClean="0"/>
              <a:t>2021/12/21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599AE5-A0D9-4046-82C9-FA208DF5C9C7}" type="slidenum">
              <a:rPr lang="zh-TW" altLang="en-US" smtClean="0"/>
              <a:t>‹#›</a:t>
            </a:fld>
            <a:endParaRPr lang="zh-TW" altLang="en-US"/>
          </a:p>
        </p:txBody>
      </p:sp>
    </p:spTree>
    <p:extLst>
      <p:ext uri="{BB962C8B-B14F-4D97-AF65-F5344CB8AC3E}">
        <p14:creationId xmlns:p14="http://schemas.microsoft.com/office/powerpoint/2010/main" val="2280514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0599AE5-A0D9-4046-82C9-FA208DF5C9C7}" type="slidenum">
              <a:rPr lang="zh-TW" altLang="en-US" smtClean="0"/>
              <a:t>1</a:t>
            </a:fld>
            <a:endParaRPr lang="zh-TW" altLang="en-US"/>
          </a:p>
        </p:txBody>
      </p:sp>
    </p:spTree>
    <p:extLst>
      <p:ext uri="{BB962C8B-B14F-4D97-AF65-F5344CB8AC3E}">
        <p14:creationId xmlns:p14="http://schemas.microsoft.com/office/powerpoint/2010/main" val="256906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0599AE5-A0D9-4046-82C9-FA208DF5C9C7}" type="slidenum">
              <a:rPr lang="zh-TW" altLang="en-US" smtClean="0"/>
              <a:t>4</a:t>
            </a:fld>
            <a:endParaRPr lang="zh-TW" altLang="en-US"/>
          </a:p>
        </p:txBody>
      </p:sp>
    </p:spTree>
    <p:extLst>
      <p:ext uri="{BB962C8B-B14F-4D97-AF65-F5344CB8AC3E}">
        <p14:creationId xmlns:p14="http://schemas.microsoft.com/office/powerpoint/2010/main" val="1095083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0599AE5-A0D9-4046-82C9-FA208DF5C9C7}" type="slidenum">
              <a:rPr lang="zh-TW" altLang="en-US" smtClean="0"/>
              <a:t>6</a:t>
            </a:fld>
            <a:endParaRPr lang="zh-TW" altLang="en-US"/>
          </a:p>
        </p:txBody>
      </p:sp>
    </p:spTree>
    <p:extLst>
      <p:ext uri="{BB962C8B-B14F-4D97-AF65-F5344CB8AC3E}">
        <p14:creationId xmlns:p14="http://schemas.microsoft.com/office/powerpoint/2010/main" val="248318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我們在音訊後處理是運用傅立葉分析出的</a:t>
            </a:r>
            <a:r>
              <a:rPr lang="en-US" altLang="zh-TW" dirty="0"/>
              <a:t>double</a:t>
            </a:r>
            <a:r>
              <a:rPr lang="zh-TW" altLang="en-US" dirty="0"/>
              <a:t>陣列來取波峰，並將波峰比對音階表來判斷出音階，但後續發現這種方法有許多誤差和錯誤會導致歌曲的音階特徵不明顯，也讓系統無法正確辨認歌曲；後來指導老師建議我們利用波峰間隔來去判斷出音階，加上雜訊抑制後，就能讓歌曲的音階特徵更明顯，也讓歌曲能更好的辨認，後續的比對演算法是運用最長公共子序列來去找出使用者與系統資料庫最相似的歌曲，並列出結果。</a:t>
            </a:r>
          </a:p>
        </p:txBody>
      </p:sp>
      <p:sp>
        <p:nvSpPr>
          <p:cNvPr id="4" name="投影片編號版面配置區 3"/>
          <p:cNvSpPr>
            <a:spLocks noGrp="1"/>
          </p:cNvSpPr>
          <p:nvPr>
            <p:ph type="sldNum" sz="quarter" idx="5"/>
          </p:nvPr>
        </p:nvSpPr>
        <p:spPr/>
        <p:txBody>
          <a:bodyPr/>
          <a:lstStyle/>
          <a:p>
            <a:fld id="{70599AE5-A0D9-4046-82C9-FA208DF5C9C7}" type="slidenum">
              <a:rPr lang="zh-TW" altLang="en-US" smtClean="0"/>
              <a:t>10</a:t>
            </a:fld>
            <a:endParaRPr lang="zh-TW" altLang="en-US"/>
          </a:p>
        </p:txBody>
      </p:sp>
    </p:spTree>
    <p:extLst>
      <p:ext uri="{BB962C8B-B14F-4D97-AF65-F5344CB8AC3E}">
        <p14:creationId xmlns:p14="http://schemas.microsoft.com/office/powerpoint/2010/main" val="2272304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自訂版面配置">
    <p:bg>
      <p:bgPr>
        <a:blipFill dpi="0" rotWithShape="1">
          <a:blip r:embed="rId2">
            <a:alphaModFix amt="60000"/>
            <a:lum/>
          </a:blip>
          <a:srcRect/>
          <a:stretch>
            <a:fillRect/>
          </a:stretch>
        </a:blip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53ACD6-0007-4722-94E2-9D67EF1521B0}"/>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C506C543-34ED-468E-90F1-E100E3924334}"/>
              </a:ext>
            </a:extLst>
          </p:cNvPr>
          <p:cNvSpPr>
            <a:spLocks noGrp="1"/>
          </p:cNvSpPr>
          <p:nvPr>
            <p:ph type="dt" sz="half" idx="10"/>
          </p:nvPr>
        </p:nvSpPr>
        <p:spPr/>
        <p:txBody>
          <a:bodyPr/>
          <a:lstStyle/>
          <a:p>
            <a:fld id="{A33960BD-7AC1-4217-9611-AAA56D3EE38F}" type="datetime4">
              <a:rPr lang="en-US" smtClean="0"/>
              <a:pPr/>
              <a:t>December 21, 2021</a:t>
            </a:fld>
            <a:endParaRPr lang="en-US" dirty="0">
              <a:latin typeface="+mn-lt"/>
            </a:endParaRPr>
          </a:p>
        </p:txBody>
      </p:sp>
      <p:sp>
        <p:nvSpPr>
          <p:cNvPr id="4" name="頁尾版面配置區 3">
            <a:extLst>
              <a:ext uri="{FF2B5EF4-FFF2-40B4-BE49-F238E27FC236}">
                <a16:creationId xmlns:a16="http://schemas.microsoft.com/office/drawing/2014/main" id="{1B25015C-DEB3-4FD7-A401-64DB06390B2A}"/>
              </a:ext>
            </a:extLst>
          </p:cNvPr>
          <p:cNvSpPr>
            <a:spLocks noGrp="1"/>
          </p:cNvSpPr>
          <p:nvPr>
            <p:ph type="ftr" sz="quarter" idx="11"/>
          </p:nvPr>
        </p:nvSpPr>
        <p:spPr/>
        <p:txBody>
          <a:bodyPr/>
          <a:lstStyle/>
          <a:p>
            <a:endParaRPr lang="en-US" dirty="0">
              <a:latin typeface="+mn-lt"/>
            </a:endParaRPr>
          </a:p>
        </p:txBody>
      </p:sp>
      <p:sp>
        <p:nvSpPr>
          <p:cNvPr id="5" name="投影片編號版面配置區 4">
            <a:extLst>
              <a:ext uri="{FF2B5EF4-FFF2-40B4-BE49-F238E27FC236}">
                <a16:creationId xmlns:a16="http://schemas.microsoft.com/office/drawing/2014/main" id="{1A40297F-12E0-45B3-A6DA-B87A44F4F3F2}"/>
              </a:ext>
            </a:extLst>
          </p:cNvPr>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2805600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December 21, 2021</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596944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December 21, 2021</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85188956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Vertical Text">
    <p:bg>
      <p:bgRef idx="1002">
        <a:schemeClr val="bg2"/>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December 21, 2021</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8664702"/>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December 21, 2021</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61348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自訂版面配置">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31F8C0-5B49-400A-8C00-6728B88F1B98}"/>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1AA8D759-B5F1-4C4B-A8CF-58139BD40E8E}"/>
              </a:ext>
            </a:extLst>
          </p:cNvPr>
          <p:cNvSpPr>
            <a:spLocks noGrp="1"/>
          </p:cNvSpPr>
          <p:nvPr>
            <p:ph type="dt" sz="half" idx="10"/>
          </p:nvPr>
        </p:nvSpPr>
        <p:spPr/>
        <p:txBody>
          <a:bodyPr/>
          <a:lstStyle/>
          <a:p>
            <a:fld id="{A33960BD-7AC1-4217-9611-AAA56D3EE38F}" type="datetime4">
              <a:rPr lang="en-US" smtClean="0"/>
              <a:pPr/>
              <a:t>December 21, 2021</a:t>
            </a:fld>
            <a:endParaRPr lang="en-US" dirty="0">
              <a:latin typeface="+mn-lt"/>
            </a:endParaRPr>
          </a:p>
        </p:txBody>
      </p:sp>
      <p:sp>
        <p:nvSpPr>
          <p:cNvPr id="4" name="頁尾版面配置區 3">
            <a:extLst>
              <a:ext uri="{FF2B5EF4-FFF2-40B4-BE49-F238E27FC236}">
                <a16:creationId xmlns:a16="http://schemas.microsoft.com/office/drawing/2014/main" id="{E5F0DA07-95F1-4505-82FA-4936587EFA37}"/>
              </a:ext>
            </a:extLst>
          </p:cNvPr>
          <p:cNvSpPr>
            <a:spLocks noGrp="1"/>
          </p:cNvSpPr>
          <p:nvPr>
            <p:ph type="ftr" sz="quarter" idx="11"/>
          </p:nvPr>
        </p:nvSpPr>
        <p:spPr/>
        <p:txBody>
          <a:bodyPr/>
          <a:lstStyle/>
          <a:p>
            <a:endParaRPr lang="en-US" dirty="0">
              <a:latin typeface="+mn-lt"/>
            </a:endParaRPr>
          </a:p>
        </p:txBody>
      </p:sp>
      <p:sp>
        <p:nvSpPr>
          <p:cNvPr id="5" name="投影片編號版面配置區 4">
            <a:extLst>
              <a:ext uri="{FF2B5EF4-FFF2-40B4-BE49-F238E27FC236}">
                <a16:creationId xmlns:a16="http://schemas.microsoft.com/office/drawing/2014/main" id="{FE2AEE90-EF66-4A4B-B1F8-5A8846E03547}"/>
              </a:ext>
            </a:extLst>
          </p:cNvPr>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
        <p:nvSpPr>
          <p:cNvPr id="7" name="內容版面配置區 6">
            <a:extLst>
              <a:ext uri="{FF2B5EF4-FFF2-40B4-BE49-F238E27FC236}">
                <a16:creationId xmlns:a16="http://schemas.microsoft.com/office/drawing/2014/main" id="{44C16BF7-8A39-4537-8F9F-FDAA6ECC7FE8}"/>
              </a:ext>
            </a:extLst>
          </p:cNvPr>
          <p:cNvSpPr>
            <a:spLocks noGrp="1"/>
          </p:cNvSpPr>
          <p:nvPr>
            <p:ph sz="quarter" idx="13"/>
          </p:nvPr>
        </p:nvSpPr>
        <p:spPr>
          <a:xfrm>
            <a:off x="1050878" y="2224585"/>
            <a:ext cx="9810603" cy="435363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565010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December 21, 2021</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6356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December 21, 2021</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580274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December 21, 2021</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2735185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December 21, 2021</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26257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December 21, 2021</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4974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December 21, 2021</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317257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December 21, 2021</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373734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December 21, 2021</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7"/>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4257436640"/>
      </p:ext>
    </p:extLst>
  </p:cSld>
  <p:clrMap bg1="lt1" tx1="dk1" bg2="lt2" tx2="dk2" accent1="accent1" accent2="accent2" accent3="accent3" accent4="accent4" accent5="accent5" accent6="accent6" hlink="hlink" folHlink="folHlink"/>
  <p:sldLayoutIdLst>
    <p:sldLayoutId id="2147484222" r:id="rId1"/>
    <p:sldLayoutId id="2147484223" r:id="rId2"/>
    <p:sldLayoutId id="2147484210" r:id="rId3"/>
    <p:sldLayoutId id="2147484212" r:id="rId4"/>
    <p:sldLayoutId id="2147484213" r:id="rId5"/>
    <p:sldLayoutId id="2147484214" r:id="rId6"/>
    <p:sldLayoutId id="2147484215" r:id="rId7"/>
    <p:sldLayoutId id="2147484220" r:id="rId8"/>
    <p:sldLayoutId id="2147484216" r:id="rId9"/>
    <p:sldLayoutId id="2147484217" r:id="rId10"/>
    <p:sldLayoutId id="2147484211" r:id="rId11"/>
    <p:sldLayoutId id="2147484218" r:id="rId12"/>
    <p:sldLayoutId id="2147484219" r:id="rId13"/>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4.emf"/><Relationship Id="rId4" Type="http://schemas.openxmlformats.org/officeDocument/2006/relationships/customXml" Target="../ink/ink7.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customXml" Target="../ink/ink8.xml"/><Relationship Id="rId7" Type="http://schemas.openxmlformats.org/officeDocument/2006/relationships/diagramData" Target="../diagrams/data6.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svg"/><Relationship Id="rId11" Type="http://schemas.microsoft.com/office/2007/relationships/diagramDrawing" Target="../diagrams/drawing6.xml"/><Relationship Id="rId5" Type="http://schemas.openxmlformats.org/officeDocument/2006/relationships/image" Target="../media/image30.png"/><Relationship Id="rId10" Type="http://schemas.openxmlformats.org/officeDocument/2006/relationships/diagramColors" Target="../diagrams/colors6.xml"/><Relationship Id="rId4" Type="http://schemas.openxmlformats.org/officeDocument/2006/relationships/image" Target="../media/image31.png"/><Relationship Id="rId9"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customXml" Target="../ink/ink2.xml"/><Relationship Id="rId7"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emf"/><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customXml" Target="../ink/ink3.xml"/><Relationship Id="rId7" Type="http://schemas.openxmlformats.org/officeDocument/2006/relationships/diagramQuickStyle" Target="../diagrams/quickStyle2.xm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4.emf"/><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png"/><Relationship Id="rId7" Type="http://schemas.openxmlformats.org/officeDocument/2006/relationships/image" Target="../media/image19.jp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8.jpg"/><Relationship Id="rId5" Type="http://schemas.openxmlformats.org/officeDocument/2006/relationships/image" Target="../media/image4.emf"/><Relationship Id="rId4" Type="http://schemas.openxmlformats.org/officeDocument/2006/relationships/customXml" Target="../ink/ink4.xml"/></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Layout" Target="../diagrams/layout3.xml"/><Relationship Id="rId7" Type="http://schemas.openxmlformats.org/officeDocument/2006/relationships/slide" Target="slide2.xml"/><Relationship Id="rId2" Type="http://schemas.openxmlformats.org/officeDocument/2006/relationships/diagramData" Target="../diagrams/data3.xml"/><Relationship Id="rId1" Type="http://schemas.openxmlformats.org/officeDocument/2006/relationships/slideLayout" Target="../slideLayouts/slideLayout1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22.svg"/></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23.jp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Layout" Target="../diagrams/layout4.xml"/><Relationship Id="rId7" Type="http://schemas.openxmlformats.org/officeDocument/2006/relationships/slide" Target="slide2.xml"/><Relationship Id="rId2" Type="http://schemas.openxmlformats.org/officeDocument/2006/relationships/diagramData" Target="../diagrams/data4.xml"/><Relationship Id="rId1" Type="http://schemas.openxmlformats.org/officeDocument/2006/relationships/slideLayout" Target="../slideLayouts/slideLayout1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22.svg"/></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customXml" Target="../ink/ink5.xml"/><Relationship Id="rId7" Type="http://schemas.openxmlformats.org/officeDocument/2006/relationships/diagramQuickStyle" Target="../diagrams/quickStyle5.xm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4.emf"/><Relationship Id="rId9" Type="http://schemas.microsoft.com/office/2007/relationships/diagramDrawing" Target="../diagrams/drawing5.xml"/></Relationships>
</file>

<file path=ppt/slides/_rels/slide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png"/><Relationship Id="rId1" Type="http://schemas.openxmlformats.org/officeDocument/2006/relationships/slideLayout" Target="../slideLayouts/slideLayout11.xml"/><Relationship Id="rId5" Type="http://schemas.openxmlformats.org/officeDocument/2006/relationships/image" Target="../media/image29.jpeg"/><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2" name="Rectangle 161">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圖片 5" descr="一張含有 音樂, 鋼琴, 木製的 的圖片&#10;&#10;自動產生的描述">
            <a:extLst>
              <a:ext uri="{FF2B5EF4-FFF2-40B4-BE49-F238E27FC236}">
                <a16:creationId xmlns:a16="http://schemas.microsoft.com/office/drawing/2014/main" id="{6E6FB13A-23D2-4479-9197-220923BBDBFC}"/>
              </a:ext>
            </a:extLst>
          </p:cNvPr>
          <p:cNvPicPr>
            <a:picLocks noChangeAspect="1"/>
          </p:cNvPicPr>
          <p:nvPr/>
        </p:nvPicPr>
        <p:blipFill rotWithShape="1">
          <a:blip r:embed="rId3">
            <a:extLst>
              <a:ext uri="{28A0092B-C50C-407E-A947-70E740481C1C}">
                <a14:useLocalDpi xmlns:a14="http://schemas.microsoft.com/office/drawing/2010/main" val="0"/>
              </a:ext>
            </a:extLst>
          </a:blip>
          <a:srcRect t="3499" b="6501"/>
          <a:stretch/>
        </p:blipFill>
        <p:spPr>
          <a:xfrm>
            <a:off x="20" y="10"/>
            <a:ext cx="12191979" cy="6857989"/>
          </a:xfrm>
          <a:prstGeom prst="rect">
            <a:avLst/>
          </a:prstGeom>
        </p:spPr>
      </p:pic>
      <p:sp useBgFill="1">
        <p:nvSpPr>
          <p:cNvPr id="164" name="Freeform: Shape 163">
            <a:extLst>
              <a:ext uri="{FF2B5EF4-FFF2-40B4-BE49-F238E27FC236}">
                <a16:creationId xmlns:a16="http://schemas.microsoft.com/office/drawing/2014/main" id="{9752D771-2D72-4B2C-B816-121D10C38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232" y="727064"/>
            <a:ext cx="3898347" cy="4256103"/>
          </a:xfrm>
          <a:custGeom>
            <a:avLst/>
            <a:gdLst>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87367 w 3898347"/>
              <a:gd name="connsiteY122" fmla="*/ 4246680 h 4299085"/>
              <a:gd name="connsiteX123" fmla="*/ 37148 w 3898347"/>
              <a:gd name="connsiteY123" fmla="*/ 4289154 h 4299085"/>
              <a:gd name="connsiteX124" fmla="*/ 5850 w 3898347"/>
              <a:gd name="connsiteY124" fmla="*/ 4296945 h 4299085"/>
              <a:gd name="connsiteX125" fmla="*/ 0 w 3898347"/>
              <a:gd name="connsiteY125" fmla="*/ 4299085 h 4299085"/>
              <a:gd name="connsiteX126" fmla="*/ 0 w 3898347"/>
              <a:gd name="connsiteY126" fmla="*/ 15850 h 4299085"/>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37148 w 3898347"/>
              <a:gd name="connsiteY122" fmla="*/ 4289154 h 4299085"/>
              <a:gd name="connsiteX123" fmla="*/ 5850 w 3898347"/>
              <a:gd name="connsiteY123" fmla="*/ 4296945 h 4299085"/>
              <a:gd name="connsiteX124" fmla="*/ 0 w 3898347"/>
              <a:gd name="connsiteY124" fmla="*/ 4299085 h 4299085"/>
              <a:gd name="connsiteX125" fmla="*/ 0 w 3898347"/>
              <a:gd name="connsiteY125" fmla="*/ 15850 h 4299085"/>
              <a:gd name="connsiteX126" fmla="*/ 3898347 w 3898347"/>
              <a:gd name="connsiteY126" fmla="*/ 0 h 429908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37148 w 3898347"/>
              <a:gd name="connsiteY122" fmla="*/ 4289154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82528 w 3898347"/>
              <a:gd name="connsiteY122" fmla="*/ 4275540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83259 w 3898347"/>
              <a:gd name="connsiteY9" fmla="*/ 3825276 h 4275540"/>
              <a:gd name="connsiteX10" fmla="*/ 3729936 w 3898347"/>
              <a:gd name="connsiteY10" fmla="*/ 3815386 h 4275540"/>
              <a:gd name="connsiteX11" fmla="*/ 3726018 w 3898347"/>
              <a:gd name="connsiteY11" fmla="*/ 3815100 h 4275540"/>
              <a:gd name="connsiteX12" fmla="*/ 3725413 w 3898347"/>
              <a:gd name="connsiteY12" fmla="*/ 3814615 h 4275540"/>
              <a:gd name="connsiteX13" fmla="*/ 3713801 w 3898347"/>
              <a:gd name="connsiteY13" fmla="*/ 3811018 h 4275540"/>
              <a:gd name="connsiteX14" fmla="*/ 3709087 w 3898347"/>
              <a:gd name="connsiteY14" fmla="*/ 3813195 h 4275540"/>
              <a:gd name="connsiteX15" fmla="*/ 3698038 w 3898347"/>
              <a:gd name="connsiteY15" fmla="*/ 3806182 h 4275540"/>
              <a:gd name="connsiteX16" fmla="*/ 3662227 w 3898347"/>
              <a:gd name="connsiteY16" fmla="*/ 3807761 h 4275540"/>
              <a:gd name="connsiteX17" fmla="*/ 3659872 w 3898347"/>
              <a:gd name="connsiteY17" fmla="*/ 3805524 h 4275540"/>
              <a:gd name="connsiteX18" fmla="*/ 3643454 w 3898347"/>
              <a:gd name="connsiteY18" fmla="*/ 3794831 h 4275540"/>
              <a:gd name="connsiteX19" fmla="*/ 3624789 w 3898347"/>
              <a:gd name="connsiteY19" fmla="*/ 3803185 h 4275540"/>
              <a:gd name="connsiteX20" fmla="*/ 3602327 w 3898347"/>
              <a:gd name="connsiteY20" fmla="*/ 3794616 h 4275540"/>
              <a:gd name="connsiteX21" fmla="*/ 3596645 w 3898347"/>
              <a:gd name="connsiteY21" fmla="*/ 3797108 h 4275540"/>
              <a:gd name="connsiteX22" fmla="*/ 3574144 w 3898347"/>
              <a:gd name="connsiteY22" fmla="*/ 3795108 h 4275540"/>
              <a:gd name="connsiteX23" fmla="*/ 3562310 w 3898347"/>
              <a:gd name="connsiteY23" fmla="*/ 3787534 h 4275540"/>
              <a:gd name="connsiteX24" fmla="*/ 3551635 w 3898347"/>
              <a:gd name="connsiteY24" fmla="*/ 3797705 h 4275540"/>
              <a:gd name="connsiteX25" fmla="*/ 3550175 w 3898347"/>
              <a:gd name="connsiteY25" fmla="*/ 3803199 h 4275540"/>
              <a:gd name="connsiteX26" fmla="*/ 3542668 w 3898347"/>
              <a:gd name="connsiteY26" fmla="*/ 3803283 h 4275540"/>
              <a:gd name="connsiteX27" fmla="*/ 3533033 w 3898347"/>
              <a:gd name="connsiteY27" fmla="*/ 3799071 h 4275540"/>
              <a:gd name="connsiteX28" fmla="*/ 3521726 w 3898347"/>
              <a:gd name="connsiteY28" fmla="*/ 3804691 h 4275540"/>
              <a:gd name="connsiteX29" fmla="*/ 3520080 w 3898347"/>
              <a:gd name="connsiteY29" fmla="*/ 3805210 h 4275540"/>
              <a:gd name="connsiteX30" fmla="*/ 3508491 w 3898347"/>
              <a:gd name="connsiteY30" fmla="*/ 3797398 h 4275540"/>
              <a:gd name="connsiteX31" fmla="*/ 3503787 w 3898347"/>
              <a:gd name="connsiteY31" fmla="*/ 3797787 h 4275540"/>
              <a:gd name="connsiteX32" fmla="*/ 3492165 w 3898347"/>
              <a:gd name="connsiteY32" fmla="*/ 3799887 h 4275540"/>
              <a:gd name="connsiteX33" fmla="*/ 3472233 w 3898347"/>
              <a:gd name="connsiteY33" fmla="*/ 3805682 h 4275540"/>
              <a:gd name="connsiteX34" fmla="*/ 3465921 w 3898347"/>
              <a:gd name="connsiteY34" fmla="*/ 3805814 h 4275540"/>
              <a:gd name="connsiteX35" fmla="*/ 3455541 w 3898347"/>
              <a:gd name="connsiteY35" fmla="*/ 3815505 h 4275540"/>
              <a:gd name="connsiteX36" fmla="*/ 3429027 w 3898347"/>
              <a:gd name="connsiteY36" fmla="*/ 3816906 h 4275540"/>
              <a:gd name="connsiteX37" fmla="*/ 3369507 w 3898347"/>
              <a:gd name="connsiteY37" fmla="*/ 3825563 h 4275540"/>
              <a:gd name="connsiteX38" fmla="*/ 3324491 w 3898347"/>
              <a:gd name="connsiteY38" fmla="*/ 3832006 h 4275540"/>
              <a:gd name="connsiteX39" fmla="*/ 3244235 w 3898347"/>
              <a:gd name="connsiteY39" fmla="*/ 3834376 h 4275540"/>
              <a:gd name="connsiteX40" fmla="*/ 3226507 w 3898347"/>
              <a:gd name="connsiteY40" fmla="*/ 3820131 h 4275540"/>
              <a:gd name="connsiteX41" fmla="*/ 3191688 w 3898347"/>
              <a:gd name="connsiteY41" fmla="*/ 3837359 h 4275540"/>
              <a:gd name="connsiteX42" fmla="*/ 3185553 w 3898347"/>
              <a:gd name="connsiteY42" fmla="*/ 3859030 h 4275540"/>
              <a:gd name="connsiteX43" fmla="*/ 3137926 w 3898347"/>
              <a:gd name="connsiteY43" fmla="*/ 3867782 h 4275540"/>
              <a:gd name="connsiteX44" fmla="*/ 3090188 w 3898347"/>
              <a:gd name="connsiteY44" fmla="*/ 3855036 h 4275540"/>
              <a:gd name="connsiteX45" fmla="*/ 3031422 w 3898347"/>
              <a:gd name="connsiteY45" fmla="*/ 3858298 h 4275540"/>
              <a:gd name="connsiteX46" fmla="*/ 2996288 w 3898347"/>
              <a:gd name="connsiteY46" fmla="*/ 3860020 h 4275540"/>
              <a:gd name="connsiteX47" fmla="*/ 2901661 w 3898347"/>
              <a:gd name="connsiteY47" fmla="*/ 3882243 h 4275540"/>
              <a:gd name="connsiteX48" fmla="*/ 2782141 w 3898347"/>
              <a:gd name="connsiteY48" fmla="*/ 3932983 h 4275540"/>
              <a:gd name="connsiteX49" fmla="*/ 2749597 w 3898347"/>
              <a:gd name="connsiteY49" fmla="*/ 3956746 h 4275540"/>
              <a:gd name="connsiteX50" fmla="*/ 2730493 w 3898347"/>
              <a:gd name="connsiteY50" fmla="*/ 3955236 h 4275540"/>
              <a:gd name="connsiteX51" fmla="*/ 2707507 w 3898347"/>
              <a:gd name="connsiteY51" fmla="*/ 3947771 h 4275540"/>
              <a:gd name="connsiteX52" fmla="*/ 2701937 w 3898347"/>
              <a:gd name="connsiteY52" fmla="*/ 3950565 h 4275540"/>
              <a:gd name="connsiteX53" fmla="*/ 2679435 w 3898347"/>
              <a:gd name="connsiteY53" fmla="*/ 3949768 h 4275540"/>
              <a:gd name="connsiteX54" fmla="*/ 2667352 w 3898347"/>
              <a:gd name="connsiteY54" fmla="*/ 3942821 h 4275540"/>
              <a:gd name="connsiteX55" fmla="*/ 2657096 w 3898347"/>
              <a:gd name="connsiteY55" fmla="*/ 3953571 h 4275540"/>
              <a:gd name="connsiteX56" fmla="*/ 2655161 w 3898347"/>
              <a:gd name="connsiteY56" fmla="*/ 3962216 h 4275540"/>
              <a:gd name="connsiteX57" fmla="*/ 2638604 w 3898347"/>
              <a:gd name="connsiteY57" fmla="*/ 3955936 h 4275540"/>
              <a:gd name="connsiteX58" fmla="*/ 2626185 w 3898347"/>
              <a:gd name="connsiteY58" fmla="*/ 3962937 h 4275540"/>
              <a:gd name="connsiteX59" fmla="*/ 2614077 w 3898347"/>
              <a:gd name="connsiteY59" fmla="*/ 3955576 h 4275540"/>
              <a:gd name="connsiteX60" fmla="*/ 2609403 w 3898347"/>
              <a:gd name="connsiteY60" fmla="*/ 3956215 h 4275540"/>
              <a:gd name="connsiteX61" fmla="*/ 2597896 w 3898347"/>
              <a:gd name="connsiteY61" fmla="*/ 3958939 h 4275540"/>
              <a:gd name="connsiteX62" fmla="*/ 2578251 w 3898347"/>
              <a:gd name="connsiteY62" fmla="*/ 3965812 h 4275540"/>
              <a:gd name="connsiteX63" fmla="*/ 2571961 w 3898347"/>
              <a:gd name="connsiteY63" fmla="*/ 3966278 h 4275540"/>
              <a:gd name="connsiteX64" fmla="*/ 2559399 w 3898347"/>
              <a:gd name="connsiteY64" fmla="*/ 3979193 h 4275540"/>
              <a:gd name="connsiteX65" fmla="*/ 2533560 w 3898347"/>
              <a:gd name="connsiteY65" fmla="*/ 3988160 h 4275540"/>
              <a:gd name="connsiteX66" fmla="*/ 2515299 w 3898347"/>
              <a:gd name="connsiteY66" fmla="*/ 4016867 h 4275540"/>
              <a:gd name="connsiteX67" fmla="*/ 2513423 w 3898347"/>
              <a:gd name="connsiteY67" fmla="*/ 4018759 h 4275540"/>
              <a:gd name="connsiteX68" fmla="*/ 2482991 w 3898347"/>
              <a:gd name="connsiteY68" fmla="*/ 4012935 h 4275540"/>
              <a:gd name="connsiteX69" fmla="*/ 2446940 w 3898347"/>
              <a:gd name="connsiteY69" fmla="*/ 4021172 h 4275540"/>
              <a:gd name="connsiteX70" fmla="*/ 2404883 w 3898347"/>
              <a:gd name="connsiteY70" fmla="*/ 4024808 h 4275540"/>
              <a:gd name="connsiteX71" fmla="*/ 2373894 w 3898347"/>
              <a:gd name="connsiteY71" fmla="*/ 4023827 h 4275540"/>
              <a:gd name="connsiteX72" fmla="*/ 2297080 w 3898347"/>
              <a:gd name="connsiteY72" fmla="*/ 4040841 h 4275540"/>
              <a:gd name="connsiteX73" fmla="*/ 2170615 w 3898347"/>
              <a:gd name="connsiteY73" fmla="*/ 4077196 h 4275540"/>
              <a:gd name="connsiteX74" fmla="*/ 2143580 w 3898347"/>
              <a:gd name="connsiteY74" fmla="*/ 4083102 h 4275540"/>
              <a:gd name="connsiteX75" fmla="*/ 2119893 w 3898347"/>
              <a:gd name="connsiteY75" fmla="*/ 4080874 h 4275540"/>
              <a:gd name="connsiteX76" fmla="*/ 2114008 w 3898347"/>
              <a:gd name="connsiteY76" fmla="*/ 4073996 h 4275540"/>
              <a:gd name="connsiteX77" fmla="*/ 2099067 w 3898347"/>
              <a:gd name="connsiteY77" fmla="*/ 4076068 h 4275540"/>
              <a:gd name="connsiteX78" fmla="*/ 2095000 w 3898347"/>
              <a:gd name="connsiteY78" fmla="*/ 4075096 h 4275540"/>
              <a:gd name="connsiteX79" fmla="*/ 2071767 w 3898347"/>
              <a:gd name="connsiteY79" fmla="*/ 4071044 h 4275540"/>
              <a:gd name="connsiteX80" fmla="*/ 2024486 w 3898347"/>
              <a:gd name="connsiteY80" fmla="*/ 4100276 h 4275540"/>
              <a:gd name="connsiteX81" fmla="*/ 1964411 w 3898347"/>
              <a:gd name="connsiteY81" fmla="*/ 4105069 h 4275540"/>
              <a:gd name="connsiteX82" fmla="*/ 1739945 w 3898347"/>
              <a:gd name="connsiteY82" fmla="*/ 4171795 h 4275540"/>
              <a:gd name="connsiteX83" fmla="*/ 1610556 w 3898347"/>
              <a:gd name="connsiteY83" fmla="*/ 4167701 h 4275540"/>
              <a:gd name="connsiteX84" fmla="*/ 1553623 w 3898347"/>
              <a:gd name="connsiteY84" fmla="*/ 4236045 h 4275540"/>
              <a:gd name="connsiteX85" fmla="*/ 1548640 w 3898347"/>
              <a:gd name="connsiteY85" fmla="*/ 4238297 h 4275540"/>
              <a:gd name="connsiteX86" fmla="*/ 1530136 w 3898347"/>
              <a:gd name="connsiteY86" fmla="*/ 4227121 h 4275540"/>
              <a:gd name="connsiteX87" fmla="*/ 1508787 w 3898347"/>
              <a:gd name="connsiteY87" fmla="*/ 4234213 h 4275540"/>
              <a:gd name="connsiteX88" fmla="*/ 1488914 w 3898347"/>
              <a:gd name="connsiteY88" fmla="*/ 4241772 h 4275540"/>
              <a:gd name="connsiteX89" fmla="*/ 1488999 w 3898347"/>
              <a:gd name="connsiteY89" fmla="*/ 4251186 h 4275540"/>
              <a:gd name="connsiteX90" fmla="*/ 1475364 w 3898347"/>
              <a:gd name="connsiteY90" fmla="*/ 4248364 h 4275540"/>
              <a:gd name="connsiteX91" fmla="*/ 1457275 w 3898347"/>
              <a:gd name="connsiteY91" fmla="*/ 4252863 h 4275540"/>
              <a:gd name="connsiteX92" fmla="*/ 1448085 w 3898347"/>
              <a:gd name="connsiteY92" fmla="*/ 4248391 h 4275540"/>
              <a:gd name="connsiteX93" fmla="*/ 1315306 w 3898347"/>
              <a:gd name="connsiteY93" fmla="*/ 4237004 h 4275540"/>
              <a:gd name="connsiteX94" fmla="*/ 1272434 w 3898347"/>
              <a:gd name="connsiteY94" fmla="*/ 4244958 h 4275540"/>
              <a:gd name="connsiteX95" fmla="*/ 1231567 w 3898347"/>
              <a:gd name="connsiteY95" fmla="*/ 4219356 h 4275540"/>
              <a:gd name="connsiteX96" fmla="*/ 1216643 w 3898347"/>
              <a:gd name="connsiteY96" fmla="*/ 4229828 h 4275540"/>
              <a:gd name="connsiteX97" fmla="*/ 1214101 w 3898347"/>
              <a:gd name="connsiteY97" fmla="*/ 4231991 h 4275540"/>
              <a:gd name="connsiteX98" fmla="*/ 1203193 w 3898347"/>
              <a:gd name="connsiteY98" fmla="*/ 4232867 h 4275540"/>
              <a:gd name="connsiteX99" fmla="*/ 1201049 w 3898347"/>
              <a:gd name="connsiteY99" fmla="*/ 4242842 h 4275540"/>
              <a:gd name="connsiteX100" fmla="*/ 1185298 w 3898347"/>
              <a:gd name="connsiteY100" fmla="*/ 4251133 h 4275540"/>
              <a:gd name="connsiteX101" fmla="*/ 1164955 w 3898347"/>
              <a:gd name="connsiteY101" fmla="*/ 4250027 h 4275540"/>
              <a:gd name="connsiteX102" fmla="*/ 1067357 w 3898347"/>
              <a:gd name="connsiteY102" fmla="*/ 4233908 h 4275540"/>
              <a:gd name="connsiteX103" fmla="*/ 1009492 w 3898347"/>
              <a:gd name="connsiteY103" fmla="*/ 4230455 h 4275540"/>
              <a:gd name="connsiteX104" fmla="*/ 988345 w 3898347"/>
              <a:gd name="connsiteY104" fmla="*/ 4238880 h 4275540"/>
              <a:gd name="connsiteX105" fmla="*/ 958251 w 3898347"/>
              <a:gd name="connsiteY105" fmla="*/ 4244100 h 4275540"/>
              <a:gd name="connsiteX106" fmla="*/ 905785 w 3898347"/>
              <a:gd name="connsiteY106" fmla="*/ 4260845 h 4275540"/>
              <a:gd name="connsiteX107" fmla="*/ 834176 w 3898347"/>
              <a:gd name="connsiteY107" fmla="*/ 4270241 h 4275540"/>
              <a:gd name="connsiteX108" fmla="*/ 778474 w 3898347"/>
              <a:gd name="connsiteY108" fmla="*/ 4235526 h 4275540"/>
              <a:gd name="connsiteX109" fmla="*/ 774418 w 3898347"/>
              <a:gd name="connsiteY109" fmla="*/ 4242583 h 4275540"/>
              <a:gd name="connsiteX110" fmla="*/ 737705 w 3898347"/>
              <a:gd name="connsiteY110" fmla="*/ 4238891 h 4275540"/>
              <a:gd name="connsiteX111" fmla="*/ 605027 w 3898347"/>
              <a:gd name="connsiteY111" fmla="*/ 4175863 h 4275540"/>
              <a:gd name="connsiteX112" fmla="*/ 533391 w 3898347"/>
              <a:gd name="connsiteY112" fmla="*/ 4170035 h 4275540"/>
              <a:gd name="connsiteX113" fmla="*/ 508621 w 3898347"/>
              <a:gd name="connsiteY113" fmla="*/ 4176044 h 4275540"/>
              <a:gd name="connsiteX114" fmla="*/ 467082 w 3898347"/>
              <a:gd name="connsiteY114" fmla="*/ 4185616 h 4275540"/>
              <a:gd name="connsiteX115" fmla="*/ 437646 w 3898347"/>
              <a:gd name="connsiteY115" fmla="*/ 4212658 h 4275540"/>
              <a:gd name="connsiteX116" fmla="*/ 402271 w 3898347"/>
              <a:gd name="connsiteY116" fmla="*/ 4212774 h 4275540"/>
              <a:gd name="connsiteX117" fmla="*/ 391968 w 3898347"/>
              <a:gd name="connsiteY117" fmla="*/ 4187073 h 4275540"/>
              <a:gd name="connsiteX118" fmla="*/ 354806 w 3898347"/>
              <a:gd name="connsiteY118" fmla="*/ 4195545 h 4275540"/>
              <a:gd name="connsiteX119" fmla="*/ 298662 w 3898347"/>
              <a:gd name="connsiteY119" fmla="*/ 4211227 h 4275540"/>
              <a:gd name="connsiteX120" fmla="*/ 265740 w 3898347"/>
              <a:gd name="connsiteY120" fmla="*/ 4213623 h 4275540"/>
              <a:gd name="connsiteX121" fmla="*/ 176403 w 3898347"/>
              <a:gd name="connsiteY121" fmla="*/ 4227393 h 4275540"/>
              <a:gd name="connsiteX122" fmla="*/ 82528 w 3898347"/>
              <a:gd name="connsiteY122" fmla="*/ 4275540 h 4275540"/>
              <a:gd name="connsiteX123" fmla="*/ 19464 w 3898347"/>
              <a:gd name="connsiteY123" fmla="*/ 4256103 h 4275540"/>
              <a:gd name="connsiteX124" fmla="*/ 0 w 3898347"/>
              <a:gd name="connsiteY124" fmla="*/ 4221939 h 4275540"/>
              <a:gd name="connsiteX125" fmla="*/ 0 w 3898347"/>
              <a:gd name="connsiteY125" fmla="*/ 15850 h 4275540"/>
              <a:gd name="connsiteX126" fmla="*/ 3898347 w 3898347"/>
              <a:gd name="connsiteY126"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50175 w 3898347"/>
              <a:gd name="connsiteY24" fmla="*/ 3803199 h 4275540"/>
              <a:gd name="connsiteX25" fmla="*/ 3542668 w 3898347"/>
              <a:gd name="connsiteY25" fmla="*/ 3803283 h 4275540"/>
              <a:gd name="connsiteX26" fmla="*/ 3533033 w 3898347"/>
              <a:gd name="connsiteY26" fmla="*/ 3799071 h 4275540"/>
              <a:gd name="connsiteX27" fmla="*/ 3521726 w 3898347"/>
              <a:gd name="connsiteY27" fmla="*/ 3804691 h 4275540"/>
              <a:gd name="connsiteX28" fmla="*/ 3520080 w 3898347"/>
              <a:gd name="connsiteY28" fmla="*/ 3805210 h 4275540"/>
              <a:gd name="connsiteX29" fmla="*/ 3508491 w 3898347"/>
              <a:gd name="connsiteY29" fmla="*/ 3797398 h 4275540"/>
              <a:gd name="connsiteX30" fmla="*/ 3503787 w 3898347"/>
              <a:gd name="connsiteY30" fmla="*/ 3797787 h 4275540"/>
              <a:gd name="connsiteX31" fmla="*/ 3492165 w 3898347"/>
              <a:gd name="connsiteY31" fmla="*/ 3799887 h 4275540"/>
              <a:gd name="connsiteX32" fmla="*/ 3472233 w 3898347"/>
              <a:gd name="connsiteY32" fmla="*/ 3805682 h 4275540"/>
              <a:gd name="connsiteX33" fmla="*/ 3465921 w 3898347"/>
              <a:gd name="connsiteY33" fmla="*/ 3805814 h 4275540"/>
              <a:gd name="connsiteX34" fmla="*/ 3455541 w 3898347"/>
              <a:gd name="connsiteY34" fmla="*/ 3815505 h 4275540"/>
              <a:gd name="connsiteX35" fmla="*/ 3429027 w 3898347"/>
              <a:gd name="connsiteY35" fmla="*/ 3816906 h 4275540"/>
              <a:gd name="connsiteX36" fmla="*/ 3369507 w 3898347"/>
              <a:gd name="connsiteY36" fmla="*/ 3825563 h 4275540"/>
              <a:gd name="connsiteX37" fmla="*/ 3324491 w 3898347"/>
              <a:gd name="connsiteY37" fmla="*/ 3832006 h 4275540"/>
              <a:gd name="connsiteX38" fmla="*/ 3244235 w 3898347"/>
              <a:gd name="connsiteY38" fmla="*/ 3834376 h 4275540"/>
              <a:gd name="connsiteX39" fmla="*/ 3226507 w 3898347"/>
              <a:gd name="connsiteY39" fmla="*/ 3820131 h 4275540"/>
              <a:gd name="connsiteX40" fmla="*/ 3191688 w 3898347"/>
              <a:gd name="connsiteY40" fmla="*/ 3837359 h 4275540"/>
              <a:gd name="connsiteX41" fmla="*/ 3185553 w 3898347"/>
              <a:gd name="connsiteY41" fmla="*/ 3859030 h 4275540"/>
              <a:gd name="connsiteX42" fmla="*/ 3137926 w 3898347"/>
              <a:gd name="connsiteY42" fmla="*/ 3867782 h 4275540"/>
              <a:gd name="connsiteX43" fmla="*/ 3090188 w 3898347"/>
              <a:gd name="connsiteY43" fmla="*/ 3855036 h 4275540"/>
              <a:gd name="connsiteX44" fmla="*/ 3031422 w 3898347"/>
              <a:gd name="connsiteY44" fmla="*/ 3858298 h 4275540"/>
              <a:gd name="connsiteX45" fmla="*/ 2996288 w 3898347"/>
              <a:gd name="connsiteY45" fmla="*/ 3860020 h 4275540"/>
              <a:gd name="connsiteX46" fmla="*/ 2901661 w 3898347"/>
              <a:gd name="connsiteY46" fmla="*/ 3882243 h 4275540"/>
              <a:gd name="connsiteX47" fmla="*/ 2782141 w 3898347"/>
              <a:gd name="connsiteY47" fmla="*/ 3932983 h 4275540"/>
              <a:gd name="connsiteX48" fmla="*/ 2749597 w 3898347"/>
              <a:gd name="connsiteY48" fmla="*/ 3956746 h 4275540"/>
              <a:gd name="connsiteX49" fmla="*/ 2730493 w 3898347"/>
              <a:gd name="connsiteY49" fmla="*/ 3955236 h 4275540"/>
              <a:gd name="connsiteX50" fmla="*/ 2707507 w 3898347"/>
              <a:gd name="connsiteY50" fmla="*/ 3947771 h 4275540"/>
              <a:gd name="connsiteX51" fmla="*/ 2701937 w 3898347"/>
              <a:gd name="connsiteY51" fmla="*/ 3950565 h 4275540"/>
              <a:gd name="connsiteX52" fmla="*/ 2679435 w 3898347"/>
              <a:gd name="connsiteY52" fmla="*/ 3949768 h 4275540"/>
              <a:gd name="connsiteX53" fmla="*/ 2667352 w 3898347"/>
              <a:gd name="connsiteY53" fmla="*/ 3942821 h 4275540"/>
              <a:gd name="connsiteX54" fmla="*/ 2657096 w 3898347"/>
              <a:gd name="connsiteY54" fmla="*/ 3953571 h 4275540"/>
              <a:gd name="connsiteX55" fmla="*/ 2655161 w 3898347"/>
              <a:gd name="connsiteY55" fmla="*/ 3962216 h 4275540"/>
              <a:gd name="connsiteX56" fmla="*/ 2638604 w 3898347"/>
              <a:gd name="connsiteY56" fmla="*/ 3955936 h 4275540"/>
              <a:gd name="connsiteX57" fmla="*/ 2626185 w 3898347"/>
              <a:gd name="connsiteY57" fmla="*/ 3962937 h 4275540"/>
              <a:gd name="connsiteX58" fmla="*/ 2614077 w 3898347"/>
              <a:gd name="connsiteY58" fmla="*/ 3955576 h 4275540"/>
              <a:gd name="connsiteX59" fmla="*/ 2609403 w 3898347"/>
              <a:gd name="connsiteY59" fmla="*/ 3956215 h 4275540"/>
              <a:gd name="connsiteX60" fmla="*/ 2597896 w 3898347"/>
              <a:gd name="connsiteY60" fmla="*/ 3958939 h 4275540"/>
              <a:gd name="connsiteX61" fmla="*/ 2578251 w 3898347"/>
              <a:gd name="connsiteY61" fmla="*/ 3965812 h 4275540"/>
              <a:gd name="connsiteX62" fmla="*/ 2571961 w 3898347"/>
              <a:gd name="connsiteY62" fmla="*/ 3966278 h 4275540"/>
              <a:gd name="connsiteX63" fmla="*/ 2559399 w 3898347"/>
              <a:gd name="connsiteY63" fmla="*/ 3979193 h 4275540"/>
              <a:gd name="connsiteX64" fmla="*/ 2533560 w 3898347"/>
              <a:gd name="connsiteY64" fmla="*/ 3988160 h 4275540"/>
              <a:gd name="connsiteX65" fmla="*/ 2515299 w 3898347"/>
              <a:gd name="connsiteY65" fmla="*/ 4016867 h 4275540"/>
              <a:gd name="connsiteX66" fmla="*/ 2513423 w 3898347"/>
              <a:gd name="connsiteY66" fmla="*/ 4018759 h 4275540"/>
              <a:gd name="connsiteX67" fmla="*/ 2482991 w 3898347"/>
              <a:gd name="connsiteY67" fmla="*/ 4012935 h 4275540"/>
              <a:gd name="connsiteX68" fmla="*/ 2446940 w 3898347"/>
              <a:gd name="connsiteY68" fmla="*/ 4021172 h 4275540"/>
              <a:gd name="connsiteX69" fmla="*/ 2404883 w 3898347"/>
              <a:gd name="connsiteY69" fmla="*/ 4024808 h 4275540"/>
              <a:gd name="connsiteX70" fmla="*/ 2373894 w 3898347"/>
              <a:gd name="connsiteY70" fmla="*/ 4023827 h 4275540"/>
              <a:gd name="connsiteX71" fmla="*/ 2297080 w 3898347"/>
              <a:gd name="connsiteY71" fmla="*/ 4040841 h 4275540"/>
              <a:gd name="connsiteX72" fmla="*/ 2170615 w 3898347"/>
              <a:gd name="connsiteY72" fmla="*/ 4077196 h 4275540"/>
              <a:gd name="connsiteX73" fmla="*/ 2143580 w 3898347"/>
              <a:gd name="connsiteY73" fmla="*/ 4083102 h 4275540"/>
              <a:gd name="connsiteX74" fmla="*/ 2119893 w 3898347"/>
              <a:gd name="connsiteY74" fmla="*/ 4080874 h 4275540"/>
              <a:gd name="connsiteX75" fmla="*/ 2114008 w 3898347"/>
              <a:gd name="connsiteY75" fmla="*/ 4073996 h 4275540"/>
              <a:gd name="connsiteX76" fmla="*/ 2099067 w 3898347"/>
              <a:gd name="connsiteY76" fmla="*/ 4076068 h 4275540"/>
              <a:gd name="connsiteX77" fmla="*/ 2095000 w 3898347"/>
              <a:gd name="connsiteY77" fmla="*/ 4075096 h 4275540"/>
              <a:gd name="connsiteX78" fmla="*/ 2071767 w 3898347"/>
              <a:gd name="connsiteY78" fmla="*/ 4071044 h 4275540"/>
              <a:gd name="connsiteX79" fmla="*/ 2024486 w 3898347"/>
              <a:gd name="connsiteY79" fmla="*/ 4100276 h 4275540"/>
              <a:gd name="connsiteX80" fmla="*/ 1964411 w 3898347"/>
              <a:gd name="connsiteY80" fmla="*/ 4105069 h 4275540"/>
              <a:gd name="connsiteX81" fmla="*/ 1739945 w 3898347"/>
              <a:gd name="connsiteY81" fmla="*/ 4171795 h 4275540"/>
              <a:gd name="connsiteX82" fmla="*/ 1610556 w 3898347"/>
              <a:gd name="connsiteY82" fmla="*/ 4167701 h 4275540"/>
              <a:gd name="connsiteX83" fmla="*/ 1553623 w 3898347"/>
              <a:gd name="connsiteY83" fmla="*/ 4236045 h 4275540"/>
              <a:gd name="connsiteX84" fmla="*/ 1548640 w 3898347"/>
              <a:gd name="connsiteY84" fmla="*/ 4238297 h 4275540"/>
              <a:gd name="connsiteX85" fmla="*/ 1530136 w 3898347"/>
              <a:gd name="connsiteY85" fmla="*/ 4227121 h 4275540"/>
              <a:gd name="connsiteX86" fmla="*/ 1508787 w 3898347"/>
              <a:gd name="connsiteY86" fmla="*/ 4234213 h 4275540"/>
              <a:gd name="connsiteX87" fmla="*/ 1488914 w 3898347"/>
              <a:gd name="connsiteY87" fmla="*/ 4241772 h 4275540"/>
              <a:gd name="connsiteX88" fmla="*/ 1488999 w 3898347"/>
              <a:gd name="connsiteY88" fmla="*/ 4251186 h 4275540"/>
              <a:gd name="connsiteX89" fmla="*/ 1475364 w 3898347"/>
              <a:gd name="connsiteY89" fmla="*/ 4248364 h 4275540"/>
              <a:gd name="connsiteX90" fmla="*/ 1457275 w 3898347"/>
              <a:gd name="connsiteY90" fmla="*/ 4252863 h 4275540"/>
              <a:gd name="connsiteX91" fmla="*/ 1448085 w 3898347"/>
              <a:gd name="connsiteY91" fmla="*/ 4248391 h 4275540"/>
              <a:gd name="connsiteX92" fmla="*/ 1315306 w 3898347"/>
              <a:gd name="connsiteY92" fmla="*/ 4237004 h 4275540"/>
              <a:gd name="connsiteX93" fmla="*/ 1272434 w 3898347"/>
              <a:gd name="connsiteY93" fmla="*/ 4244958 h 4275540"/>
              <a:gd name="connsiteX94" fmla="*/ 1231567 w 3898347"/>
              <a:gd name="connsiteY94" fmla="*/ 4219356 h 4275540"/>
              <a:gd name="connsiteX95" fmla="*/ 1216643 w 3898347"/>
              <a:gd name="connsiteY95" fmla="*/ 4229828 h 4275540"/>
              <a:gd name="connsiteX96" fmla="*/ 1214101 w 3898347"/>
              <a:gd name="connsiteY96" fmla="*/ 4231991 h 4275540"/>
              <a:gd name="connsiteX97" fmla="*/ 1203193 w 3898347"/>
              <a:gd name="connsiteY97" fmla="*/ 4232867 h 4275540"/>
              <a:gd name="connsiteX98" fmla="*/ 1201049 w 3898347"/>
              <a:gd name="connsiteY98" fmla="*/ 4242842 h 4275540"/>
              <a:gd name="connsiteX99" fmla="*/ 1185298 w 3898347"/>
              <a:gd name="connsiteY99" fmla="*/ 4251133 h 4275540"/>
              <a:gd name="connsiteX100" fmla="*/ 1164955 w 3898347"/>
              <a:gd name="connsiteY100" fmla="*/ 4250027 h 4275540"/>
              <a:gd name="connsiteX101" fmla="*/ 1067357 w 3898347"/>
              <a:gd name="connsiteY101" fmla="*/ 4233908 h 4275540"/>
              <a:gd name="connsiteX102" fmla="*/ 1009492 w 3898347"/>
              <a:gd name="connsiteY102" fmla="*/ 4230455 h 4275540"/>
              <a:gd name="connsiteX103" fmla="*/ 988345 w 3898347"/>
              <a:gd name="connsiteY103" fmla="*/ 4238880 h 4275540"/>
              <a:gd name="connsiteX104" fmla="*/ 958251 w 3898347"/>
              <a:gd name="connsiteY104" fmla="*/ 4244100 h 4275540"/>
              <a:gd name="connsiteX105" fmla="*/ 905785 w 3898347"/>
              <a:gd name="connsiteY105" fmla="*/ 4260845 h 4275540"/>
              <a:gd name="connsiteX106" fmla="*/ 834176 w 3898347"/>
              <a:gd name="connsiteY106" fmla="*/ 4270241 h 4275540"/>
              <a:gd name="connsiteX107" fmla="*/ 778474 w 3898347"/>
              <a:gd name="connsiteY107" fmla="*/ 4235526 h 4275540"/>
              <a:gd name="connsiteX108" fmla="*/ 774418 w 3898347"/>
              <a:gd name="connsiteY108" fmla="*/ 4242583 h 4275540"/>
              <a:gd name="connsiteX109" fmla="*/ 737705 w 3898347"/>
              <a:gd name="connsiteY109" fmla="*/ 4238891 h 4275540"/>
              <a:gd name="connsiteX110" fmla="*/ 605027 w 3898347"/>
              <a:gd name="connsiteY110" fmla="*/ 4175863 h 4275540"/>
              <a:gd name="connsiteX111" fmla="*/ 533391 w 3898347"/>
              <a:gd name="connsiteY111" fmla="*/ 4170035 h 4275540"/>
              <a:gd name="connsiteX112" fmla="*/ 508621 w 3898347"/>
              <a:gd name="connsiteY112" fmla="*/ 4176044 h 4275540"/>
              <a:gd name="connsiteX113" fmla="*/ 467082 w 3898347"/>
              <a:gd name="connsiteY113" fmla="*/ 4185616 h 4275540"/>
              <a:gd name="connsiteX114" fmla="*/ 437646 w 3898347"/>
              <a:gd name="connsiteY114" fmla="*/ 4212658 h 4275540"/>
              <a:gd name="connsiteX115" fmla="*/ 402271 w 3898347"/>
              <a:gd name="connsiteY115" fmla="*/ 4212774 h 4275540"/>
              <a:gd name="connsiteX116" fmla="*/ 391968 w 3898347"/>
              <a:gd name="connsiteY116" fmla="*/ 4187073 h 4275540"/>
              <a:gd name="connsiteX117" fmla="*/ 354806 w 3898347"/>
              <a:gd name="connsiteY117" fmla="*/ 4195545 h 4275540"/>
              <a:gd name="connsiteX118" fmla="*/ 298662 w 3898347"/>
              <a:gd name="connsiteY118" fmla="*/ 4211227 h 4275540"/>
              <a:gd name="connsiteX119" fmla="*/ 265740 w 3898347"/>
              <a:gd name="connsiteY119" fmla="*/ 4213623 h 4275540"/>
              <a:gd name="connsiteX120" fmla="*/ 176403 w 3898347"/>
              <a:gd name="connsiteY120" fmla="*/ 4227393 h 4275540"/>
              <a:gd name="connsiteX121" fmla="*/ 82528 w 3898347"/>
              <a:gd name="connsiteY121" fmla="*/ 4275540 h 4275540"/>
              <a:gd name="connsiteX122" fmla="*/ 19464 w 3898347"/>
              <a:gd name="connsiteY122" fmla="*/ 4256103 h 4275540"/>
              <a:gd name="connsiteX123" fmla="*/ 0 w 3898347"/>
              <a:gd name="connsiteY123" fmla="*/ 4221939 h 4275540"/>
              <a:gd name="connsiteX124" fmla="*/ 0 w 3898347"/>
              <a:gd name="connsiteY124" fmla="*/ 15850 h 4275540"/>
              <a:gd name="connsiteX125" fmla="*/ 3898347 w 3898347"/>
              <a:gd name="connsiteY125"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137926 w 3898347"/>
              <a:gd name="connsiteY41" fmla="*/ 3867782 h 4275540"/>
              <a:gd name="connsiteX42" fmla="*/ 3090188 w 3898347"/>
              <a:gd name="connsiteY42" fmla="*/ 3855036 h 4275540"/>
              <a:gd name="connsiteX43" fmla="*/ 3031422 w 3898347"/>
              <a:gd name="connsiteY43" fmla="*/ 3858298 h 4275540"/>
              <a:gd name="connsiteX44" fmla="*/ 2996288 w 3898347"/>
              <a:gd name="connsiteY44" fmla="*/ 3860020 h 4275540"/>
              <a:gd name="connsiteX45" fmla="*/ 2901661 w 3898347"/>
              <a:gd name="connsiteY45" fmla="*/ 3882243 h 4275540"/>
              <a:gd name="connsiteX46" fmla="*/ 2782141 w 3898347"/>
              <a:gd name="connsiteY46" fmla="*/ 3932983 h 4275540"/>
              <a:gd name="connsiteX47" fmla="*/ 2749597 w 3898347"/>
              <a:gd name="connsiteY47" fmla="*/ 3956746 h 4275540"/>
              <a:gd name="connsiteX48" fmla="*/ 2730493 w 3898347"/>
              <a:gd name="connsiteY48" fmla="*/ 3955236 h 4275540"/>
              <a:gd name="connsiteX49" fmla="*/ 2707507 w 3898347"/>
              <a:gd name="connsiteY49" fmla="*/ 3947771 h 4275540"/>
              <a:gd name="connsiteX50" fmla="*/ 2701937 w 3898347"/>
              <a:gd name="connsiteY50" fmla="*/ 3950565 h 4275540"/>
              <a:gd name="connsiteX51" fmla="*/ 2679435 w 3898347"/>
              <a:gd name="connsiteY51" fmla="*/ 3949768 h 4275540"/>
              <a:gd name="connsiteX52" fmla="*/ 2667352 w 3898347"/>
              <a:gd name="connsiteY52" fmla="*/ 3942821 h 4275540"/>
              <a:gd name="connsiteX53" fmla="*/ 2657096 w 3898347"/>
              <a:gd name="connsiteY53" fmla="*/ 3953571 h 4275540"/>
              <a:gd name="connsiteX54" fmla="*/ 2655161 w 3898347"/>
              <a:gd name="connsiteY54" fmla="*/ 3962216 h 4275540"/>
              <a:gd name="connsiteX55" fmla="*/ 2638604 w 3898347"/>
              <a:gd name="connsiteY55" fmla="*/ 3955936 h 4275540"/>
              <a:gd name="connsiteX56" fmla="*/ 2626185 w 3898347"/>
              <a:gd name="connsiteY56" fmla="*/ 3962937 h 4275540"/>
              <a:gd name="connsiteX57" fmla="*/ 2614077 w 3898347"/>
              <a:gd name="connsiteY57" fmla="*/ 3955576 h 4275540"/>
              <a:gd name="connsiteX58" fmla="*/ 2609403 w 3898347"/>
              <a:gd name="connsiteY58" fmla="*/ 3956215 h 4275540"/>
              <a:gd name="connsiteX59" fmla="*/ 2597896 w 3898347"/>
              <a:gd name="connsiteY59" fmla="*/ 3958939 h 4275540"/>
              <a:gd name="connsiteX60" fmla="*/ 2578251 w 3898347"/>
              <a:gd name="connsiteY60" fmla="*/ 3965812 h 4275540"/>
              <a:gd name="connsiteX61" fmla="*/ 2571961 w 3898347"/>
              <a:gd name="connsiteY61" fmla="*/ 3966278 h 4275540"/>
              <a:gd name="connsiteX62" fmla="*/ 2559399 w 3898347"/>
              <a:gd name="connsiteY62" fmla="*/ 3979193 h 4275540"/>
              <a:gd name="connsiteX63" fmla="*/ 2533560 w 3898347"/>
              <a:gd name="connsiteY63" fmla="*/ 3988160 h 4275540"/>
              <a:gd name="connsiteX64" fmla="*/ 2515299 w 3898347"/>
              <a:gd name="connsiteY64" fmla="*/ 4016867 h 4275540"/>
              <a:gd name="connsiteX65" fmla="*/ 2513423 w 3898347"/>
              <a:gd name="connsiteY65" fmla="*/ 4018759 h 4275540"/>
              <a:gd name="connsiteX66" fmla="*/ 2482991 w 3898347"/>
              <a:gd name="connsiteY66" fmla="*/ 4012935 h 4275540"/>
              <a:gd name="connsiteX67" fmla="*/ 2446940 w 3898347"/>
              <a:gd name="connsiteY67" fmla="*/ 4021172 h 4275540"/>
              <a:gd name="connsiteX68" fmla="*/ 2404883 w 3898347"/>
              <a:gd name="connsiteY68" fmla="*/ 4024808 h 4275540"/>
              <a:gd name="connsiteX69" fmla="*/ 2373894 w 3898347"/>
              <a:gd name="connsiteY69" fmla="*/ 4023827 h 4275540"/>
              <a:gd name="connsiteX70" fmla="*/ 2297080 w 3898347"/>
              <a:gd name="connsiteY70" fmla="*/ 4040841 h 4275540"/>
              <a:gd name="connsiteX71" fmla="*/ 2170615 w 3898347"/>
              <a:gd name="connsiteY71" fmla="*/ 4077196 h 4275540"/>
              <a:gd name="connsiteX72" fmla="*/ 2143580 w 3898347"/>
              <a:gd name="connsiteY72" fmla="*/ 4083102 h 4275540"/>
              <a:gd name="connsiteX73" fmla="*/ 2119893 w 3898347"/>
              <a:gd name="connsiteY73" fmla="*/ 4080874 h 4275540"/>
              <a:gd name="connsiteX74" fmla="*/ 2114008 w 3898347"/>
              <a:gd name="connsiteY74" fmla="*/ 4073996 h 4275540"/>
              <a:gd name="connsiteX75" fmla="*/ 2099067 w 3898347"/>
              <a:gd name="connsiteY75" fmla="*/ 4076068 h 4275540"/>
              <a:gd name="connsiteX76" fmla="*/ 2095000 w 3898347"/>
              <a:gd name="connsiteY76" fmla="*/ 4075096 h 4275540"/>
              <a:gd name="connsiteX77" fmla="*/ 2071767 w 3898347"/>
              <a:gd name="connsiteY77" fmla="*/ 4071044 h 4275540"/>
              <a:gd name="connsiteX78" fmla="*/ 2024486 w 3898347"/>
              <a:gd name="connsiteY78" fmla="*/ 4100276 h 4275540"/>
              <a:gd name="connsiteX79" fmla="*/ 1964411 w 3898347"/>
              <a:gd name="connsiteY79" fmla="*/ 4105069 h 4275540"/>
              <a:gd name="connsiteX80" fmla="*/ 1739945 w 3898347"/>
              <a:gd name="connsiteY80" fmla="*/ 4171795 h 4275540"/>
              <a:gd name="connsiteX81" fmla="*/ 1610556 w 3898347"/>
              <a:gd name="connsiteY81" fmla="*/ 4167701 h 4275540"/>
              <a:gd name="connsiteX82" fmla="*/ 1553623 w 3898347"/>
              <a:gd name="connsiteY82" fmla="*/ 4236045 h 4275540"/>
              <a:gd name="connsiteX83" fmla="*/ 1548640 w 3898347"/>
              <a:gd name="connsiteY83" fmla="*/ 4238297 h 4275540"/>
              <a:gd name="connsiteX84" fmla="*/ 1530136 w 3898347"/>
              <a:gd name="connsiteY84" fmla="*/ 4227121 h 4275540"/>
              <a:gd name="connsiteX85" fmla="*/ 1508787 w 3898347"/>
              <a:gd name="connsiteY85" fmla="*/ 4234213 h 4275540"/>
              <a:gd name="connsiteX86" fmla="*/ 1488914 w 3898347"/>
              <a:gd name="connsiteY86" fmla="*/ 4241772 h 4275540"/>
              <a:gd name="connsiteX87" fmla="*/ 1488999 w 3898347"/>
              <a:gd name="connsiteY87" fmla="*/ 4251186 h 4275540"/>
              <a:gd name="connsiteX88" fmla="*/ 1475364 w 3898347"/>
              <a:gd name="connsiteY88" fmla="*/ 4248364 h 4275540"/>
              <a:gd name="connsiteX89" fmla="*/ 1457275 w 3898347"/>
              <a:gd name="connsiteY89" fmla="*/ 4252863 h 4275540"/>
              <a:gd name="connsiteX90" fmla="*/ 1448085 w 3898347"/>
              <a:gd name="connsiteY90" fmla="*/ 4248391 h 4275540"/>
              <a:gd name="connsiteX91" fmla="*/ 1315306 w 3898347"/>
              <a:gd name="connsiteY91" fmla="*/ 4237004 h 4275540"/>
              <a:gd name="connsiteX92" fmla="*/ 1272434 w 3898347"/>
              <a:gd name="connsiteY92" fmla="*/ 4244958 h 4275540"/>
              <a:gd name="connsiteX93" fmla="*/ 1231567 w 3898347"/>
              <a:gd name="connsiteY93" fmla="*/ 4219356 h 4275540"/>
              <a:gd name="connsiteX94" fmla="*/ 1216643 w 3898347"/>
              <a:gd name="connsiteY94" fmla="*/ 4229828 h 4275540"/>
              <a:gd name="connsiteX95" fmla="*/ 1214101 w 3898347"/>
              <a:gd name="connsiteY95" fmla="*/ 4231991 h 4275540"/>
              <a:gd name="connsiteX96" fmla="*/ 1203193 w 3898347"/>
              <a:gd name="connsiteY96" fmla="*/ 4232867 h 4275540"/>
              <a:gd name="connsiteX97" fmla="*/ 1201049 w 3898347"/>
              <a:gd name="connsiteY97" fmla="*/ 4242842 h 4275540"/>
              <a:gd name="connsiteX98" fmla="*/ 1185298 w 3898347"/>
              <a:gd name="connsiteY98" fmla="*/ 4251133 h 4275540"/>
              <a:gd name="connsiteX99" fmla="*/ 1164955 w 3898347"/>
              <a:gd name="connsiteY99" fmla="*/ 4250027 h 4275540"/>
              <a:gd name="connsiteX100" fmla="*/ 1067357 w 3898347"/>
              <a:gd name="connsiteY100" fmla="*/ 4233908 h 4275540"/>
              <a:gd name="connsiteX101" fmla="*/ 1009492 w 3898347"/>
              <a:gd name="connsiteY101" fmla="*/ 4230455 h 4275540"/>
              <a:gd name="connsiteX102" fmla="*/ 988345 w 3898347"/>
              <a:gd name="connsiteY102" fmla="*/ 4238880 h 4275540"/>
              <a:gd name="connsiteX103" fmla="*/ 958251 w 3898347"/>
              <a:gd name="connsiteY103" fmla="*/ 4244100 h 4275540"/>
              <a:gd name="connsiteX104" fmla="*/ 905785 w 3898347"/>
              <a:gd name="connsiteY104" fmla="*/ 4260845 h 4275540"/>
              <a:gd name="connsiteX105" fmla="*/ 834176 w 3898347"/>
              <a:gd name="connsiteY105" fmla="*/ 4270241 h 4275540"/>
              <a:gd name="connsiteX106" fmla="*/ 778474 w 3898347"/>
              <a:gd name="connsiteY106" fmla="*/ 4235526 h 4275540"/>
              <a:gd name="connsiteX107" fmla="*/ 774418 w 3898347"/>
              <a:gd name="connsiteY107" fmla="*/ 4242583 h 4275540"/>
              <a:gd name="connsiteX108" fmla="*/ 737705 w 3898347"/>
              <a:gd name="connsiteY108" fmla="*/ 4238891 h 4275540"/>
              <a:gd name="connsiteX109" fmla="*/ 605027 w 3898347"/>
              <a:gd name="connsiteY109" fmla="*/ 4175863 h 4275540"/>
              <a:gd name="connsiteX110" fmla="*/ 533391 w 3898347"/>
              <a:gd name="connsiteY110" fmla="*/ 4170035 h 4275540"/>
              <a:gd name="connsiteX111" fmla="*/ 508621 w 3898347"/>
              <a:gd name="connsiteY111" fmla="*/ 4176044 h 4275540"/>
              <a:gd name="connsiteX112" fmla="*/ 467082 w 3898347"/>
              <a:gd name="connsiteY112" fmla="*/ 4185616 h 4275540"/>
              <a:gd name="connsiteX113" fmla="*/ 437646 w 3898347"/>
              <a:gd name="connsiteY113" fmla="*/ 4212658 h 4275540"/>
              <a:gd name="connsiteX114" fmla="*/ 402271 w 3898347"/>
              <a:gd name="connsiteY114" fmla="*/ 4212774 h 4275540"/>
              <a:gd name="connsiteX115" fmla="*/ 391968 w 3898347"/>
              <a:gd name="connsiteY115" fmla="*/ 4187073 h 4275540"/>
              <a:gd name="connsiteX116" fmla="*/ 354806 w 3898347"/>
              <a:gd name="connsiteY116" fmla="*/ 4195545 h 4275540"/>
              <a:gd name="connsiteX117" fmla="*/ 298662 w 3898347"/>
              <a:gd name="connsiteY117" fmla="*/ 4211227 h 4275540"/>
              <a:gd name="connsiteX118" fmla="*/ 265740 w 3898347"/>
              <a:gd name="connsiteY118" fmla="*/ 4213623 h 4275540"/>
              <a:gd name="connsiteX119" fmla="*/ 176403 w 3898347"/>
              <a:gd name="connsiteY119" fmla="*/ 4227393 h 4275540"/>
              <a:gd name="connsiteX120" fmla="*/ 82528 w 3898347"/>
              <a:gd name="connsiteY120" fmla="*/ 4275540 h 4275540"/>
              <a:gd name="connsiteX121" fmla="*/ 19464 w 3898347"/>
              <a:gd name="connsiteY121" fmla="*/ 4256103 h 4275540"/>
              <a:gd name="connsiteX122" fmla="*/ 0 w 3898347"/>
              <a:gd name="connsiteY122" fmla="*/ 4221939 h 4275540"/>
              <a:gd name="connsiteX123" fmla="*/ 0 w 3898347"/>
              <a:gd name="connsiteY123" fmla="*/ 15850 h 4275540"/>
              <a:gd name="connsiteX124" fmla="*/ 3898347 w 3898347"/>
              <a:gd name="connsiteY124"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05027 w 3898347"/>
              <a:gd name="connsiteY108" fmla="*/ 4175863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27717 w 3898347"/>
              <a:gd name="connsiteY108" fmla="*/ 4207629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85553 w 3898347"/>
              <a:gd name="connsiteY40" fmla="*/ 3859030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53779 w 3898347"/>
              <a:gd name="connsiteY40" fmla="*/ 3848439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33391 w 3898347"/>
              <a:gd name="connsiteY109" fmla="*/ 4170035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53623 w 3898347"/>
              <a:gd name="connsiteY81" fmla="*/ 4236045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42330 w 3898347"/>
              <a:gd name="connsiteY80" fmla="*/ 4174762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64215 w 3898347"/>
              <a:gd name="connsiteY81" fmla="*/ 419014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51302 w 3898347"/>
              <a:gd name="connsiteY92" fmla="*/ 4232513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88999 w 3898347"/>
              <a:gd name="connsiteY86" fmla="*/ 4251186 h 4256103"/>
              <a:gd name="connsiteX87" fmla="*/ 1475364 w 3898347"/>
              <a:gd name="connsiteY87" fmla="*/ 4248364 h 4256103"/>
              <a:gd name="connsiteX88" fmla="*/ 1444118 w 3898347"/>
              <a:gd name="connsiteY88" fmla="*/ 4246285 h 4256103"/>
              <a:gd name="connsiteX89" fmla="*/ 1405326 w 3898347"/>
              <a:gd name="connsiteY89" fmla="*/ 4248391 h 4256103"/>
              <a:gd name="connsiteX90" fmla="*/ 1344909 w 3898347"/>
              <a:gd name="connsiteY90" fmla="*/ 4237004 h 4256103"/>
              <a:gd name="connsiteX91" fmla="*/ 1298748 w 3898347"/>
              <a:gd name="connsiteY91" fmla="*/ 4241669 h 4256103"/>
              <a:gd name="connsiteX92" fmla="*/ 1251302 w 3898347"/>
              <a:gd name="connsiteY92" fmla="*/ 4232513 h 4256103"/>
              <a:gd name="connsiteX93" fmla="*/ 1216643 w 3898347"/>
              <a:gd name="connsiteY93" fmla="*/ 4229828 h 4256103"/>
              <a:gd name="connsiteX94" fmla="*/ 1214101 w 3898347"/>
              <a:gd name="connsiteY94" fmla="*/ 4231991 h 4256103"/>
              <a:gd name="connsiteX95" fmla="*/ 1203193 w 3898347"/>
              <a:gd name="connsiteY95" fmla="*/ 4232867 h 4256103"/>
              <a:gd name="connsiteX96" fmla="*/ 1201049 w 3898347"/>
              <a:gd name="connsiteY96" fmla="*/ 4242842 h 4256103"/>
              <a:gd name="connsiteX97" fmla="*/ 1185298 w 3898347"/>
              <a:gd name="connsiteY97" fmla="*/ 4251133 h 4256103"/>
              <a:gd name="connsiteX98" fmla="*/ 1164955 w 3898347"/>
              <a:gd name="connsiteY98" fmla="*/ 4250027 h 4256103"/>
              <a:gd name="connsiteX99" fmla="*/ 1067357 w 3898347"/>
              <a:gd name="connsiteY99" fmla="*/ 4233908 h 4256103"/>
              <a:gd name="connsiteX100" fmla="*/ 1009492 w 3898347"/>
              <a:gd name="connsiteY100" fmla="*/ 4230455 h 4256103"/>
              <a:gd name="connsiteX101" fmla="*/ 988345 w 3898347"/>
              <a:gd name="connsiteY101" fmla="*/ 4238880 h 4256103"/>
              <a:gd name="connsiteX102" fmla="*/ 958251 w 3898347"/>
              <a:gd name="connsiteY102" fmla="*/ 4244100 h 4256103"/>
              <a:gd name="connsiteX103" fmla="*/ 899207 w 3898347"/>
              <a:gd name="connsiteY103" fmla="*/ 4247688 h 4256103"/>
              <a:gd name="connsiteX104" fmla="*/ 837706 w 3898347"/>
              <a:gd name="connsiteY104" fmla="*/ 4245528 h 4256103"/>
              <a:gd name="connsiteX105" fmla="*/ 778474 w 3898347"/>
              <a:gd name="connsiteY105" fmla="*/ 4235526 h 4256103"/>
              <a:gd name="connsiteX106" fmla="*/ 774418 w 3898347"/>
              <a:gd name="connsiteY106" fmla="*/ 4242583 h 4256103"/>
              <a:gd name="connsiteX107" fmla="*/ 737705 w 3898347"/>
              <a:gd name="connsiteY107" fmla="*/ 4238891 h 4256103"/>
              <a:gd name="connsiteX108" fmla="*/ 641839 w 3898347"/>
              <a:gd name="connsiteY108" fmla="*/ 4211160 h 4256103"/>
              <a:gd name="connsiteX109" fmla="*/ 558105 w 3898347"/>
              <a:gd name="connsiteY109" fmla="*/ 4191218 h 4256103"/>
              <a:gd name="connsiteX110" fmla="*/ 515682 w 3898347"/>
              <a:gd name="connsiteY110" fmla="*/ 4193696 h 4256103"/>
              <a:gd name="connsiteX111" fmla="*/ 467082 w 3898347"/>
              <a:gd name="connsiteY111" fmla="*/ 4185616 h 4256103"/>
              <a:gd name="connsiteX112" fmla="*/ 437646 w 3898347"/>
              <a:gd name="connsiteY112" fmla="*/ 4212658 h 4256103"/>
              <a:gd name="connsiteX113" fmla="*/ 402271 w 3898347"/>
              <a:gd name="connsiteY113" fmla="*/ 4212774 h 4256103"/>
              <a:gd name="connsiteX114" fmla="*/ 384907 w 3898347"/>
              <a:gd name="connsiteY114" fmla="*/ 4201195 h 4256103"/>
              <a:gd name="connsiteX115" fmla="*/ 337154 w 3898347"/>
              <a:gd name="connsiteY115" fmla="*/ 4206136 h 4256103"/>
              <a:gd name="connsiteX116" fmla="*/ 298662 w 3898347"/>
              <a:gd name="connsiteY116" fmla="*/ 4211227 h 4256103"/>
              <a:gd name="connsiteX117" fmla="*/ 265740 w 3898347"/>
              <a:gd name="connsiteY117" fmla="*/ 4213623 h 4256103"/>
              <a:gd name="connsiteX118" fmla="*/ 176403 w 3898347"/>
              <a:gd name="connsiteY118" fmla="*/ 4227393 h 4256103"/>
              <a:gd name="connsiteX119" fmla="*/ 82528 w 3898347"/>
              <a:gd name="connsiteY119" fmla="*/ 4243774 h 4256103"/>
              <a:gd name="connsiteX120" fmla="*/ 19464 w 3898347"/>
              <a:gd name="connsiteY120" fmla="*/ 4256103 h 4256103"/>
              <a:gd name="connsiteX121" fmla="*/ 0 w 3898347"/>
              <a:gd name="connsiteY121" fmla="*/ 4221939 h 4256103"/>
              <a:gd name="connsiteX122" fmla="*/ 0 w 3898347"/>
              <a:gd name="connsiteY122" fmla="*/ 15850 h 4256103"/>
              <a:gd name="connsiteX123" fmla="*/ 3898347 w 3898347"/>
              <a:gd name="connsiteY123"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75364 w 3898347"/>
              <a:gd name="connsiteY86" fmla="*/ 4248364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79157 w 3898347"/>
              <a:gd name="connsiteY2" fmla="*/ 3836240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898347" h="4256103">
                <a:moveTo>
                  <a:pt x="3898347" y="0"/>
                </a:moveTo>
                <a:lnTo>
                  <a:pt x="3898347" y="3834445"/>
                </a:lnTo>
                <a:lnTo>
                  <a:pt x="3879157" y="3836240"/>
                </a:lnTo>
                <a:cubicBezTo>
                  <a:pt x="3885307" y="3798226"/>
                  <a:pt x="3856203" y="3861184"/>
                  <a:pt x="3851953" y="3816140"/>
                </a:cubicBezTo>
                <a:cubicBezTo>
                  <a:pt x="3846568" y="3817958"/>
                  <a:pt x="3841484" y="3807983"/>
                  <a:pt x="3836418" y="3811513"/>
                </a:cubicBezTo>
                <a:lnTo>
                  <a:pt x="3833758" y="3813341"/>
                </a:lnTo>
                <a:lnTo>
                  <a:pt x="3822673" y="3812913"/>
                </a:lnTo>
                <a:lnTo>
                  <a:pt x="3820104" y="3822466"/>
                </a:lnTo>
                <a:lnTo>
                  <a:pt x="3777502" y="3828757"/>
                </a:lnTo>
                <a:cubicBezTo>
                  <a:pt x="3762474" y="3827577"/>
                  <a:pt x="3742902" y="3817662"/>
                  <a:pt x="3729936" y="3815386"/>
                </a:cubicBezTo>
                <a:lnTo>
                  <a:pt x="3726018" y="3815100"/>
                </a:lnTo>
                <a:lnTo>
                  <a:pt x="3725413" y="3814615"/>
                </a:lnTo>
                <a:cubicBezTo>
                  <a:pt x="3721569" y="3812283"/>
                  <a:pt x="3717711" y="3810892"/>
                  <a:pt x="3713801" y="3811018"/>
                </a:cubicBezTo>
                <a:lnTo>
                  <a:pt x="3709087" y="3813195"/>
                </a:lnTo>
                <a:lnTo>
                  <a:pt x="3698038" y="3806182"/>
                </a:lnTo>
                <a:lnTo>
                  <a:pt x="3662227" y="3807761"/>
                </a:lnTo>
                <a:lnTo>
                  <a:pt x="3659872" y="3805524"/>
                </a:lnTo>
                <a:cubicBezTo>
                  <a:pt x="3654837" y="3800238"/>
                  <a:pt x="3649779" y="3795747"/>
                  <a:pt x="3643454" y="3794831"/>
                </a:cubicBezTo>
                <a:lnTo>
                  <a:pt x="3624789" y="3803185"/>
                </a:lnTo>
                <a:lnTo>
                  <a:pt x="3602327" y="3794616"/>
                </a:lnTo>
                <a:lnTo>
                  <a:pt x="3596645" y="3797108"/>
                </a:lnTo>
                <a:cubicBezTo>
                  <a:pt x="3586358" y="3794741"/>
                  <a:pt x="3572046" y="3779403"/>
                  <a:pt x="3574144" y="3795108"/>
                </a:cubicBezTo>
                <a:lnTo>
                  <a:pt x="3562310" y="3787534"/>
                </a:lnTo>
                <a:lnTo>
                  <a:pt x="3551635" y="3797705"/>
                </a:lnTo>
                <a:lnTo>
                  <a:pt x="3542668" y="3803283"/>
                </a:lnTo>
                <a:lnTo>
                  <a:pt x="3533033" y="3799071"/>
                </a:lnTo>
                <a:lnTo>
                  <a:pt x="3521726" y="3804691"/>
                </a:lnTo>
                <a:lnTo>
                  <a:pt x="3520080" y="3805210"/>
                </a:lnTo>
                <a:lnTo>
                  <a:pt x="3508491" y="3797398"/>
                </a:lnTo>
                <a:lnTo>
                  <a:pt x="3503787" y="3797787"/>
                </a:lnTo>
                <a:lnTo>
                  <a:pt x="3492165" y="3799887"/>
                </a:lnTo>
                <a:cubicBezTo>
                  <a:pt x="3486252" y="3801787"/>
                  <a:pt x="3479649" y="3804176"/>
                  <a:pt x="3472233" y="3805682"/>
                </a:cubicBezTo>
                <a:lnTo>
                  <a:pt x="3465921" y="3805814"/>
                </a:lnTo>
                <a:lnTo>
                  <a:pt x="3455541" y="3815505"/>
                </a:lnTo>
                <a:lnTo>
                  <a:pt x="3429027" y="3816906"/>
                </a:lnTo>
                <a:cubicBezTo>
                  <a:pt x="3408521" y="3817753"/>
                  <a:pt x="3388898" y="3819475"/>
                  <a:pt x="3369507" y="3825563"/>
                </a:cubicBezTo>
                <a:cubicBezTo>
                  <a:pt x="3353730" y="3819534"/>
                  <a:pt x="3338870" y="3818175"/>
                  <a:pt x="3324491" y="3832006"/>
                </a:cubicBezTo>
                <a:cubicBezTo>
                  <a:pt x="3281706" y="3833409"/>
                  <a:pt x="3271319" y="3817569"/>
                  <a:pt x="3244235" y="3834376"/>
                </a:cubicBezTo>
                <a:cubicBezTo>
                  <a:pt x="3236206" y="3826142"/>
                  <a:pt x="3230700" y="3821848"/>
                  <a:pt x="3226507" y="3820131"/>
                </a:cubicBezTo>
                <a:cubicBezTo>
                  <a:pt x="3213924" y="3814979"/>
                  <a:pt x="3213172" y="3833011"/>
                  <a:pt x="3191688" y="3837359"/>
                </a:cubicBezTo>
                <a:cubicBezTo>
                  <a:pt x="3168723" y="3844588"/>
                  <a:pt x="3175642" y="3846041"/>
                  <a:pt x="3153779" y="3848439"/>
                </a:cubicBezTo>
                <a:cubicBezTo>
                  <a:pt x="3136862" y="3851385"/>
                  <a:pt x="3115876" y="3855158"/>
                  <a:pt x="3090188" y="3855036"/>
                </a:cubicBezTo>
                <a:cubicBezTo>
                  <a:pt x="3066058" y="3880979"/>
                  <a:pt x="3059981" y="3849823"/>
                  <a:pt x="3031422" y="3858298"/>
                </a:cubicBezTo>
                <a:cubicBezTo>
                  <a:pt x="3017157" y="3868236"/>
                  <a:pt x="3007595" y="3870098"/>
                  <a:pt x="2996288" y="3860020"/>
                </a:cubicBezTo>
                <a:cubicBezTo>
                  <a:pt x="2930242" y="3908295"/>
                  <a:pt x="2959927" y="3862932"/>
                  <a:pt x="2901661" y="3882243"/>
                </a:cubicBezTo>
                <a:cubicBezTo>
                  <a:pt x="2863654" y="3897291"/>
                  <a:pt x="2822551" y="3908676"/>
                  <a:pt x="2782141" y="3932983"/>
                </a:cubicBezTo>
                <a:lnTo>
                  <a:pt x="2749597" y="3956746"/>
                </a:lnTo>
                <a:lnTo>
                  <a:pt x="2730493" y="3955236"/>
                </a:lnTo>
                <a:lnTo>
                  <a:pt x="2707507" y="3947771"/>
                </a:lnTo>
                <a:lnTo>
                  <a:pt x="2701937" y="3950565"/>
                </a:lnTo>
                <a:cubicBezTo>
                  <a:pt x="2691594" y="3948746"/>
                  <a:pt x="2676749" y="3934159"/>
                  <a:pt x="2679435" y="3949768"/>
                </a:cubicBezTo>
                <a:lnTo>
                  <a:pt x="2667352" y="3942821"/>
                </a:lnTo>
                <a:lnTo>
                  <a:pt x="2657096" y="3953571"/>
                </a:lnTo>
                <a:cubicBezTo>
                  <a:pt x="2656117" y="3956261"/>
                  <a:pt x="2655464" y="3959177"/>
                  <a:pt x="2655161" y="3962216"/>
                </a:cubicBezTo>
                <a:lnTo>
                  <a:pt x="2638604" y="3955936"/>
                </a:lnTo>
                <a:lnTo>
                  <a:pt x="2626185" y="3962937"/>
                </a:lnTo>
                <a:lnTo>
                  <a:pt x="2614077" y="3955576"/>
                </a:lnTo>
                <a:lnTo>
                  <a:pt x="2609403" y="3956215"/>
                </a:lnTo>
                <a:lnTo>
                  <a:pt x="2597896" y="3958939"/>
                </a:lnTo>
                <a:cubicBezTo>
                  <a:pt x="2592077" y="3961159"/>
                  <a:pt x="2585584" y="3963907"/>
                  <a:pt x="2578251" y="3965812"/>
                </a:cubicBezTo>
                <a:lnTo>
                  <a:pt x="2571961" y="3966278"/>
                </a:lnTo>
                <a:lnTo>
                  <a:pt x="2559399" y="3979193"/>
                </a:lnTo>
                <a:cubicBezTo>
                  <a:pt x="2550305" y="3989010"/>
                  <a:pt x="2543019" y="3995469"/>
                  <a:pt x="2533560" y="3988160"/>
                </a:cubicBezTo>
                <a:cubicBezTo>
                  <a:pt x="2526682" y="3994363"/>
                  <a:pt x="2521563" y="4007257"/>
                  <a:pt x="2515299" y="4016867"/>
                </a:cubicBezTo>
                <a:lnTo>
                  <a:pt x="2513423" y="4018759"/>
                </a:lnTo>
                <a:lnTo>
                  <a:pt x="2482991" y="4012935"/>
                </a:lnTo>
                <a:cubicBezTo>
                  <a:pt x="2469558" y="4010479"/>
                  <a:pt x="2456714" y="4010658"/>
                  <a:pt x="2446940" y="4021172"/>
                </a:cubicBezTo>
                <a:cubicBezTo>
                  <a:pt x="2445490" y="4004762"/>
                  <a:pt x="2418263" y="4035043"/>
                  <a:pt x="2404883" y="4024808"/>
                </a:cubicBezTo>
                <a:cubicBezTo>
                  <a:pt x="2395527" y="4015768"/>
                  <a:pt x="2385089" y="4022846"/>
                  <a:pt x="2373894" y="4023827"/>
                </a:cubicBezTo>
                <a:cubicBezTo>
                  <a:pt x="2360273" y="4016866"/>
                  <a:pt x="2310801" y="4031114"/>
                  <a:pt x="2297080" y="4040841"/>
                </a:cubicBezTo>
                <a:cubicBezTo>
                  <a:pt x="2262890" y="4074342"/>
                  <a:pt x="2198735" y="4051487"/>
                  <a:pt x="2170615" y="4077196"/>
                </a:cubicBezTo>
                <a:cubicBezTo>
                  <a:pt x="2161158" y="4081087"/>
                  <a:pt x="2152190" y="4082780"/>
                  <a:pt x="2143580" y="4083102"/>
                </a:cubicBezTo>
                <a:lnTo>
                  <a:pt x="2119893" y="4080874"/>
                </a:lnTo>
                <a:lnTo>
                  <a:pt x="2114008" y="4073996"/>
                </a:lnTo>
                <a:lnTo>
                  <a:pt x="2099067" y="4076068"/>
                </a:lnTo>
                <a:lnTo>
                  <a:pt x="2095000" y="4075096"/>
                </a:lnTo>
                <a:cubicBezTo>
                  <a:pt x="2087230" y="4073204"/>
                  <a:pt x="2079536" y="4071577"/>
                  <a:pt x="2071767" y="4071044"/>
                </a:cubicBezTo>
                <a:cubicBezTo>
                  <a:pt x="2077287" y="4106066"/>
                  <a:pt x="2006612" y="4072253"/>
                  <a:pt x="2024486" y="4100276"/>
                </a:cubicBezTo>
                <a:cubicBezTo>
                  <a:pt x="1982770" y="4103418"/>
                  <a:pt x="1990990" y="4145711"/>
                  <a:pt x="1944675" y="4121515"/>
                </a:cubicBezTo>
                <a:cubicBezTo>
                  <a:pt x="1876432" y="4151801"/>
                  <a:pt x="1796287" y="4126915"/>
                  <a:pt x="1739945" y="4171795"/>
                </a:cubicBezTo>
                <a:cubicBezTo>
                  <a:pt x="1680970" y="4182234"/>
                  <a:pt x="1693119" y="4173922"/>
                  <a:pt x="1662065" y="4184630"/>
                </a:cubicBezTo>
                <a:cubicBezTo>
                  <a:pt x="1658816" y="4205398"/>
                  <a:pt x="1624608" y="4174561"/>
                  <a:pt x="1595989" y="4193679"/>
                </a:cubicBezTo>
                <a:lnTo>
                  <a:pt x="1559231" y="4195932"/>
                </a:lnTo>
                <a:lnTo>
                  <a:pt x="1537197" y="4209468"/>
                </a:lnTo>
                <a:cubicBezTo>
                  <a:pt x="1524267" y="4212789"/>
                  <a:pt x="1508603" y="4203060"/>
                  <a:pt x="1508787" y="4230924"/>
                </a:cubicBezTo>
                <a:cubicBezTo>
                  <a:pt x="1500688" y="4227785"/>
                  <a:pt x="1493126" y="4234837"/>
                  <a:pt x="1488914" y="4241772"/>
                </a:cubicBezTo>
                <a:cubicBezTo>
                  <a:pt x="1483344" y="4244130"/>
                  <a:pt x="1472963" y="4244323"/>
                  <a:pt x="1465497" y="4245075"/>
                </a:cubicBezTo>
                <a:lnTo>
                  <a:pt x="1444118" y="4246285"/>
                </a:lnTo>
                <a:lnTo>
                  <a:pt x="1405326" y="4248391"/>
                </a:lnTo>
                <a:cubicBezTo>
                  <a:pt x="1362233" y="4238681"/>
                  <a:pt x="1386645" y="4253541"/>
                  <a:pt x="1344909" y="4237004"/>
                </a:cubicBezTo>
                <a:cubicBezTo>
                  <a:pt x="1319660" y="4278048"/>
                  <a:pt x="1328465" y="4235908"/>
                  <a:pt x="1298748" y="4241669"/>
                </a:cubicBezTo>
                <a:cubicBezTo>
                  <a:pt x="1303263" y="4202446"/>
                  <a:pt x="1257287" y="4277634"/>
                  <a:pt x="1251302" y="4232513"/>
                </a:cubicBezTo>
                <a:cubicBezTo>
                  <a:pt x="1246083" y="4234987"/>
                  <a:pt x="1221483" y="4225653"/>
                  <a:pt x="1216643" y="4229828"/>
                </a:cubicBezTo>
                <a:lnTo>
                  <a:pt x="1214101" y="4231991"/>
                </a:lnTo>
                <a:lnTo>
                  <a:pt x="1203193" y="4232867"/>
                </a:lnTo>
                <a:lnTo>
                  <a:pt x="1201049" y="4242842"/>
                </a:lnTo>
                <a:lnTo>
                  <a:pt x="1185298" y="4251133"/>
                </a:lnTo>
                <a:cubicBezTo>
                  <a:pt x="1179255" y="4252733"/>
                  <a:pt x="1172580" y="4252698"/>
                  <a:pt x="1164955" y="4250027"/>
                </a:cubicBezTo>
                <a:cubicBezTo>
                  <a:pt x="1138322" y="4224376"/>
                  <a:pt x="1100363" y="4267890"/>
                  <a:pt x="1067357" y="4233908"/>
                </a:cubicBezTo>
                <a:cubicBezTo>
                  <a:pt x="1055150" y="4224918"/>
                  <a:pt x="1016960" y="4218576"/>
                  <a:pt x="1009492" y="4230455"/>
                </a:cubicBezTo>
                <a:cubicBezTo>
                  <a:pt x="1001480" y="4231829"/>
                  <a:pt x="992281" y="4225396"/>
                  <a:pt x="988345" y="4238880"/>
                </a:cubicBezTo>
                <a:cubicBezTo>
                  <a:pt x="981958" y="4254801"/>
                  <a:pt x="954663" y="4223227"/>
                  <a:pt x="958251" y="4244100"/>
                </a:cubicBezTo>
                <a:cubicBezTo>
                  <a:pt x="938858" y="4222336"/>
                  <a:pt x="915951" y="4241975"/>
                  <a:pt x="899207" y="4247688"/>
                </a:cubicBezTo>
                <a:cubicBezTo>
                  <a:pt x="884002" y="4226854"/>
                  <a:pt x="873981" y="4247833"/>
                  <a:pt x="837706" y="4245528"/>
                </a:cubicBezTo>
                <a:cubicBezTo>
                  <a:pt x="821001" y="4221598"/>
                  <a:pt x="809746" y="4268977"/>
                  <a:pt x="778474" y="4235526"/>
                </a:cubicBezTo>
                <a:cubicBezTo>
                  <a:pt x="777421" y="4238161"/>
                  <a:pt x="776057" y="4240538"/>
                  <a:pt x="774418" y="4242583"/>
                </a:cubicBezTo>
                <a:cubicBezTo>
                  <a:pt x="764902" y="4254463"/>
                  <a:pt x="748468" y="4252810"/>
                  <a:pt x="737705" y="4238891"/>
                </a:cubicBezTo>
                <a:cubicBezTo>
                  <a:pt x="688302" y="4193107"/>
                  <a:pt x="682485" y="4224501"/>
                  <a:pt x="641839" y="4211160"/>
                </a:cubicBezTo>
                <a:cubicBezTo>
                  <a:pt x="596156" y="4200529"/>
                  <a:pt x="617273" y="4236299"/>
                  <a:pt x="558105" y="4191218"/>
                </a:cubicBezTo>
                <a:cubicBezTo>
                  <a:pt x="553107" y="4206459"/>
                  <a:pt x="528323" y="4202818"/>
                  <a:pt x="515682" y="4193696"/>
                </a:cubicBezTo>
                <a:cubicBezTo>
                  <a:pt x="493567" y="4189726"/>
                  <a:pt x="491022" y="4212483"/>
                  <a:pt x="467082" y="4185616"/>
                </a:cubicBezTo>
                <a:cubicBezTo>
                  <a:pt x="472585" y="4207692"/>
                  <a:pt x="425896" y="4188982"/>
                  <a:pt x="437646" y="4212658"/>
                </a:cubicBezTo>
                <a:cubicBezTo>
                  <a:pt x="424682" y="4230622"/>
                  <a:pt x="415313" y="4197369"/>
                  <a:pt x="402271" y="4212774"/>
                </a:cubicBezTo>
                <a:cubicBezTo>
                  <a:pt x="386486" y="4214846"/>
                  <a:pt x="402806" y="4204907"/>
                  <a:pt x="384907" y="4201195"/>
                </a:cubicBezTo>
                <a:cubicBezTo>
                  <a:pt x="363484" y="4200591"/>
                  <a:pt x="360732" y="4185695"/>
                  <a:pt x="337154" y="4206136"/>
                </a:cubicBezTo>
                <a:cubicBezTo>
                  <a:pt x="313728" y="4191390"/>
                  <a:pt x="328632" y="4203044"/>
                  <a:pt x="298662" y="4211227"/>
                </a:cubicBezTo>
                <a:cubicBezTo>
                  <a:pt x="284852" y="4197257"/>
                  <a:pt x="274958" y="4202411"/>
                  <a:pt x="265740" y="4213623"/>
                </a:cubicBezTo>
                <a:cubicBezTo>
                  <a:pt x="235520" y="4207388"/>
                  <a:pt x="209548" y="4223241"/>
                  <a:pt x="176403" y="4227393"/>
                </a:cubicBezTo>
                <a:cubicBezTo>
                  <a:pt x="138304" y="4239982"/>
                  <a:pt x="110954" y="4232182"/>
                  <a:pt x="82528" y="4243774"/>
                </a:cubicBezTo>
                <a:cubicBezTo>
                  <a:pt x="48751" y="4221865"/>
                  <a:pt x="39523" y="4251971"/>
                  <a:pt x="19464" y="4256103"/>
                </a:cubicBezTo>
                <a:lnTo>
                  <a:pt x="0" y="4221939"/>
                </a:lnTo>
                <a:lnTo>
                  <a:pt x="0" y="15850"/>
                </a:lnTo>
                <a:lnTo>
                  <a:pt x="3898347" y="0"/>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6" name="Freeform: Shape 165">
            <a:extLst>
              <a:ext uri="{FF2B5EF4-FFF2-40B4-BE49-F238E27FC236}">
                <a16:creationId xmlns:a16="http://schemas.microsoft.com/office/drawing/2014/main" id="{58D2EC0A-5E54-424F-BE02-26DFFEBD6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232" y="727064"/>
            <a:ext cx="3898347" cy="4256103"/>
          </a:xfrm>
          <a:custGeom>
            <a:avLst/>
            <a:gdLst>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87367 w 3898347"/>
              <a:gd name="connsiteY122" fmla="*/ 4246680 h 4299085"/>
              <a:gd name="connsiteX123" fmla="*/ 37148 w 3898347"/>
              <a:gd name="connsiteY123" fmla="*/ 4289154 h 4299085"/>
              <a:gd name="connsiteX124" fmla="*/ 5850 w 3898347"/>
              <a:gd name="connsiteY124" fmla="*/ 4296945 h 4299085"/>
              <a:gd name="connsiteX125" fmla="*/ 0 w 3898347"/>
              <a:gd name="connsiteY125" fmla="*/ 4299085 h 4299085"/>
              <a:gd name="connsiteX126" fmla="*/ 0 w 3898347"/>
              <a:gd name="connsiteY126" fmla="*/ 15850 h 4299085"/>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37148 w 3898347"/>
              <a:gd name="connsiteY122" fmla="*/ 4289154 h 4299085"/>
              <a:gd name="connsiteX123" fmla="*/ 5850 w 3898347"/>
              <a:gd name="connsiteY123" fmla="*/ 4296945 h 4299085"/>
              <a:gd name="connsiteX124" fmla="*/ 0 w 3898347"/>
              <a:gd name="connsiteY124" fmla="*/ 4299085 h 4299085"/>
              <a:gd name="connsiteX125" fmla="*/ 0 w 3898347"/>
              <a:gd name="connsiteY125" fmla="*/ 15850 h 4299085"/>
              <a:gd name="connsiteX126" fmla="*/ 3898347 w 3898347"/>
              <a:gd name="connsiteY126" fmla="*/ 0 h 429908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37148 w 3898347"/>
              <a:gd name="connsiteY122" fmla="*/ 4289154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82528 w 3898347"/>
              <a:gd name="connsiteY122" fmla="*/ 4275540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83259 w 3898347"/>
              <a:gd name="connsiteY9" fmla="*/ 3825276 h 4275540"/>
              <a:gd name="connsiteX10" fmla="*/ 3729936 w 3898347"/>
              <a:gd name="connsiteY10" fmla="*/ 3815386 h 4275540"/>
              <a:gd name="connsiteX11" fmla="*/ 3726018 w 3898347"/>
              <a:gd name="connsiteY11" fmla="*/ 3815100 h 4275540"/>
              <a:gd name="connsiteX12" fmla="*/ 3725413 w 3898347"/>
              <a:gd name="connsiteY12" fmla="*/ 3814615 h 4275540"/>
              <a:gd name="connsiteX13" fmla="*/ 3713801 w 3898347"/>
              <a:gd name="connsiteY13" fmla="*/ 3811018 h 4275540"/>
              <a:gd name="connsiteX14" fmla="*/ 3709087 w 3898347"/>
              <a:gd name="connsiteY14" fmla="*/ 3813195 h 4275540"/>
              <a:gd name="connsiteX15" fmla="*/ 3698038 w 3898347"/>
              <a:gd name="connsiteY15" fmla="*/ 3806182 h 4275540"/>
              <a:gd name="connsiteX16" fmla="*/ 3662227 w 3898347"/>
              <a:gd name="connsiteY16" fmla="*/ 3807761 h 4275540"/>
              <a:gd name="connsiteX17" fmla="*/ 3659872 w 3898347"/>
              <a:gd name="connsiteY17" fmla="*/ 3805524 h 4275540"/>
              <a:gd name="connsiteX18" fmla="*/ 3643454 w 3898347"/>
              <a:gd name="connsiteY18" fmla="*/ 3794831 h 4275540"/>
              <a:gd name="connsiteX19" fmla="*/ 3624789 w 3898347"/>
              <a:gd name="connsiteY19" fmla="*/ 3803185 h 4275540"/>
              <a:gd name="connsiteX20" fmla="*/ 3602327 w 3898347"/>
              <a:gd name="connsiteY20" fmla="*/ 3794616 h 4275540"/>
              <a:gd name="connsiteX21" fmla="*/ 3596645 w 3898347"/>
              <a:gd name="connsiteY21" fmla="*/ 3797108 h 4275540"/>
              <a:gd name="connsiteX22" fmla="*/ 3574144 w 3898347"/>
              <a:gd name="connsiteY22" fmla="*/ 3795108 h 4275540"/>
              <a:gd name="connsiteX23" fmla="*/ 3562310 w 3898347"/>
              <a:gd name="connsiteY23" fmla="*/ 3787534 h 4275540"/>
              <a:gd name="connsiteX24" fmla="*/ 3551635 w 3898347"/>
              <a:gd name="connsiteY24" fmla="*/ 3797705 h 4275540"/>
              <a:gd name="connsiteX25" fmla="*/ 3550175 w 3898347"/>
              <a:gd name="connsiteY25" fmla="*/ 3803199 h 4275540"/>
              <a:gd name="connsiteX26" fmla="*/ 3542668 w 3898347"/>
              <a:gd name="connsiteY26" fmla="*/ 3803283 h 4275540"/>
              <a:gd name="connsiteX27" fmla="*/ 3533033 w 3898347"/>
              <a:gd name="connsiteY27" fmla="*/ 3799071 h 4275540"/>
              <a:gd name="connsiteX28" fmla="*/ 3521726 w 3898347"/>
              <a:gd name="connsiteY28" fmla="*/ 3804691 h 4275540"/>
              <a:gd name="connsiteX29" fmla="*/ 3520080 w 3898347"/>
              <a:gd name="connsiteY29" fmla="*/ 3805210 h 4275540"/>
              <a:gd name="connsiteX30" fmla="*/ 3508491 w 3898347"/>
              <a:gd name="connsiteY30" fmla="*/ 3797398 h 4275540"/>
              <a:gd name="connsiteX31" fmla="*/ 3503787 w 3898347"/>
              <a:gd name="connsiteY31" fmla="*/ 3797787 h 4275540"/>
              <a:gd name="connsiteX32" fmla="*/ 3492165 w 3898347"/>
              <a:gd name="connsiteY32" fmla="*/ 3799887 h 4275540"/>
              <a:gd name="connsiteX33" fmla="*/ 3472233 w 3898347"/>
              <a:gd name="connsiteY33" fmla="*/ 3805682 h 4275540"/>
              <a:gd name="connsiteX34" fmla="*/ 3465921 w 3898347"/>
              <a:gd name="connsiteY34" fmla="*/ 3805814 h 4275540"/>
              <a:gd name="connsiteX35" fmla="*/ 3455541 w 3898347"/>
              <a:gd name="connsiteY35" fmla="*/ 3815505 h 4275540"/>
              <a:gd name="connsiteX36" fmla="*/ 3429027 w 3898347"/>
              <a:gd name="connsiteY36" fmla="*/ 3816906 h 4275540"/>
              <a:gd name="connsiteX37" fmla="*/ 3369507 w 3898347"/>
              <a:gd name="connsiteY37" fmla="*/ 3825563 h 4275540"/>
              <a:gd name="connsiteX38" fmla="*/ 3324491 w 3898347"/>
              <a:gd name="connsiteY38" fmla="*/ 3832006 h 4275540"/>
              <a:gd name="connsiteX39" fmla="*/ 3244235 w 3898347"/>
              <a:gd name="connsiteY39" fmla="*/ 3834376 h 4275540"/>
              <a:gd name="connsiteX40" fmla="*/ 3226507 w 3898347"/>
              <a:gd name="connsiteY40" fmla="*/ 3820131 h 4275540"/>
              <a:gd name="connsiteX41" fmla="*/ 3191688 w 3898347"/>
              <a:gd name="connsiteY41" fmla="*/ 3837359 h 4275540"/>
              <a:gd name="connsiteX42" fmla="*/ 3185553 w 3898347"/>
              <a:gd name="connsiteY42" fmla="*/ 3859030 h 4275540"/>
              <a:gd name="connsiteX43" fmla="*/ 3137926 w 3898347"/>
              <a:gd name="connsiteY43" fmla="*/ 3867782 h 4275540"/>
              <a:gd name="connsiteX44" fmla="*/ 3090188 w 3898347"/>
              <a:gd name="connsiteY44" fmla="*/ 3855036 h 4275540"/>
              <a:gd name="connsiteX45" fmla="*/ 3031422 w 3898347"/>
              <a:gd name="connsiteY45" fmla="*/ 3858298 h 4275540"/>
              <a:gd name="connsiteX46" fmla="*/ 2996288 w 3898347"/>
              <a:gd name="connsiteY46" fmla="*/ 3860020 h 4275540"/>
              <a:gd name="connsiteX47" fmla="*/ 2901661 w 3898347"/>
              <a:gd name="connsiteY47" fmla="*/ 3882243 h 4275540"/>
              <a:gd name="connsiteX48" fmla="*/ 2782141 w 3898347"/>
              <a:gd name="connsiteY48" fmla="*/ 3932983 h 4275540"/>
              <a:gd name="connsiteX49" fmla="*/ 2749597 w 3898347"/>
              <a:gd name="connsiteY49" fmla="*/ 3956746 h 4275540"/>
              <a:gd name="connsiteX50" fmla="*/ 2730493 w 3898347"/>
              <a:gd name="connsiteY50" fmla="*/ 3955236 h 4275540"/>
              <a:gd name="connsiteX51" fmla="*/ 2707507 w 3898347"/>
              <a:gd name="connsiteY51" fmla="*/ 3947771 h 4275540"/>
              <a:gd name="connsiteX52" fmla="*/ 2701937 w 3898347"/>
              <a:gd name="connsiteY52" fmla="*/ 3950565 h 4275540"/>
              <a:gd name="connsiteX53" fmla="*/ 2679435 w 3898347"/>
              <a:gd name="connsiteY53" fmla="*/ 3949768 h 4275540"/>
              <a:gd name="connsiteX54" fmla="*/ 2667352 w 3898347"/>
              <a:gd name="connsiteY54" fmla="*/ 3942821 h 4275540"/>
              <a:gd name="connsiteX55" fmla="*/ 2657096 w 3898347"/>
              <a:gd name="connsiteY55" fmla="*/ 3953571 h 4275540"/>
              <a:gd name="connsiteX56" fmla="*/ 2655161 w 3898347"/>
              <a:gd name="connsiteY56" fmla="*/ 3962216 h 4275540"/>
              <a:gd name="connsiteX57" fmla="*/ 2638604 w 3898347"/>
              <a:gd name="connsiteY57" fmla="*/ 3955936 h 4275540"/>
              <a:gd name="connsiteX58" fmla="*/ 2626185 w 3898347"/>
              <a:gd name="connsiteY58" fmla="*/ 3962937 h 4275540"/>
              <a:gd name="connsiteX59" fmla="*/ 2614077 w 3898347"/>
              <a:gd name="connsiteY59" fmla="*/ 3955576 h 4275540"/>
              <a:gd name="connsiteX60" fmla="*/ 2609403 w 3898347"/>
              <a:gd name="connsiteY60" fmla="*/ 3956215 h 4275540"/>
              <a:gd name="connsiteX61" fmla="*/ 2597896 w 3898347"/>
              <a:gd name="connsiteY61" fmla="*/ 3958939 h 4275540"/>
              <a:gd name="connsiteX62" fmla="*/ 2578251 w 3898347"/>
              <a:gd name="connsiteY62" fmla="*/ 3965812 h 4275540"/>
              <a:gd name="connsiteX63" fmla="*/ 2571961 w 3898347"/>
              <a:gd name="connsiteY63" fmla="*/ 3966278 h 4275540"/>
              <a:gd name="connsiteX64" fmla="*/ 2559399 w 3898347"/>
              <a:gd name="connsiteY64" fmla="*/ 3979193 h 4275540"/>
              <a:gd name="connsiteX65" fmla="*/ 2533560 w 3898347"/>
              <a:gd name="connsiteY65" fmla="*/ 3988160 h 4275540"/>
              <a:gd name="connsiteX66" fmla="*/ 2515299 w 3898347"/>
              <a:gd name="connsiteY66" fmla="*/ 4016867 h 4275540"/>
              <a:gd name="connsiteX67" fmla="*/ 2513423 w 3898347"/>
              <a:gd name="connsiteY67" fmla="*/ 4018759 h 4275540"/>
              <a:gd name="connsiteX68" fmla="*/ 2482991 w 3898347"/>
              <a:gd name="connsiteY68" fmla="*/ 4012935 h 4275540"/>
              <a:gd name="connsiteX69" fmla="*/ 2446940 w 3898347"/>
              <a:gd name="connsiteY69" fmla="*/ 4021172 h 4275540"/>
              <a:gd name="connsiteX70" fmla="*/ 2404883 w 3898347"/>
              <a:gd name="connsiteY70" fmla="*/ 4024808 h 4275540"/>
              <a:gd name="connsiteX71" fmla="*/ 2373894 w 3898347"/>
              <a:gd name="connsiteY71" fmla="*/ 4023827 h 4275540"/>
              <a:gd name="connsiteX72" fmla="*/ 2297080 w 3898347"/>
              <a:gd name="connsiteY72" fmla="*/ 4040841 h 4275540"/>
              <a:gd name="connsiteX73" fmla="*/ 2170615 w 3898347"/>
              <a:gd name="connsiteY73" fmla="*/ 4077196 h 4275540"/>
              <a:gd name="connsiteX74" fmla="*/ 2143580 w 3898347"/>
              <a:gd name="connsiteY74" fmla="*/ 4083102 h 4275540"/>
              <a:gd name="connsiteX75" fmla="*/ 2119893 w 3898347"/>
              <a:gd name="connsiteY75" fmla="*/ 4080874 h 4275540"/>
              <a:gd name="connsiteX76" fmla="*/ 2114008 w 3898347"/>
              <a:gd name="connsiteY76" fmla="*/ 4073996 h 4275540"/>
              <a:gd name="connsiteX77" fmla="*/ 2099067 w 3898347"/>
              <a:gd name="connsiteY77" fmla="*/ 4076068 h 4275540"/>
              <a:gd name="connsiteX78" fmla="*/ 2095000 w 3898347"/>
              <a:gd name="connsiteY78" fmla="*/ 4075096 h 4275540"/>
              <a:gd name="connsiteX79" fmla="*/ 2071767 w 3898347"/>
              <a:gd name="connsiteY79" fmla="*/ 4071044 h 4275540"/>
              <a:gd name="connsiteX80" fmla="*/ 2024486 w 3898347"/>
              <a:gd name="connsiteY80" fmla="*/ 4100276 h 4275540"/>
              <a:gd name="connsiteX81" fmla="*/ 1964411 w 3898347"/>
              <a:gd name="connsiteY81" fmla="*/ 4105069 h 4275540"/>
              <a:gd name="connsiteX82" fmla="*/ 1739945 w 3898347"/>
              <a:gd name="connsiteY82" fmla="*/ 4171795 h 4275540"/>
              <a:gd name="connsiteX83" fmla="*/ 1610556 w 3898347"/>
              <a:gd name="connsiteY83" fmla="*/ 4167701 h 4275540"/>
              <a:gd name="connsiteX84" fmla="*/ 1553623 w 3898347"/>
              <a:gd name="connsiteY84" fmla="*/ 4236045 h 4275540"/>
              <a:gd name="connsiteX85" fmla="*/ 1548640 w 3898347"/>
              <a:gd name="connsiteY85" fmla="*/ 4238297 h 4275540"/>
              <a:gd name="connsiteX86" fmla="*/ 1530136 w 3898347"/>
              <a:gd name="connsiteY86" fmla="*/ 4227121 h 4275540"/>
              <a:gd name="connsiteX87" fmla="*/ 1508787 w 3898347"/>
              <a:gd name="connsiteY87" fmla="*/ 4234213 h 4275540"/>
              <a:gd name="connsiteX88" fmla="*/ 1488914 w 3898347"/>
              <a:gd name="connsiteY88" fmla="*/ 4241772 h 4275540"/>
              <a:gd name="connsiteX89" fmla="*/ 1488999 w 3898347"/>
              <a:gd name="connsiteY89" fmla="*/ 4251186 h 4275540"/>
              <a:gd name="connsiteX90" fmla="*/ 1475364 w 3898347"/>
              <a:gd name="connsiteY90" fmla="*/ 4248364 h 4275540"/>
              <a:gd name="connsiteX91" fmla="*/ 1457275 w 3898347"/>
              <a:gd name="connsiteY91" fmla="*/ 4252863 h 4275540"/>
              <a:gd name="connsiteX92" fmla="*/ 1448085 w 3898347"/>
              <a:gd name="connsiteY92" fmla="*/ 4248391 h 4275540"/>
              <a:gd name="connsiteX93" fmla="*/ 1315306 w 3898347"/>
              <a:gd name="connsiteY93" fmla="*/ 4237004 h 4275540"/>
              <a:gd name="connsiteX94" fmla="*/ 1272434 w 3898347"/>
              <a:gd name="connsiteY94" fmla="*/ 4244958 h 4275540"/>
              <a:gd name="connsiteX95" fmla="*/ 1231567 w 3898347"/>
              <a:gd name="connsiteY95" fmla="*/ 4219356 h 4275540"/>
              <a:gd name="connsiteX96" fmla="*/ 1216643 w 3898347"/>
              <a:gd name="connsiteY96" fmla="*/ 4229828 h 4275540"/>
              <a:gd name="connsiteX97" fmla="*/ 1214101 w 3898347"/>
              <a:gd name="connsiteY97" fmla="*/ 4231991 h 4275540"/>
              <a:gd name="connsiteX98" fmla="*/ 1203193 w 3898347"/>
              <a:gd name="connsiteY98" fmla="*/ 4232867 h 4275540"/>
              <a:gd name="connsiteX99" fmla="*/ 1201049 w 3898347"/>
              <a:gd name="connsiteY99" fmla="*/ 4242842 h 4275540"/>
              <a:gd name="connsiteX100" fmla="*/ 1185298 w 3898347"/>
              <a:gd name="connsiteY100" fmla="*/ 4251133 h 4275540"/>
              <a:gd name="connsiteX101" fmla="*/ 1164955 w 3898347"/>
              <a:gd name="connsiteY101" fmla="*/ 4250027 h 4275540"/>
              <a:gd name="connsiteX102" fmla="*/ 1067357 w 3898347"/>
              <a:gd name="connsiteY102" fmla="*/ 4233908 h 4275540"/>
              <a:gd name="connsiteX103" fmla="*/ 1009492 w 3898347"/>
              <a:gd name="connsiteY103" fmla="*/ 4230455 h 4275540"/>
              <a:gd name="connsiteX104" fmla="*/ 988345 w 3898347"/>
              <a:gd name="connsiteY104" fmla="*/ 4238880 h 4275540"/>
              <a:gd name="connsiteX105" fmla="*/ 958251 w 3898347"/>
              <a:gd name="connsiteY105" fmla="*/ 4244100 h 4275540"/>
              <a:gd name="connsiteX106" fmla="*/ 905785 w 3898347"/>
              <a:gd name="connsiteY106" fmla="*/ 4260845 h 4275540"/>
              <a:gd name="connsiteX107" fmla="*/ 834176 w 3898347"/>
              <a:gd name="connsiteY107" fmla="*/ 4270241 h 4275540"/>
              <a:gd name="connsiteX108" fmla="*/ 778474 w 3898347"/>
              <a:gd name="connsiteY108" fmla="*/ 4235526 h 4275540"/>
              <a:gd name="connsiteX109" fmla="*/ 774418 w 3898347"/>
              <a:gd name="connsiteY109" fmla="*/ 4242583 h 4275540"/>
              <a:gd name="connsiteX110" fmla="*/ 737705 w 3898347"/>
              <a:gd name="connsiteY110" fmla="*/ 4238891 h 4275540"/>
              <a:gd name="connsiteX111" fmla="*/ 605027 w 3898347"/>
              <a:gd name="connsiteY111" fmla="*/ 4175863 h 4275540"/>
              <a:gd name="connsiteX112" fmla="*/ 533391 w 3898347"/>
              <a:gd name="connsiteY112" fmla="*/ 4170035 h 4275540"/>
              <a:gd name="connsiteX113" fmla="*/ 508621 w 3898347"/>
              <a:gd name="connsiteY113" fmla="*/ 4176044 h 4275540"/>
              <a:gd name="connsiteX114" fmla="*/ 467082 w 3898347"/>
              <a:gd name="connsiteY114" fmla="*/ 4185616 h 4275540"/>
              <a:gd name="connsiteX115" fmla="*/ 437646 w 3898347"/>
              <a:gd name="connsiteY115" fmla="*/ 4212658 h 4275540"/>
              <a:gd name="connsiteX116" fmla="*/ 402271 w 3898347"/>
              <a:gd name="connsiteY116" fmla="*/ 4212774 h 4275540"/>
              <a:gd name="connsiteX117" fmla="*/ 391968 w 3898347"/>
              <a:gd name="connsiteY117" fmla="*/ 4187073 h 4275540"/>
              <a:gd name="connsiteX118" fmla="*/ 354806 w 3898347"/>
              <a:gd name="connsiteY118" fmla="*/ 4195545 h 4275540"/>
              <a:gd name="connsiteX119" fmla="*/ 298662 w 3898347"/>
              <a:gd name="connsiteY119" fmla="*/ 4211227 h 4275540"/>
              <a:gd name="connsiteX120" fmla="*/ 265740 w 3898347"/>
              <a:gd name="connsiteY120" fmla="*/ 4213623 h 4275540"/>
              <a:gd name="connsiteX121" fmla="*/ 176403 w 3898347"/>
              <a:gd name="connsiteY121" fmla="*/ 4227393 h 4275540"/>
              <a:gd name="connsiteX122" fmla="*/ 82528 w 3898347"/>
              <a:gd name="connsiteY122" fmla="*/ 4275540 h 4275540"/>
              <a:gd name="connsiteX123" fmla="*/ 19464 w 3898347"/>
              <a:gd name="connsiteY123" fmla="*/ 4256103 h 4275540"/>
              <a:gd name="connsiteX124" fmla="*/ 0 w 3898347"/>
              <a:gd name="connsiteY124" fmla="*/ 4221939 h 4275540"/>
              <a:gd name="connsiteX125" fmla="*/ 0 w 3898347"/>
              <a:gd name="connsiteY125" fmla="*/ 15850 h 4275540"/>
              <a:gd name="connsiteX126" fmla="*/ 3898347 w 3898347"/>
              <a:gd name="connsiteY126"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50175 w 3898347"/>
              <a:gd name="connsiteY24" fmla="*/ 3803199 h 4275540"/>
              <a:gd name="connsiteX25" fmla="*/ 3542668 w 3898347"/>
              <a:gd name="connsiteY25" fmla="*/ 3803283 h 4275540"/>
              <a:gd name="connsiteX26" fmla="*/ 3533033 w 3898347"/>
              <a:gd name="connsiteY26" fmla="*/ 3799071 h 4275540"/>
              <a:gd name="connsiteX27" fmla="*/ 3521726 w 3898347"/>
              <a:gd name="connsiteY27" fmla="*/ 3804691 h 4275540"/>
              <a:gd name="connsiteX28" fmla="*/ 3520080 w 3898347"/>
              <a:gd name="connsiteY28" fmla="*/ 3805210 h 4275540"/>
              <a:gd name="connsiteX29" fmla="*/ 3508491 w 3898347"/>
              <a:gd name="connsiteY29" fmla="*/ 3797398 h 4275540"/>
              <a:gd name="connsiteX30" fmla="*/ 3503787 w 3898347"/>
              <a:gd name="connsiteY30" fmla="*/ 3797787 h 4275540"/>
              <a:gd name="connsiteX31" fmla="*/ 3492165 w 3898347"/>
              <a:gd name="connsiteY31" fmla="*/ 3799887 h 4275540"/>
              <a:gd name="connsiteX32" fmla="*/ 3472233 w 3898347"/>
              <a:gd name="connsiteY32" fmla="*/ 3805682 h 4275540"/>
              <a:gd name="connsiteX33" fmla="*/ 3465921 w 3898347"/>
              <a:gd name="connsiteY33" fmla="*/ 3805814 h 4275540"/>
              <a:gd name="connsiteX34" fmla="*/ 3455541 w 3898347"/>
              <a:gd name="connsiteY34" fmla="*/ 3815505 h 4275540"/>
              <a:gd name="connsiteX35" fmla="*/ 3429027 w 3898347"/>
              <a:gd name="connsiteY35" fmla="*/ 3816906 h 4275540"/>
              <a:gd name="connsiteX36" fmla="*/ 3369507 w 3898347"/>
              <a:gd name="connsiteY36" fmla="*/ 3825563 h 4275540"/>
              <a:gd name="connsiteX37" fmla="*/ 3324491 w 3898347"/>
              <a:gd name="connsiteY37" fmla="*/ 3832006 h 4275540"/>
              <a:gd name="connsiteX38" fmla="*/ 3244235 w 3898347"/>
              <a:gd name="connsiteY38" fmla="*/ 3834376 h 4275540"/>
              <a:gd name="connsiteX39" fmla="*/ 3226507 w 3898347"/>
              <a:gd name="connsiteY39" fmla="*/ 3820131 h 4275540"/>
              <a:gd name="connsiteX40" fmla="*/ 3191688 w 3898347"/>
              <a:gd name="connsiteY40" fmla="*/ 3837359 h 4275540"/>
              <a:gd name="connsiteX41" fmla="*/ 3185553 w 3898347"/>
              <a:gd name="connsiteY41" fmla="*/ 3859030 h 4275540"/>
              <a:gd name="connsiteX42" fmla="*/ 3137926 w 3898347"/>
              <a:gd name="connsiteY42" fmla="*/ 3867782 h 4275540"/>
              <a:gd name="connsiteX43" fmla="*/ 3090188 w 3898347"/>
              <a:gd name="connsiteY43" fmla="*/ 3855036 h 4275540"/>
              <a:gd name="connsiteX44" fmla="*/ 3031422 w 3898347"/>
              <a:gd name="connsiteY44" fmla="*/ 3858298 h 4275540"/>
              <a:gd name="connsiteX45" fmla="*/ 2996288 w 3898347"/>
              <a:gd name="connsiteY45" fmla="*/ 3860020 h 4275540"/>
              <a:gd name="connsiteX46" fmla="*/ 2901661 w 3898347"/>
              <a:gd name="connsiteY46" fmla="*/ 3882243 h 4275540"/>
              <a:gd name="connsiteX47" fmla="*/ 2782141 w 3898347"/>
              <a:gd name="connsiteY47" fmla="*/ 3932983 h 4275540"/>
              <a:gd name="connsiteX48" fmla="*/ 2749597 w 3898347"/>
              <a:gd name="connsiteY48" fmla="*/ 3956746 h 4275540"/>
              <a:gd name="connsiteX49" fmla="*/ 2730493 w 3898347"/>
              <a:gd name="connsiteY49" fmla="*/ 3955236 h 4275540"/>
              <a:gd name="connsiteX50" fmla="*/ 2707507 w 3898347"/>
              <a:gd name="connsiteY50" fmla="*/ 3947771 h 4275540"/>
              <a:gd name="connsiteX51" fmla="*/ 2701937 w 3898347"/>
              <a:gd name="connsiteY51" fmla="*/ 3950565 h 4275540"/>
              <a:gd name="connsiteX52" fmla="*/ 2679435 w 3898347"/>
              <a:gd name="connsiteY52" fmla="*/ 3949768 h 4275540"/>
              <a:gd name="connsiteX53" fmla="*/ 2667352 w 3898347"/>
              <a:gd name="connsiteY53" fmla="*/ 3942821 h 4275540"/>
              <a:gd name="connsiteX54" fmla="*/ 2657096 w 3898347"/>
              <a:gd name="connsiteY54" fmla="*/ 3953571 h 4275540"/>
              <a:gd name="connsiteX55" fmla="*/ 2655161 w 3898347"/>
              <a:gd name="connsiteY55" fmla="*/ 3962216 h 4275540"/>
              <a:gd name="connsiteX56" fmla="*/ 2638604 w 3898347"/>
              <a:gd name="connsiteY56" fmla="*/ 3955936 h 4275540"/>
              <a:gd name="connsiteX57" fmla="*/ 2626185 w 3898347"/>
              <a:gd name="connsiteY57" fmla="*/ 3962937 h 4275540"/>
              <a:gd name="connsiteX58" fmla="*/ 2614077 w 3898347"/>
              <a:gd name="connsiteY58" fmla="*/ 3955576 h 4275540"/>
              <a:gd name="connsiteX59" fmla="*/ 2609403 w 3898347"/>
              <a:gd name="connsiteY59" fmla="*/ 3956215 h 4275540"/>
              <a:gd name="connsiteX60" fmla="*/ 2597896 w 3898347"/>
              <a:gd name="connsiteY60" fmla="*/ 3958939 h 4275540"/>
              <a:gd name="connsiteX61" fmla="*/ 2578251 w 3898347"/>
              <a:gd name="connsiteY61" fmla="*/ 3965812 h 4275540"/>
              <a:gd name="connsiteX62" fmla="*/ 2571961 w 3898347"/>
              <a:gd name="connsiteY62" fmla="*/ 3966278 h 4275540"/>
              <a:gd name="connsiteX63" fmla="*/ 2559399 w 3898347"/>
              <a:gd name="connsiteY63" fmla="*/ 3979193 h 4275540"/>
              <a:gd name="connsiteX64" fmla="*/ 2533560 w 3898347"/>
              <a:gd name="connsiteY64" fmla="*/ 3988160 h 4275540"/>
              <a:gd name="connsiteX65" fmla="*/ 2515299 w 3898347"/>
              <a:gd name="connsiteY65" fmla="*/ 4016867 h 4275540"/>
              <a:gd name="connsiteX66" fmla="*/ 2513423 w 3898347"/>
              <a:gd name="connsiteY66" fmla="*/ 4018759 h 4275540"/>
              <a:gd name="connsiteX67" fmla="*/ 2482991 w 3898347"/>
              <a:gd name="connsiteY67" fmla="*/ 4012935 h 4275540"/>
              <a:gd name="connsiteX68" fmla="*/ 2446940 w 3898347"/>
              <a:gd name="connsiteY68" fmla="*/ 4021172 h 4275540"/>
              <a:gd name="connsiteX69" fmla="*/ 2404883 w 3898347"/>
              <a:gd name="connsiteY69" fmla="*/ 4024808 h 4275540"/>
              <a:gd name="connsiteX70" fmla="*/ 2373894 w 3898347"/>
              <a:gd name="connsiteY70" fmla="*/ 4023827 h 4275540"/>
              <a:gd name="connsiteX71" fmla="*/ 2297080 w 3898347"/>
              <a:gd name="connsiteY71" fmla="*/ 4040841 h 4275540"/>
              <a:gd name="connsiteX72" fmla="*/ 2170615 w 3898347"/>
              <a:gd name="connsiteY72" fmla="*/ 4077196 h 4275540"/>
              <a:gd name="connsiteX73" fmla="*/ 2143580 w 3898347"/>
              <a:gd name="connsiteY73" fmla="*/ 4083102 h 4275540"/>
              <a:gd name="connsiteX74" fmla="*/ 2119893 w 3898347"/>
              <a:gd name="connsiteY74" fmla="*/ 4080874 h 4275540"/>
              <a:gd name="connsiteX75" fmla="*/ 2114008 w 3898347"/>
              <a:gd name="connsiteY75" fmla="*/ 4073996 h 4275540"/>
              <a:gd name="connsiteX76" fmla="*/ 2099067 w 3898347"/>
              <a:gd name="connsiteY76" fmla="*/ 4076068 h 4275540"/>
              <a:gd name="connsiteX77" fmla="*/ 2095000 w 3898347"/>
              <a:gd name="connsiteY77" fmla="*/ 4075096 h 4275540"/>
              <a:gd name="connsiteX78" fmla="*/ 2071767 w 3898347"/>
              <a:gd name="connsiteY78" fmla="*/ 4071044 h 4275540"/>
              <a:gd name="connsiteX79" fmla="*/ 2024486 w 3898347"/>
              <a:gd name="connsiteY79" fmla="*/ 4100276 h 4275540"/>
              <a:gd name="connsiteX80" fmla="*/ 1964411 w 3898347"/>
              <a:gd name="connsiteY80" fmla="*/ 4105069 h 4275540"/>
              <a:gd name="connsiteX81" fmla="*/ 1739945 w 3898347"/>
              <a:gd name="connsiteY81" fmla="*/ 4171795 h 4275540"/>
              <a:gd name="connsiteX82" fmla="*/ 1610556 w 3898347"/>
              <a:gd name="connsiteY82" fmla="*/ 4167701 h 4275540"/>
              <a:gd name="connsiteX83" fmla="*/ 1553623 w 3898347"/>
              <a:gd name="connsiteY83" fmla="*/ 4236045 h 4275540"/>
              <a:gd name="connsiteX84" fmla="*/ 1548640 w 3898347"/>
              <a:gd name="connsiteY84" fmla="*/ 4238297 h 4275540"/>
              <a:gd name="connsiteX85" fmla="*/ 1530136 w 3898347"/>
              <a:gd name="connsiteY85" fmla="*/ 4227121 h 4275540"/>
              <a:gd name="connsiteX86" fmla="*/ 1508787 w 3898347"/>
              <a:gd name="connsiteY86" fmla="*/ 4234213 h 4275540"/>
              <a:gd name="connsiteX87" fmla="*/ 1488914 w 3898347"/>
              <a:gd name="connsiteY87" fmla="*/ 4241772 h 4275540"/>
              <a:gd name="connsiteX88" fmla="*/ 1488999 w 3898347"/>
              <a:gd name="connsiteY88" fmla="*/ 4251186 h 4275540"/>
              <a:gd name="connsiteX89" fmla="*/ 1475364 w 3898347"/>
              <a:gd name="connsiteY89" fmla="*/ 4248364 h 4275540"/>
              <a:gd name="connsiteX90" fmla="*/ 1457275 w 3898347"/>
              <a:gd name="connsiteY90" fmla="*/ 4252863 h 4275540"/>
              <a:gd name="connsiteX91" fmla="*/ 1448085 w 3898347"/>
              <a:gd name="connsiteY91" fmla="*/ 4248391 h 4275540"/>
              <a:gd name="connsiteX92" fmla="*/ 1315306 w 3898347"/>
              <a:gd name="connsiteY92" fmla="*/ 4237004 h 4275540"/>
              <a:gd name="connsiteX93" fmla="*/ 1272434 w 3898347"/>
              <a:gd name="connsiteY93" fmla="*/ 4244958 h 4275540"/>
              <a:gd name="connsiteX94" fmla="*/ 1231567 w 3898347"/>
              <a:gd name="connsiteY94" fmla="*/ 4219356 h 4275540"/>
              <a:gd name="connsiteX95" fmla="*/ 1216643 w 3898347"/>
              <a:gd name="connsiteY95" fmla="*/ 4229828 h 4275540"/>
              <a:gd name="connsiteX96" fmla="*/ 1214101 w 3898347"/>
              <a:gd name="connsiteY96" fmla="*/ 4231991 h 4275540"/>
              <a:gd name="connsiteX97" fmla="*/ 1203193 w 3898347"/>
              <a:gd name="connsiteY97" fmla="*/ 4232867 h 4275540"/>
              <a:gd name="connsiteX98" fmla="*/ 1201049 w 3898347"/>
              <a:gd name="connsiteY98" fmla="*/ 4242842 h 4275540"/>
              <a:gd name="connsiteX99" fmla="*/ 1185298 w 3898347"/>
              <a:gd name="connsiteY99" fmla="*/ 4251133 h 4275540"/>
              <a:gd name="connsiteX100" fmla="*/ 1164955 w 3898347"/>
              <a:gd name="connsiteY100" fmla="*/ 4250027 h 4275540"/>
              <a:gd name="connsiteX101" fmla="*/ 1067357 w 3898347"/>
              <a:gd name="connsiteY101" fmla="*/ 4233908 h 4275540"/>
              <a:gd name="connsiteX102" fmla="*/ 1009492 w 3898347"/>
              <a:gd name="connsiteY102" fmla="*/ 4230455 h 4275540"/>
              <a:gd name="connsiteX103" fmla="*/ 988345 w 3898347"/>
              <a:gd name="connsiteY103" fmla="*/ 4238880 h 4275540"/>
              <a:gd name="connsiteX104" fmla="*/ 958251 w 3898347"/>
              <a:gd name="connsiteY104" fmla="*/ 4244100 h 4275540"/>
              <a:gd name="connsiteX105" fmla="*/ 905785 w 3898347"/>
              <a:gd name="connsiteY105" fmla="*/ 4260845 h 4275540"/>
              <a:gd name="connsiteX106" fmla="*/ 834176 w 3898347"/>
              <a:gd name="connsiteY106" fmla="*/ 4270241 h 4275540"/>
              <a:gd name="connsiteX107" fmla="*/ 778474 w 3898347"/>
              <a:gd name="connsiteY107" fmla="*/ 4235526 h 4275540"/>
              <a:gd name="connsiteX108" fmla="*/ 774418 w 3898347"/>
              <a:gd name="connsiteY108" fmla="*/ 4242583 h 4275540"/>
              <a:gd name="connsiteX109" fmla="*/ 737705 w 3898347"/>
              <a:gd name="connsiteY109" fmla="*/ 4238891 h 4275540"/>
              <a:gd name="connsiteX110" fmla="*/ 605027 w 3898347"/>
              <a:gd name="connsiteY110" fmla="*/ 4175863 h 4275540"/>
              <a:gd name="connsiteX111" fmla="*/ 533391 w 3898347"/>
              <a:gd name="connsiteY111" fmla="*/ 4170035 h 4275540"/>
              <a:gd name="connsiteX112" fmla="*/ 508621 w 3898347"/>
              <a:gd name="connsiteY112" fmla="*/ 4176044 h 4275540"/>
              <a:gd name="connsiteX113" fmla="*/ 467082 w 3898347"/>
              <a:gd name="connsiteY113" fmla="*/ 4185616 h 4275540"/>
              <a:gd name="connsiteX114" fmla="*/ 437646 w 3898347"/>
              <a:gd name="connsiteY114" fmla="*/ 4212658 h 4275540"/>
              <a:gd name="connsiteX115" fmla="*/ 402271 w 3898347"/>
              <a:gd name="connsiteY115" fmla="*/ 4212774 h 4275540"/>
              <a:gd name="connsiteX116" fmla="*/ 391968 w 3898347"/>
              <a:gd name="connsiteY116" fmla="*/ 4187073 h 4275540"/>
              <a:gd name="connsiteX117" fmla="*/ 354806 w 3898347"/>
              <a:gd name="connsiteY117" fmla="*/ 4195545 h 4275540"/>
              <a:gd name="connsiteX118" fmla="*/ 298662 w 3898347"/>
              <a:gd name="connsiteY118" fmla="*/ 4211227 h 4275540"/>
              <a:gd name="connsiteX119" fmla="*/ 265740 w 3898347"/>
              <a:gd name="connsiteY119" fmla="*/ 4213623 h 4275540"/>
              <a:gd name="connsiteX120" fmla="*/ 176403 w 3898347"/>
              <a:gd name="connsiteY120" fmla="*/ 4227393 h 4275540"/>
              <a:gd name="connsiteX121" fmla="*/ 82528 w 3898347"/>
              <a:gd name="connsiteY121" fmla="*/ 4275540 h 4275540"/>
              <a:gd name="connsiteX122" fmla="*/ 19464 w 3898347"/>
              <a:gd name="connsiteY122" fmla="*/ 4256103 h 4275540"/>
              <a:gd name="connsiteX123" fmla="*/ 0 w 3898347"/>
              <a:gd name="connsiteY123" fmla="*/ 4221939 h 4275540"/>
              <a:gd name="connsiteX124" fmla="*/ 0 w 3898347"/>
              <a:gd name="connsiteY124" fmla="*/ 15850 h 4275540"/>
              <a:gd name="connsiteX125" fmla="*/ 3898347 w 3898347"/>
              <a:gd name="connsiteY125"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137926 w 3898347"/>
              <a:gd name="connsiteY41" fmla="*/ 3867782 h 4275540"/>
              <a:gd name="connsiteX42" fmla="*/ 3090188 w 3898347"/>
              <a:gd name="connsiteY42" fmla="*/ 3855036 h 4275540"/>
              <a:gd name="connsiteX43" fmla="*/ 3031422 w 3898347"/>
              <a:gd name="connsiteY43" fmla="*/ 3858298 h 4275540"/>
              <a:gd name="connsiteX44" fmla="*/ 2996288 w 3898347"/>
              <a:gd name="connsiteY44" fmla="*/ 3860020 h 4275540"/>
              <a:gd name="connsiteX45" fmla="*/ 2901661 w 3898347"/>
              <a:gd name="connsiteY45" fmla="*/ 3882243 h 4275540"/>
              <a:gd name="connsiteX46" fmla="*/ 2782141 w 3898347"/>
              <a:gd name="connsiteY46" fmla="*/ 3932983 h 4275540"/>
              <a:gd name="connsiteX47" fmla="*/ 2749597 w 3898347"/>
              <a:gd name="connsiteY47" fmla="*/ 3956746 h 4275540"/>
              <a:gd name="connsiteX48" fmla="*/ 2730493 w 3898347"/>
              <a:gd name="connsiteY48" fmla="*/ 3955236 h 4275540"/>
              <a:gd name="connsiteX49" fmla="*/ 2707507 w 3898347"/>
              <a:gd name="connsiteY49" fmla="*/ 3947771 h 4275540"/>
              <a:gd name="connsiteX50" fmla="*/ 2701937 w 3898347"/>
              <a:gd name="connsiteY50" fmla="*/ 3950565 h 4275540"/>
              <a:gd name="connsiteX51" fmla="*/ 2679435 w 3898347"/>
              <a:gd name="connsiteY51" fmla="*/ 3949768 h 4275540"/>
              <a:gd name="connsiteX52" fmla="*/ 2667352 w 3898347"/>
              <a:gd name="connsiteY52" fmla="*/ 3942821 h 4275540"/>
              <a:gd name="connsiteX53" fmla="*/ 2657096 w 3898347"/>
              <a:gd name="connsiteY53" fmla="*/ 3953571 h 4275540"/>
              <a:gd name="connsiteX54" fmla="*/ 2655161 w 3898347"/>
              <a:gd name="connsiteY54" fmla="*/ 3962216 h 4275540"/>
              <a:gd name="connsiteX55" fmla="*/ 2638604 w 3898347"/>
              <a:gd name="connsiteY55" fmla="*/ 3955936 h 4275540"/>
              <a:gd name="connsiteX56" fmla="*/ 2626185 w 3898347"/>
              <a:gd name="connsiteY56" fmla="*/ 3962937 h 4275540"/>
              <a:gd name="connsiteX57" fmla="*/ 2614077 w 3898347"/>
              <a:gd name="connsiteY57" fmla="*/ 3955576 h 4275540"/>
              <a:gd name="connsiteX58" fmla="*/ 2609403 w 3898347"/>
              <a:gd name="connsiteY58" fmla="*/ 3956215 h 4275540"/>
              <a:gd name="connsiteX59" fmla="*/ 2597896 w 3898347"/>
              <a:gd name="connsiteY59" fmla="*/ 3958939 h 4275540"/>
              <a:gd name="connsiteX60" fmla="*/ 2578251 w 3898347"/>
              <a:gd name="connsiteY60" fmla="*/ 3965812 h 4275540"/>
              <a:gd name="connsiteX61" fmla="*/ 2571961 w 3898347"/>
              <a:gd name="connsiteY61" fmla="*/ 3966278 h 4275540"/>
              <a:gd name="connsiteX62" fmla="*/ 2559399 w 3898347"/>
              <a:gd name="connsiteY62" fmla="*/ 3979193 h 4275540"/>
              <a:gd name="connsiteX63" fmla="*/ 2533560 w 3898347"/>
              <a:gd name="connsiteY63" fmla="*/ 3988160 h 4275540"/>
              <a:gd name="connsiteX64" fmla="*/ 2515299 w 3898347"/>
              <a:gd name="connsiteY64" fmla="*/ 4016867 h 4275540"/>
              <a:gd name="connsiteX65" fmla="*/ 2513423 w 3898347"/>
              <a:gd name="connsiteY65" fmla="*/ 4018759 h 4275540"/>
              <a:gd name="connsiteX66" fmla="*/ 2482991 w 3898347"/>
              <a:gd name="connsiteY66" fmla="*/ 4012935 h 4275540"/>
              <a:gd name="connsiteX67" fmla="*/ 2446940 w 3898347"/>
              <a:gd name="connsiteY67" fmla="*/ 4021172 h 4275540"/>
              <a:gd name="connsiteX68" fmla="*/ 2404883 w 3898347"/>
              <a:gd name="connsiteY68" fmla="*/ 4024808 h 4275540"/>
              <a:gd name="connsiteX69" fmla="*/ 2373894 w 3898347"/>
              <a:gd name="connsiteY69" fmla="*/ 4023827 h 4275540"/>
              <a:gd name="connsiteX70" fmla="*/ 2297080 w 3898347"/>
              <a:gd name="connsiteY70" fmla="*/ 4040841 h 4275540"/>
              <a:gd name="connsiteX71" fmla="*/ 2170615 w 3898347"/>
              <a:gd name="connsiteY71" fmla="*/ 4077196 h 4275540"/>
              <a:gd name="connsiteX72" fmla="*/ 2143580 w 3898347"/>
              <a:gd name="connsiteY72" fmla="*/ 4083102 h 4275540"/>
              <a:gd name="connsiteX73" fmla="*/ 2119893 w 3898347"/>
              <a:gd name="connsiteY73" fmla="*/ 4080874 h 4275540"/>
              <a:gd name="connsiteX74" fmla="*/ 2114008 w 3898347"/>
              <a:gd name="connsiteY74" fmla="*/ 4073996 h 4275540"/>
              <a:gd name="connsiteX75" fmla="*/ 2099067 w 3898347"/>
              <a:gd name="connsiteY75" fmla="*/ 4076068 h 4275540"/>
              <a:gd name="connsiteX76" fmla="*/ 2095000 w 3898347"/>
              <a:gd name="connsiteY76" fmla="*/ 4075096 h 4275540"/>
              <a:gd name="connsiteX77" fmla="*/ 2071767 w 3898347"/>
              <a:gd name="connsiteY77" fmla="*/ 4071044 h 4275540"/>
              <a:gd name="connsiteX78" fmla="*/ 2024486 w 3898347"/>
              <a:gd name="connsiteY78" fmla="*/ 4100276 h 4275540"/>
              <a:gd name="connsiteX79" fmla="*/ 1964411 w 3898347"/>
              <a:gd name="connsiteY79" fmla="*/ 4105069 h 4275540"/>
              <a:gd name="connsiteX80" fmla="*/ 1739945 w 3898347"/>
              <a:gd name="connsiteY80" fmla="*/ 4171795 h 4275540"/>
              <a:gd name="connsiteX81" fmla="*/ 1610556 w 3898347"/>
              <a:gd name="connsiteY81" fmla="*/ 4167701 h 4275540"/>
              <a:gd name="connsiteX82" fmla="*/ 1553623 w 3898347"/>
              <a:gd name="connsiteY82" fmla="*/ 4236045 h 4275540"/>
              <a:gd name="connsiteX83" fmla="*/ 1548640 w 3898347"/>
              <a:gd name="connsiteY83" fmla="*/ 4238297 h 4275540"/>
              <a:gd name="connsiteX84" fmla="*/ 1530136 w 3898347"/>
              <a:gd name="connsiteY84" fmla="*/ 4227121 h 4275540"/>
              <a:gd name="connsiteX85" fmla="*/ 1508787 w 3898347"/>
              <a:gd name="connsiteY85" fmla="*/ 4234213 h 4275540"/>
              <a:gd name="connsiteX86" fmla="*/ 1488914 w 3898347"/>
              <a:gd name="connsiteY86" fmla="*/ 4241772 h 4275540"/>
              <a:gd name="connsiteX87" fmla="*/ 1488999 w 3898347"/>
              <a:gd name="connsiteY87" fmla="*/ 4251186 h 4275540"/>
              <a:gd name="connsiteX88" fmla="*/ 1475364 w 3898347"/>
              <a:gd name="connsiteY88" fmla="*/ 4248364 h 4275540"/>
              <a:gd name="connsiteX89" fmla="*/ 1457275 w 3898347"/>
              <a:gd name="connsiteY89" fmla="*/ 4252863 h 4275540"/>
              <a:gd name="connsiteX90" fmla="*/ 1448085 w 3898347"/>
              <a:gd name="connsiteY90" fmla="*/ 4248391 h 4275540"/>
              <a:gd name="connsiteX91" fmla="*/ 1315306 w 3898347"/>
              <a:gd name="connsiteY91" fmla="*/ 4237004 h 4275540"/>
              <a:gd name="connsiteX92" fmla="*/ 1272434 w 3898347"/>
              <a:gd name="connsiteY92" fmla="*/ 4244958 h 4275540"/>
              <a:gd name="connsiteX93" fmla="*/ 1231567 w 3898347"/>
              <a:gd name="connsiteY93" fmla="*/ 4219356 h 4275540"/>
              <a:gd name="connsiteX94" fmla="*/ 1216643 w 3898347"/>
              <a:gd name="connsiteY94" fmla="*/ 4229828 h 4275540"/>
              <a:gd name="connsiteX95" fmla="*/ 1214101 w 3898347"/>
              <a:gd name="connsiteY95" fmla="*/ 4231991 h 4275540"/>
              <a:gd name="connsiteX96" fmla="*/ 1203193 w 3898347"/>
              <a:gd name="connsiteY96" fmla="*/ 4232867 h 4275540"/>
              <a:gd name="connsiteX97" fmla="*/ 1201049 w 3898347"/>
              <a:gd name="connsiteY97" fmla="*/ 4242842 h 4275540"/>
              <a:gd name="connsiteX98" fmla="*/ 1185298 w 3898347"/>
              <a:gd name="connsiteY98" fmla="*/ 4251133 h 4275540"/>
              <a:gd name="connsiteX99" fmla="*/ 1164955 w 3898347"/>
              <a:gd name="connsiteY99" fmla="*/ 4250027 h 4275540"/>
              <a:gd name="connsiteX100" fmla="*/ 1067357 w 3898347"/>
              <a:gd name="connsiteY100" fmla="*/ 4233908 h 4275540"/>
              <a:gd name="connsiteX101" fmla="*/ 1009492 w 3898347"/>
              <a:gd name="connsiteY101" fmla="*/ 4230455 h 4275540"/>
              <a:gd name="connsiteX102" fmla="*/ 988345 w 3898347"/>
              <a:gd name="connsiteY102" fmla="*/ 4238880 h 4275540"/>
              <a:gd name="connsiteX103" fmla="*/ 958251 w 3898347"/>
              <a:gd name="connsiteY103" fmla="*/ 4244100 h 4275540"/>
              <a:gd name="connsiteX104" fmla="*/ 905785 w 3898347"/>
              <a:gd name="connsiteY104" fmla="*/ 4260845 h 4275540"/>
              <a:gd name="connsiteX105" fmla="*/ 834176 w 3898347"/>
              <a:gd name="connsiteY105" fmla="*/ 4270241 h 4275540"/>
              <a:gd name="connsiteX106" fmla="*/ 778474 w 3898347"/>
              <a:gd name="connsiteY106" fmla="*/ 4235526 h 4275540"/>
              <a:gd name="connsiteX107" fmla="*/ 774418 w 3898347"/>
              <a:gd name="connsiteY107" fmla="*/ 4242583 h 4275540"/>
              <a:gd name="connsiteX108" fmla="*/ 737705 w 3898347"/>
              <a:gd name="connsiteY108" fmla="*/ 4238891 h 4275540"/>
              <a:gd name="connsiteX109" fmla="*/ 605027 w 3898347"/>
              <a:gd name="connsiteY109" fmla="*/ 4175863 h 4275540"/>
              <a:gd name="connsiteX110" fmla="*/ 533391 w 3898347"/>
              <a:gd name="connsiteY110" fmla="*/ 4170035 h 4275540"/>
              <a:gd name="connsiteX111" fmla="*/ 508621 w 3898347"/>
              <a:gd name="connsiteY111" fmla="*/ 4176044 h 4275540"/>
              <a:gd name="connsiteX112" fmla="*/ 467082 w 3898347"/>
              <a:gd name="connsiteY112" fmla="*/ 4185616 h 4275540"/>
              <a:gd name="connsiteX113" fmla="*/ 437646 w 3898347"/>
              <a:gd name="connsiteY113" fmla="*/ 4212658 h 4275540"/>
              <a:gd name="connsiteX114" fmla="*/ 402271 w 3898347"/>
              <a:gd name="connsiteY114" fmla="*/ 4212774 h 4275540"/>
              <a:gd name="connsiteX115" fmla="*/ 391968 w 3898347"/>
              <a:gd name="connsiteY115" fmla="*/ 4187073 h 4275540"/>
              <a:gd name="connsiteX116" fmla="*/ 354806 w 3898347"/>
              <a:gd name="connsiteY116" fmla="*/ 4195545 h 4275540"/>
              <a:gd name="connsiteX117" fmla="*/ 298662 w 3898347"/>
              <a:gd name="connsiteY117" fmla="*/ 4211227 h 4275540"/>
              <a:gd name="connsiteX118" fmla="*/ 265740 w 3898347"/>
              <a:gd name="connsiteY118" fmla="*/ 4213623 h 4275540"/>
              <a:gd name="connsiteX119" fmla="*/ 176403 w 3898347"/>
              <a:gd name="connsiteY119" fmla="*/ 4227393 h 4275540"/>
              <a:gd name="connsiteX120" fmla="*/ 82528 w 3898347"/>
              <a:gd name="connsiteY120" fmla="*/ 4275540 h 4275540"/>
              <a:gd name="connsiteX121" fmla="*/ 19464 w 3898347"/>
              <a:gd name="connsiteY121" fmla="*/ 4256103 h 4275540"/>
              <a:gd name="connsiteX122" fmla="*/ 0 w 3898347"/>
              <a:gd name="connsiteY122" fmla="*/ 4221939 h 4275540"/>
              <a:gd name="connsiteX123" fmla="*/ 0 w 3898347"/>
              <a:gd name="connsiteY123" fmla="*/ 15850 h 4275540"/>
              <a:gd name="connsiteX124" fmla="*/ 3898347 w 3898347"/>
              <a:gd name="connsiteY124"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05027 w 3898347"/>
              <a:gd name="connsiteY108" fmla="*/ 4175863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27717 w 3898347"/>
              <a:gd name="connsiteY108" fmla="*/ 4207629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85553 w 3898347"/>
              <a:gd name="connsiteY40" fmla="*/ 3859030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53779 w 3898347"/>
              <a:gd name="connsiteY40" fmla="*/ 3848439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33391 w 3898347"/>
              <a:gd name="connsiteY109" fmla="*/ 4170035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53623 w 3898347"/>
              <a:gd name="connsiteY81" fmla="*/ 4236045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42330 w 3898347"/>
              <a:gd name="connsiteY80" fmla="*/ 4174762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64215 w 3898347"/>
              <a:gd name="connsiteY81" fmla="*/ 419014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51302 w 3898347"/>
              <a:gd name="connsiteY92" fmla="*/ 4232513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88999 w 3898347"/>
              <a:gd name="connsiteY86" fmla="*/ 4251186 h 4256103"/>
              <a:gd name="connsiteX87" fmla="*/ 1475364 w 3898347"/>
              <a:gd name="connsiteY87" fmla="*/ 4248364 h 4256103"/>
              <a:gd name="connsiteX88" fmla="*/ 1444118 w 3898347"/>
              <a:gd name="connsiteY88" fmla="*/ 4246285 h 4256103"/>
              <a:gd name="connsiteX89" fmla="*/ 1405326 w 3898347"/>
              <a:gd name="connsiteY89" fmla="*/ 4248391 h 4256103"/>
              <a:gd name="connsiteX90" fmla="*/ 1344909 w 3898347"/>
              <a:gd name="connsiteY90" fmla="*/ 4237004 h 4256103"/>
              <a:gd name="connsiteX91" fmla="*/ 1298748 w 3898347"/>
              <a:gd name="connsiteY91" fmla="*/ 4241669 h 4256103"/>
              <a:gd name="connsiteX92" fmla="*/ 1251302 w 3898347"/>
              <a:gd name="connsiteY92" fmla="*/ 4232513 h 4256103"/>
              <a:gd name="connsiteX93" fmla="*/ 1216643 w 3898347"/>
              <a:gd name="connsiteY93" fmla="*/ 4229828 h 4256103"/>
              <a:gd name="connsiteX94" fmla="*/ 1214101 w 3898347"/>
              <a:gd name="connsiteY94" fmla="*/ 4231991 h 4256103"/>
              <a:gd name="connsiteX95" fmla="*/ 1203193 w 3898347"/>
              <a:gd name="connsiteY95" fmla="*/ 4232867 h 4256103"/>
              <a:gd name="connsiteX96" fmla="*/ 1201049 w 3898347"/>
              <a:gd name="connsiteY96" fmla="*/ 4242842 h 4256103"/>
              <a:gd name="connsiteX97" fmla="*/ 1185298 w 3898347"/>
              <a:gd name="connsiteY97" fmla="*/ 4251133 h 4256103"/>
              <a:gd name="connsiteX98" fmla="*/ 1164955 w 3898347"/>
              <a:gd name="connsiteY98" fmla="*/ 4250027 h 4256103"/>
              <a:gd name="connsiteX99" fmla="*/ 1067357 w 3898347"/>
              <a:gd name="connsiteY99" fmla="*/ 4233908 h 4256103"/>
              <a:gd name="connsiteX100" fmla="*/ 1009492 w 3898347"/>
              <a:gd name="connsiteY100" fmla="*/ 4230455 h 4256103"/>
              <a:gd name="connsiteX101" fmla="*/ 988345 w 3898347"/>
              <a:gd name="connsiteY101" fmla="*/ 4238880 h 4256103"/>
              <a:gd name="connsiteX102" fmla="*/ 958251 w 3898347"/>
              <a:gd name="connsiteY102" fmla="*/ 4244100 h 4256103"/>
              <a:gd name="connsiteX103" fmla="*/ 899207 w 3898347"/>
              <a:gd name="connsiteY103" fmla="*/ 4247688 h 4256103"/>
              <a:gd name="connsiteX104" fmla="*/ 837706 w 3898347"/>
              <a:gd name="connsiteY104" fmla="*/ 4245528 h 4256103"/>
              <a:gd name="connsiteX105" fmla="*/ 778474 w 3898347"/>
              <a:gd name="connsiteY105" fmla="*/ 4235526 h 4256103"/>
              <a:gd name="connsiteX106" fmla="*/ 774418 w 3898347"/>
              <a:gd name="connsiteY106" fmla="*/ 4242583 h 4256103"/>
              <a:gd name="connsiteX107" fmla="*/ 737705 w 3898347"/>
              <a:gd name="connsiteY107" fmla="*/ 4238891 h 4256103"/>
              <a:gd name="connsiteX108" fmla="*/ 641839 w 3898347"/>
              <a:gd name="connsiteY108" fmla="*/ 4211160 h 4256103"/>
              <a:gd name="connsiteX109" fmla="*/ 558105 w 3898347"/>
              <a:gd name="connsiteY109" fmla="*/ 4191218 h 4256103"/>
              <a:gd name="connsiteX110" fmla="*/ 515682 w 3898347"/>
              <a:gd name="connsiteY110" fmla="*/ 4193696 h 4256103"/>
              <a:gd name="connsiteX111" fmla="*/ 467082 w 3898347"/>
              <a:gd name="connsiteY111" fmla="*/ 4185616 h 4256103"/>
              <a:gd name="connsiteX112" fmla="*/ 437646 w 3898347"/>
              <a:gd name="connsiteY112" fmla="*/ 4212658 h 4256103"/>
              <a:gd name="connsiteX113" fmla="*/ 402271 w 3898347"/>
              <a:gd name="connsiteY113" fmla="*/ 4212774 h 4256103"/>
              <a:gd name="connsiteX114" fmla="*/ 384907 w 3898347"/>
              <a:gd name="connsiteY114" fmla="*/ 4201195 h 4256103"/>
              <a:gd name="connsiteX115" fmla="*/ 337154 w 3898347"/>
              <a:gd name="connsiteY115" fmla="*/ 4206136 h 4256103"/>
              <a:gd name="connsiteX116" fmla="*/ 298662 w 3898347"/>
              <a:gd name="connsiteY116" fmla="*/ 4211227 h 4256103"/>
              <a:gd name="connsiteX117" fmla="*/ 265740 w 3898347"/>
              <a:gd name="connsiteY117" fmla="*/ 4213623 h 4256103"/>
              <a:gd name="connsiteX118" fmla="*/ 176403 w 3898347"/>
              <a:gd name="connsiteY118" fmla="*/ 4227393 h 4256103"/>
              <a:gd name="connsiteX119" fmla="*/ 82528 w 3898347"/>
              <a:gd name="connsiteY119" fmla="*/ 4243774 h 4256103"/>
              <a:gd name="connsiteX120" fmla="*/ 19464 w 3898347"/>
              <a:gd name="connsiteY120" fmla="*/ 4256103 h 4256103"/>
              <a:gd name="connsiteX121" fmla="*/ 0 w 3898347"/>
              <a:gd name="connsiteY121" fmla="*/ 4221939 h 4256103"/>
              <a:gd name="connsiteX122" fmla="*/ 0 w 3898347"/>
              <a:gd name="connsiteY122" fmla="*/ 15850 h 4256103"/>
              <a:gd name="connsiteX123" fmla="*/ 3898347 w 3898347"/>
              <a:gd name="connsiteY123"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75364 w 3898347"/>
              <a:gd name="connsiteY86" fmla="*/ 4248364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79157 w 3898347"/>
              <a:gd name="connsiteY2" fmla="*/ 3836240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898347" h="4256103">
                <a:moveTo>
                  <a:pt x="3898347" y="0"/>
                </a:moveTo>
                <a:lnTo>
                  <a:pt x="3898347" y="3834445"/>
                </a:lnTo>
                <a:lnTo>
                  <a:pt x="3879157" y="3836240"/>
                </a:lnTo>
                <a:cubicBezTo>
                  <a:pt x="3885307" y="3798226"/>
                  <a:pt x="3856203" y="3861184"/>
                  <a:pt x="3851953" y="3816140"/>
                </a:cubicBezTo>
                <a:cubicBezTo>
                  <a:pt x="3846568" y="3817958"/>
                  <a:pt x="3841484" y="3807983"/>
                  <a:pt x="3836418" y="3811513"/>
                </a:cubicBezTo>
                <a:lnTo>
                  <a:pt x="3833758" y="3813341"/>
                </a:lnTo>
                <a:lnTo>
                  <a:pt x="3822673" y="3812913"/>
                </a:lnTo>
                <a:lnTo>
                  <a:pt x="3820104" y="3822466"/>
                </a:lnTo>
                <a:lnTo>
                  <a:pt x="3777502" y="3828757"/>
                </a:lnTo>
                <a:cubicBezTo>
                  <a:pt x="3762474" y="3827577"/>
                  <a:pt x="3742902" y="3817662"/>
                  <a:pt x="3729936" y="3815386"/>
                </a:cubicBezTo>
                <a:lnTo>
                  <a:pt x="3726018" y="3815100"/>
                </a:lnTo>
                <a:lnTo>
                  <a:pt x="3725413" y="3814615"/>
                </a:lnTo>
                <a:cubicBezTo>
                  <a:pt x="3721569" y="3812283"/>
                  <a:pt x="3717711" y="3810892"/>
                  <a:pt x="3713801" y="3811018"/>
                </a:cubicBezTo>
                <a:lnTo>
                  <a:pt x="3709087" y="3813195"/>
                </a:lnTo>
                <a:lnTo>
                  <a:pt x="3698038" y="3806182"/>
                </a:lnTo>
                <a:lnTo>
                  <a:pt x="3662227" y="3807761"/>
                </a:lnTo>
                <a:lnTo>
                  <a:pt x="3659872" y="3805524"/>
                </a:lnTo>
                <a:cubicBezTo>
                  <a:pt x="3654837" y="3800238"/>
                  <a:pt x="3649779" y="3795747"/>
                  <a:pt x="3643454" y="3794831"/>
                </a:cubicBezTo>
                <a:lnTo>
                  <a:pt x="3624789" y="3803185"/>
                </a:lnTo>
                <a:lnTo>
                  <a:pt x="3602327" y="3794616"/>
                </a:lnTo>
                <a:lnTo>
                  <a:pt x="3596645" y="3797108"/>
                </a:lnTo>
                <a:cubicBezTo>
                  <a:pt x="3586358" y="3794741"/>
                  <a:pt x="3572046" y="3779403"/>
                  <a:pt x="3574144" y="3795108"/>
                </a:cubicBezTo>
                <a:lnTo>
                  <a:pt x="3562310" y="3787534"/>
                </a:lnTo>
                <a:lnTo>
                  <a:pt x="3551635" y="3797705"/>
                </a:lnTo>
                <a:lnTo>
                  <a:pt x="3542668" y="3803283"/>
                </a:lnTo>
                <a:lnTo>
                  <a:pt x="3533033" y="3799071"/>
                </a:lnTo>
                <a:lnTo>
                  <a:pt x="3521726" y="3804691"/>
                </a:lnTo>
                <a:lnTo>
                  <a:pt x="3520080" y="3805210"/>
                </a:lnTo>
                <a:lnTo>
                  <a:pt x="3508491" y="3797398"/>
                </a:lnTo>
                <a:lnTo>
                  <a:pt x="3503787" y="3797787"/>
                </a:lnTo>
                <a:lnTo>
                  <a:pt x="3492165" y="3799887"/>
                </a:lnTo>
                <a:cubicBezTo>
                  <a:pt x="3486252" y="3801787"/>
                  <a:pt x="3479649" y="3804176"/>
                  <a:pt x="3472233" y="3805682"/>
                </a:cubicBezTo>
                <a:lnTo>
                  <a:pt x="3465921" y="3805814"/>
                </a:lnTo>
                <a:lnTo>
                  <a:pt x="3455541" y="3815505"/>
                </a:lnTo>
                <a:lnTo>
                  <a:pt x="3429027" y="3816906"/>
                </a:lnTo>
                <a:cubicBezTo>
                  <a:pt x="3408521" y="3817753"/>
                  <a:pt x="3388898" y="3819475"/>
                  <a:pt x="3369507" y="3825563"/>
                </a:cubicBezTo>
                <a:cubicBezTo>
                  <a:pt x="3353730" y="3819534"/>
                  <a:pt x="3338870" y="3818175"/>
                  <a:pt x="3324491" y="3832006"/>
                </a:cubicBezTo>
                <a:cubicBezTo>
                  <a:pt x="3281706" y="3833409"/>
                  <a:pt x="3271319" y="3817569"/>
                  <a:pt x="3244235" y="3834376"/>
                </a:cubicBezTo>
                <a:cubicBezTo>
                  <a:pt x="3236206" y="3826142"/>
                  <a:pt x="3230700" y="3821848"/>
                  <a:pt x="3226507" y="3820131"/>
                </a:cubicBezTo>
                <a:cubicBezTo>
                  <a:pt x="3213924" y="3814979"/>
                  <a:pt x="3213172" y="3833011"/>
                  <a:pt x="3191688" y="3837359"/>
                </a:cubicBezTo>
                <a:cubicBezTo>
                  <a:pt x="3168723" y="3844588"/>
                  <a:pt x="3175642" y="3846041"/>
                  <a:pt x="3153779" y="3848439"/>
                </a:cubicBezTo>
                <a:cubicBezTo>
                  <a:pt x="3136862" y="3851385"/>
                  <a:pt x="3115876" y="3855158"/>
                  <a:pt x="3090188" y="3855036"/>
                </a:cubicBezTo>
                <a:cubicBezTo>
                  <a:pt x="3066058" y="3880979"/>
                  <a:pt x="3059981" y="3849823"/>
                  <a:pt x="3031422" y="3858298"/>
                </a:cubicBezTo>
                <a:cubicBezTo>
                  <a:pt x="3017157" y="3868236"/>
                  <a:pt x="3007595" y="3870098"/>
                  <a:pt x="2996288" y="3860020"/>
                </a:cubicBezTo>
                <a:cubicBezTo>
                  <a:pt x="2930242" y="3908295"/>
                  <a:pt x="2959927" y="3862932"/>
                  <a:pt x="2901661" y="3882243"/>
                </a:cubicBezTo>
                <a:cubicBezTo>
                  <a:pt x="2863654" y="3897291"/>
                  <a:pt x="2822551" y="3908676"/>
                  <a:pt x="2782141" y="3932983"/>
                </a:cubicBezTo>
                <a:lnTo>
                  <a:pt x="2749597" y="3956746"/>
                </a:lnTo>
                <a:lnTo>
                  <a:pt x="2730493" y="3955236"/>
                </a:lnTo>
                <a:lnTo>
                  <a:pt x="2707507" y="3947771"/>
                </a:lnTo>
                <a:lnTo>
                  <a:pt x="2701937" y="3950565"/>
                </a:lnTo>
                <a:cubicBezTo>
                  <a:pt x="2691594" y="3948746"/>
                  <a:pt x="2676749" y="3934159"/>
                  <a:pt x="2679435" y="3949768"/>
                </a:cubicBezTo>
                <a:lnTo>
                  <a:pt x="2667352" y="3942821"/>
                </a:lnTo>
                <a:lnTo>
                  <a:pt x="2657096" y="3953571"/>
                </a:lnTo>
                <a:cubicBezTo>
                  <a:pt x="2656117" y="3956261"/>
                  <a:pt x="2655464" y="3959177"/>
                  <a:pt x="2655161" y="3962216"/>
                </a:cubicBezTo>
                <a:lnTo>
                  <a:pt x="2638604" y="3955936"/>
                </a:lnTo>
                <a:lnTo>
                  <a:pt x="2626185" y="3962937"/>
                </a:lnTo>
                <a:lnTo>
                  <a:pt x="2614077" y="3955576"/>
                </a:lnTo>
                <a:lnTo>
                  <a:pt x="2609403" y="3956215"/>
                </a:lnTo>
                <a:lnTo>
                  <a:pt x="2597896" y="3958939"/>
                </a:lnTo>
                <a:cubicBezTo>
                  <a:pt x="2592077" y="3961159"/>
                  <a:pt x="2585584" y="3963907"/>
                  <a:pt x="2578251" y="3965812"/>
                </a:cubicBezTo>
                <a:lnTo>
                  <a:pt x="2571961" y="3966278"/>
                </a:lnTo>
                <a:lnTo>
                  <a:pt x="2559399" y="3979193"/>
                </a:lnTo>
                <a:cubicBezTo>
                  <a:pt x="2550305" y="3989010"/>
                  <a:pt x="2543019" y="3995469"/>
                  <a:pt x="2533560" y="3988160"/>
                </a:cubicBezTo>
                <a:cubicBezTo>
                  <a:pt x="2526682" y="3994363"/>
                  <a:pt x="2521563" y="4007257"/>
                  <a:pt x="2515299" y="4016867"/>
                </a:cubicBezTo>
                <a:lnTo>
                  <a:pt x="2513423" y="4018759"/>
                </a:lnTo>
                <a:lnTo>
                  <a:pt x="2482991" y="4012935"/>
                </a:lnTo>
                <a:cubicBezTo>
                  <a:pt x="2469558" y="4010479"/>
                  <a:pt x="2456714" y="4010658"/>
                  <a:pt x="2446940" y="4021172"/>
                </a:cubicBezTo>
                <a:cubicBezTo>
                  <a:pt x="2445490" y="4004762"/>
                  <a:pt x="2418263" y="4035043"/>
                  <a:pt x="2404883" y="4024808"/>
                </a:cubicBezTo>
                <a:cubicBezTo>
                  <a:pt x="2395527" y="4015768"/>
                  <a:pt x="2385089" y="4022846"/>
                  <a:pt x="2373894" y="4023827"/>
                </a:cubicBezTo>
                <a:cubicBezTo>
                  <a:pt x="2360273" y="4016866"/>
                  <a:pt x="2310801" y="4031114"/>
                  <a:pt x="2297080" y="4040841"/>
                </a:cubicBezTo>
                <a:cubicBezTo>
                  <a:pt x="2262890" y="4074342"/>
                  <a:pt x="2198735" y="4051487"/>
                  <a:pt x="2170615" y="4077196"/>
                </a:cubicBezTo>
                <a:cubicBezTo>
                  <a:pt x="2161158" y="4081087"/>
                  <a:pt x="2152190" y="4082780"/>
                  <a:pt x="2143580" y="4083102"/>
                </a:cubicBezTo>
                <a:lnTo>
                  <a:pt x="2119893" y="4080874"/>
                </a:lnTo>
                <a:lnTo>
                  <a:pt x="2114008" y="4073996"/>
                </a:lnTo>
                <a:lnTo>
                  <a:pt x="2099067" y="4076068"/>
                </a:lnTo>
                <a:lnTo>
                  <a:pt x="2095000" y="4075096"/>
                </a:lnTo>
                <a:cubicBezTo>
                  <a:pt x="2087230" y="4073204"/>
                  <a:pt x="2079536" y="4071577"/>
                  <a:pt x="2071767" y="4071044"/>
                </a:cubicBezTo>
                <a:cubicBezTo>
                  <a:pt x="2077287" y="4106066"/>
                  <a:pt x="2006612" y="4072253"/>
                  <a:pt x="2024486" y="4100276"/>
                </a:cubicBezTo>
                <a:cubicBezTo>
                  <a:pt x="1982770" y="4103418"/>
                  <a:pt x="1990990" y="4145711"/>
                  <a:pt x="1944675" y="4121515"/>
                </a:cubicBezTo>
                <a:cubicBezTo>
                  <a:pt x="1876432" y="4151801"/>
                  <a:pt x="1796287" y="4126915"/>
                  <a:pt x="1739945" y="4171795"/>
                </a:cubicBezTo>
                <a:cubicBezTo>
                  <a:pt x="1680970" y="4182234"/>
                  <a:pt x="1693119" y="4173922"/>
                  <a:pt x="1662065" y="4184630"/>
                </a:cubicBezTo>
                <a:cubicBezTo>
                  <a:pt x="1658816" y="4205398"/>
                  <a:pt x="1624608" y="4174561"/>
                  <a:pt x="1595989" y="4193679"/>
                </a:cubicBezTo>
                <a:lnTo>
                  <a:pt x="1559231" y="4195932"/>
                </a:lnTo>
                <a:lnTo>
                  <a:pt x="1537197" y="4209468"/>
                </a:lnTo>
                <a:cubicBezTo>
                  <a:pt x="1524267" y="4212789"/>
                  <a:pt x="1508603" y="4203060"/>
                  <a:pt x="1508787" y="4230924"/>
                </a:cubicBezTo>
                <a:cubicBezTo>
                  <a:pt x="1500688" y="4227785"/>
                  <a:pt x="1493126" y="4234837"/>
                  <a:pt x="1488914" y="4241772"/>
                </a:cubicBezTo>
                <a:cubicBezTo>
                  <a:pt x="1483344" y="4244130"/>
                  <a:pt x="1472963" y="4244323"/>
                  <a:pt x="1465497" y="4245075"/>
                </a:cubicBezTo>
                <a:lnTo>
                  <a:pt x="1444118" y="4246285"/>
                </a:lnTo>
                <a:lnTo>
                  <a:pt x="1405326" y="4248391"/>
                </a:lnTo>
                <a:cubicBezTo>
                  <a:pt x="1362233" y="4238681"/>
                  <a:pt x="1386645" y="4253541"/>
                  <a:pt x="1344909" y="4237004"/>
                </a:cubicBezTo>
                <a:cubicBezTo>
                  <a:pt x="1319660" y="4278048"/>
                  <a:pt x="1328465" y="4235908"/>
                  <a:pt x="1298748" y="4241669"/>
                </a:cubicBezTo>
                <a:cubicBezTo>
                  <a:pt x="1303263" y="4202446"/>
                  <a:pt x="1257287" y="4277634"/>
                  <a:pt x="1251302" y="4232513"/>
                </a:cubicBezTo>
                <a:cubicBezTo>
                  <a:pt x="1246083" y="4234987"/>
                  <a:pt x="1221483" y="4225653"/>
                  <a:pt x="1216643" y="4229828"/>
                </a:cubicBezTo>
                <a:lnTo>
                  <a:pt x="1214101" y="4231991"/>
                </a:lnTo>
                <a:lnTo>
                  <a:pt x="1203193" y="4232867"/>
                </a:lnTo>
                <a:lnTo>
                  <a:pt x="1201049" y="4242842"/>
                </a:lnTo>
                <a:lnTo>
                  <a:pt x="1185298" y="4251133"/>
                </a:lnTo>
                <a:cubicBezTo>
                  <a:pt x="1179255" y="4252733"/>
                  <a:pt x="1172580" y="4252698"/>
                  <a:pt x="1164955" y="4250027"/>
                </a:cubicBezTo>
                <a:cubicBezTo>
                  <a:pt x="1138322" y="4224376"/>
                  <a:pt x="1100363" y="4267890"/>
                  <a:pt x="1067357" y="4233908"/>
                </a:cubicBezTo>
                <a:cubicBezTo>
                  <a:pt x="1055150" y="4224918"/>
                  <a:pt x="1016960" y="4218576"/>
                  <a:pt x="1009492" y="4230455"/>
                </a:cubicBezTo>
                <a:cubicBezTo>
                  <a:pt x="1001480" y="4231829"/>
                  <a:pt x="992281" y="4225396"/>
                  <a:pt x="988345" y="4238880"/>
                </a:cubicBezTo>
                <a:cubicBezTo>
                  <a:pt x="981958" y="4254801"/>
                  <a:pt x="954663" y="4223227"/>
                  <a:pt x="958251" y="4244100"/>
                </a:cubicBezTo>
                <a:cubicBezTo>
                  <a:pt x="938858" y="4222336"/>
                  <a:pt x="915951" y="4241975"/>
                  <a:pt x="899207" y="4247688"/>
                </a:cubicBezTo>
                <a:cubicBezTo>
                  <a:pt x="884002" y="4226854"/>
                  <a:pt x="873981" y="4247833"/>
                  <a:pt x="837706" y="4245528"/>
                </a:cubicBezTo>
                <a:cubicBezTo>
                  <a:pt x="821001" y="4221598"/>
                  <a:pt x="809746" y="4268977"/>
                  <a:pt x="778474" y="4235526"/>
                </a:cubicBezTo>
                <a:cubicBezTo>
                  <a:pt x="777421" y="4238161"/>
                  <a:pt x="776057" y="4240538"/>
                  <a:pt x="774418" y="4242583"/>
                </a:cubicBezTo>
                <a:cubicBezTo>
                  <a:pt x="764902" y="4254463"/>
                  <a:pt x="748468" y="4252810"/>
                  <a:pt x="737705" y="4238891"/>
                </a:cubicBezTo>
                <a:cubicBezTo>
                  <a:pt x="688302" y="4193107"/>
                  <a:pt x="682485" y="4224501"/>
                  <a:pt x="641839" y="4211160"/>
                </a:cubicBezTo>
                <a:cubicBezTo>
                  <a:pt x="596156" y="4200529"/>
                  <a:pt x="617273" y="4236299"/>
                  <a:pt x="558105" y="4191218"/>
                </a:cubicBezTo>
                <a:cubicBezTo>
                  <a:pt x="553107" y="4206459"/>
                  <a:pt x="528323" y="4202818"/>
                  <a:pt x="515682" y="4193696"/>
                </a:cubicBezTo>
                <a:cubicBezTo>
                  <a:pt x="493567" y="4189726"/>
                  <a:pt x="491022" y="4212483"/>
                  <a:pt x="467082" y="4185616"/>
                </a:cubicBezTo>
                <a:cubicBezTo>
                  <a:pt x="472585" y="4207692"/>
                  <a:pt x="425896" y="4188982"/>
                  <a:pt x="437646" y="4212658"/>
                </a:cubicBezTo>
                <a:cubicBezTo>
                  <a:pt x="424682" y="4230622"/>
                  <a:pt x="415313" y="4197369"/>
                  <a:pt x="402271" y="4212774"/>
                </a:cubicBezTo>
                <a:cubicBezTo>
                  <a:pt x="386486" y="4214846"/>
                  <a:pt x="402806" y="4204907"/>
                  <a:pt x="384907" y="4201195"/>
                </a:cubicBezTo>
                <a:cubicBezTo>
                  <a:pt x="363484" y="4200591"/>
                  <a:pt x="360732" y="4185695"/>
                  <a:pt x="337154" y="4206136"/>
                </a:cubicBezTo>
                <a:cubicBezTo>
                  <a:pt x="313728" y="4191390"/>
                  <a:pt x="328632" y="4203044"/>
                  <a:pt x="298662" y="4211227"/>
                </a:cubicBezTo>
                <a:cubicBezTo>
                  <a:pt x="284852" y="4197257"/>
                  <a:pt x="274958" y="4202411"/>
                  <a:pt x="265740" y="4213623"/>
                </a:cubicBezTo>
                <a:cubicBezTo>
                  <a:pt x="235520" y="4207388"/>
                  <a:pt x="209548" y="4223241"/>
                  <a:pt x="176403" y="4227393"/>
                </a:cubicBezTo>
                <a:cubicBezTo>
                  <a:pt x="138304" y="4239982"/>
                  <a:pt x="110954" y="4232182"/>
                  <a:pt x="82528" y="4243774"/>
                </a:cubicBezTo>
                <a:cubicBezTo>
                  <a:pt x="48751" y="4221865"/>
                  <a:pt x="39523" y="4251971"/>
                  <a:pt x="19464" y="4256103"/>
                </a:cubicBezTo>
                <a:lnTo>
                  <a:pt x="0" y="4221939"/>
                </a:lnTo>
                <a:lnTo>
                  <a:pt x="0" y="15850"/>
                </a:lnTo>
                <a:lnTo>
                  <a:pt x="3898347" y="0"/>
                </a:lnTo>
                <a:close/>
              </a:path>
            </a:pathLst>
          </a:custGeom>
          <a:solidFill>
            <a:srgbClr val="82766A">
              <a:alpha val="1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標題 1">
            <a:extLst>
              <a:ext uri="{FF2B5EF4-FFF2-40B4-BE49-F238E27FC236}">
                <a16:creationId xmlns:a16="http://schemas.microsoft.com/office/drawing/2014/main" id="{9F505A6C-CBAD-4ACE-B4B3-0831F1FDC53D}"/>
              </a:ext>
            </a:extLst>
          </p:cNvPr>
          <p:cNvSpPr>
            <a:spLocks noGrp="1"/>
          </p:cNvSpPr>
          <p:nvPr>
            <p:ph type="ctrTitle"/>
          </p:nvPr>
        </p:nvSpPr>
        <p:spPr>
          <a:xfrm>
            <a:off x="704665" y="1253925"/>
            <a:ext cx="3353466" cy="825890"/>
          </a:xfrm>
        </p:spPr>
        <p:txBody>
          <a:bodyPr anchor="b">
            <a:noAutofit/>
          </a:bodyPr>
          <a:lstStyle/>
          <a:p>
            <a:r>
              <a:rPr lang="zh-TW" altLang="en-US" sz="4000" dirty="0"/>
              <a:t>音樂辨識</a:t>
            </a:r>
            <a:br>
              <a:rPr lang="en-US" altLang="zh-TW" sz="4000" dirty="0"/>
            </a:br>
            <a:r>
              <a:rPr lang="zh-TW" altLang="en-US" sz="4000" dirty="0"/>
              <a:t>與段落搜尋</a:t>
            </a:r>
          </a:p>
        </p:txBody>
      </p:sp>
      <p:sp>
        <p:nvSpPr>
          <p:cNvPr id="3" name="副標題 2">
            <a:extLst>
              <a:ext uri="{FF2B5EF4-FFF2-40B4-BE49-F238E27FC236}">
                <a16:creationId xmlns:a16="http://schemas.microsoft.com/office/drawing/2014/main" id="{BEEDBC7D-4AF3-4F4F-886F-B06102C4AEFD}"/>
              </a:ext>
            </a:extLst>
          </p:cNvPr>
          <p:cNvSpPr>
            <a:spLocks noGrp="1"/>
          </p:cNvSpPr>
          <p:nvPr>
            <p:ph type="subTitle" idx="1"/>
          </p:nvPr>
        </p:nvSpPr>
        <p:spPr>
          <a:xfrm>
            <a:off x="507594" y="2349679"/>
            <a:ext cx="3714210" cy="1376015"/>
          </a:xfrm>
        </p:spPr>
        <p:txBody>
          <a:bodyPr>
            <a:normAutofit/>
          </a:bodyPr>
          <a:lstStyle/>
          <a:p>
            <a:pPr>
              <a:lnSpc>
                <a:spcPct val="90000"/>
              </a:lnSpc>
            </a:pPr>
            <a:r>
              <a:rPr lang="zh-TW" altLang="en-US" sz="1600" b="0" i="1" dirty="0"/>
              <a:t>指導老師：羅峻旗​</a:t>
            </a:r>
            <a:endParaRPr lang="en-US" altLang="zh-TW" sz="1600" b="0" i="1" dirty="0"/>
          </a:p>
          <a:p>
            <a:pPr>
              <a:lnSpc>
                <a:spcPct val="90000"/>
              </a:lnSpc>
            </a:pPr>
            <a:endParaRPr lang="zh-TW" altLang="en-US" sz="1600" b="0" i="1" dirty="0"/>
          </a:p>
          <a:p>
            <a:pPr>
              <a:lnSpc>
                <a:spcPct val="90000"/>
              </a:lnSpc>
            </a:pPr>
            <a:r>
              <a:rPr lang="zh-TW" altLang="en-US" sz="1600" b="0" i="1" dirty="0"/>
              <a:t>專題成員：</a:t>
            </a:r>
            <a:endParaRPr lang="en-US" altLang="zh-TW" sz="1600" b="0" i="1" dirty="0"/>
          </a:p>
          <a:p>
            <a:pPr>
              <a:lnSpc>
                <a:spcPct val="90000"/>
              </a:lnSpc>
            </a:pPr>
            <a:r>
              <a:rPr lang="zh-TW" altLang="en-US" sz="1600" b="0" i="1" dirty="0"/>
              <a:t>魏宇龍 陳永義 林儒靖 胡家瑞</a:t>
            </a:r>
          </a:p>
        </p:txBody>
      </p:sp>
      <p:sp>
        <p:nvSpPr>
          <p:cNvPr id="168" name="Rectangle 6">
            <a:extLst>
              <a:ext uri="{FF2B5EF4-FFF2-40B4-BE49-F238E27FC236}">
                <a16:creationId xmlns:a16="http://schemas.microsoft.com/office/drawing/2014/main" id="{DDCE5572-4319-4D42-813F-C8C69C08C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94542">
            <a:off x="1791736" y="491177"/>
            <a:ext cx="1149890"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71726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par>
                          <p:cTn id="8" fill="hold">
                            <p:stCondLst>
                              <p:cond delay="70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400"/>
                                        <p:tgtEl>
                                          <p:spTgt spid="2"/>
                                        </p:tgtEl>
                                      </p:cBhvr>
                                    </p:animEffect>
                                  </p:childTnLst>
                                </p:cTn>
                              </p:par>
                            </p:childTnLst>
                          </p:cTn>
                        </p:par>
                        <p:par>
                          <p:cTn id="12" fill="hold">
                            <p:stCondLst>
                              <p:cond delay="1420"/>
                            </p:stCondLst>
                            <p:childTnLst>
                              <p:par>
                                <p:cTn id="13" presetID="10" presetClass="entr" presetSubtype="0" fill="hold" grpId="0" nodeType="afterEffect">
                                  <p:stCondLst>
                                    <p:cond delay="0"/>
                                  </p:stCondLst>
                                  <p:iterate type="lt">
                                    <p:tmPct val="10000"/>
                                  </p:iterate>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400"/>
                                        <p:tgtEl>
                                          <p:spTgt spid="3">
                                            <p:txEl>
                                              <p:pRg st="0" end="0"/>
                                            </p:txEl>
                                          </p:spTgt>
                                        </p:tgtEl>
                                      </p:cBhvr>
                                    </p:animEffect>
                                  </p:childTnLst>
                                </p:cTn>
                              </p:par>
                            </p:childTnLst>
                          </p:cTn>
                        </p:par>
                        <p:par>
                          <p:cTn id="16" fill="hold">
                            <p:stCondLst>
                              <p:cond delay="2140"/>
                            </p:stCondLst>
                            <p:childTnLst>
                              <p:par>
                                <p:cTn id="17" presetID="10" presetClass="entr" presetSubtype="0" fill="hold" grpId="0" nodeType="afterEffect">
                                  <p:stCondLst>
                                    <p:cond delay="0"/>
                                  </p:stCondLst>
                                  <p:iterate type="lt">
                                    <p:tmPct val="10000"/>
                                  </p:iterate>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400"/>
                                        <p:tgtEl>
                                          <p:spTgt spid="3">
                                            <p:txEl>
                                              <p:pRg st="2" end="2"/>
                                            </p:txEl>
                                          </p:spTgt>
                                        </p:tgtEl>
                                      </p:cBhvr>
                                    </p:animEffect>
                                  </p:childTnLst>
                                </p:cTn>
                              </p:par>
                            </p:childTnLst>
                          </p:cTn>
                        </p:par>
                        <p:par>
                          <p:cTn id="20" fill="hold">
                            <p:stCondLst>
                              <p:cond delay="2700"/>
                            </p:stCondLst>
                            <p:childTnLst>
                              <p:par>
                                <p:cTn id="21" presetID="10" presetClass="entr" presetSubtype="0" fill="hold" grpId="0" nodeType="afterEffect">
                                  <p:stCondLst>
                                    <p:cond delay="0"/>
                                  </p:stCondLst>
                                  <p:iterate type="lt">
                                    <p:tmPct val="10000"/>
                                  </p:iterate>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 name="Picture 66">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4">
            <p14:nvContentPartPr>
              <p14:cNvPr id="82" name="Ink 6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82" name="Ink 6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5"/>
              <a:stretch>
                <a:fillRect/>
              </a:stretch>
            </p:blipFill>
            <p:spPr>
              <a:xfrm>
                <a:off x="12481710" y="6333652"/>
                <a:ext cx="18000" cy="18000"/>
              </a:xfrm>
              <a:prstGeom prst="rect">
                <a:avLst/>
              </a:prstGeom>
            </p:spPr>
          </p:pic>
        </mc:Fallback>
      </mc:AlternateContent>
      <p:sp useBgFill="1">
        <p:nvSpPr>
          <p:cNvPr id="83" name="Rectangle 70">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標題 1">
            <a:extLst>
              <a:ext uri="{FF2B5EF4-FFF2-40B4-BE49-F238E27FC236}">
                <a16:creationId xmlns:a16="http://schemas.microsoft.com/office/drawing/2014/main" id="{C8F29A82-4F93-4CB4-BC36-6B7749BA7098}"/>
              </a:ext>
            </a:extLst>
          </p:cNvPr>
          <p:cNvSpPr>
            <a:spLocks noGrp="1"/>
          </p:cNvSpPr>
          <p:nvPr>
            <p:ph type="title"/>
          </p:nvPr>
        </p:nvSpPr>
        <p:spPr>
          <a:xfrm>
            <a:off x="723901" y="509587"/>
            <a:ext cx="7649239" cy="742951"/>
          </a:xfrm>
        </p:spPr>
        <p:txBody>
          <a:bodyPr vert="horz" lIns="91440" tIns="45720" rIns="91440" bIns="45720" rtlCol="0" anchor="ctr">
            <a:noAutofit/>
          </a:bodyPr>
          <a:lstStyle/>
          <a:p>
            <a:pPr lvl="0">
              <a:defRPr cap="all"/>
            </a:pPr>
            <a:r>
              <a:rPr lang="zh-TW" altLang="en-US" sz="6000" b="1" i="0" dirty="0">
                <a:latin typeface="Batang" panose="02030600000101010101" pitchFamily="18" charset="-127"/>
              </a:rPr>
              <a:t>主要架構</a:t>
            </a:r>
            <a:r>
              <a:rPr lang="en-US" altLang="zh-TW" sz="6000" b="1" i="0" dirty="0">
                <a:latin typeface="Batang" panose="02030600000101010101" pitchFamily="18" charset="-127"/>
              </a:rPr>
              <a:t>(</a:t>
            </a:r>
            <a:r>
              <a:rPr lang="zh-TW" altLang="en-US" sz="6000" b="1" i="0" dirty="0">
                <a:latin typeface="Batang" panose="02030600000101010101" pitchFamily="18" charset="-127"/>
              </a:rPr>
              <a:t>主程式</a:t>
            </a:r>
            <a:r>
              <a:rPr lang="en-US" altLang="zh-TW" sz="6000" b="1" i="0" dirty="0">
                <a:latin typeface="Batang" panose="02030600000101010101" pitchFamily="18" charset="-127"/>
              </a:rPr>
              <a:t>)</a:t>
            </a:r>
            <a:endParaRPr lang="en-US" altLang="zh-TW" sz="6000" b="1" dirty="0">
              <a:latin typeface="Batang" panose="02030600000101010101" pitchFamily="18" charset="-127"/>
            </a:endParaRPr>
          </a:p>
        </p:txBody>
      </p:sp>
      <p:sp>
        <p:nvSpPr>
          <p:cNvPr id="75" name="Freeform: Shape 74">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Google Shape;292;p10">
            <a:extLst>
              <a:ext uri="{FF2B5EF4-FFF2-40B4-BE49-F238E27FC236}">
                <a16:creationId xmlns:a16="http://schemas.microsoft.com/office/drawing/2014/main" id="{0F00E768-82C8-4AE7-9411-1822A66FED43}"/>
              </a:ext>
            </a:extLst>
          </p:cNvPr>
          <p:cNvSpPr/>
          <p:nvPr/>
        </p:nvSpPr>
        <p:spPr>
          <a:xfrm>
            <a:off x="5305338" y="6277971"/>
            <a:ext cx="6884912" cy="580030"/>
          </a:xfrm>
          <a:custGeom>
            <a:avLst/>
            <a:gdLst/>
            <a:ahLst/>
            <a:cxnLst/>
            <a:rect l="l" t="t" r="r" b="b"/>
            <a:pathLst>
              <a:path w="6884912" h="1161397" extrusionOk="0">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90" name="Google Shape;293;p10">
            <a:extLst>
              <a:ext uri="{FF2B5EF4-FFF2-40B4-BE49-F238E27FC236}">
                <a16:creationId xmlns:a16="http://schemas.microsoft.com/office/drawing/2014/main" id="{F896A72A-89FA-47EE-BFC9-28EFE31E6661}"/>
              </a:ext>
            </a:extLst>
          </p:cNvPr>
          <p:cNvGrpSpPr/>
          <p:nvPr/>
        </p:nvGrpSpPr>
        <p:grpSpPr>
          <a:xfrm>
            <a:off x="613176" y="3512135"/>
            <a:ext cx="10954869" cy="821615"/>
            <a:chOff x="0" y="1713060"/>
            <a:chExt cx="10954869" cy="821615"/>
          </a:xfrm>
        </p:grpSpPr>
        <p:sp>
          <p:nvSpPr>
            <p:cNvPr id="191" name="Google Shape;294;p10">
              <a:extLst>
                <a:ext uri="{FF2B5EF4-FFF2-40B4-BE49-F238E27FC236}">
                  <a16:creationId xmlns:a16="http://schemas.microsoft.com/office/drawing/2014/main" id="{ABE61526-2483-41D7-8496-140A4601D165}"/>
                </a:ext>
              </a:extLst>
            </p:cNvPr>
            <p:cNvSpPr/>
            <p:nvPr/>
          </p:nvSpPr>
          <p:spPr>
            <a:xfrm>
              <a:off x="0" y="1713060"/>
              <a:ext cx="1369358" cy="821615"/>
            </a:xfrm>
            <a:prstGeom prst="roundRect">
              <a:avLst>
                <a:gd name="adj" fmla="val 10000"/>
              </a:avLst>
            </a:prstGeom>
            <a:solidFill>
              <a:srgbClr val="9C5F5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95;p10">
              <a:extLst>
                <a:ext uri="{FF2B5EF4-FFF2-40B4-BE49-F238E27FC236}">
                  <a16:creationId xmlns:a16="http://schemas.microsoft.com/office/drawing/2014/main" id="{4503A549-F429-42F6-88E9-72C40633C00A}"/>
                </a:ext>
              </a:extLst>
            </p:cNvPr>
            <p:cNvSpPr txBox="1"/>
            <p:nvPr/>
          </p:nvSpPr>
          <p:spPr>
            <a:xfrm>
              <a:off x="24064" y="1737124"/>
              <a:ext cx="1321230" cy="773487"/>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Arial"/>
                <a:buNone/>
              </a:pPr>
              <a:r>
                <a:rPr lang="zh-TW" sz="2000" dirty="0">
                  <a:solidFill>
                    <a:schemeClr val="lt1"/>
                  </a:solidFill>
                  <a:latin typeface="Arial"/>
                  <a:ea typeface="Arial"/>
                  <a:cs typeface="Arial"/>
                  <a:sym typeface="Arial"/>
                </a:rPr>
                <a:t>資料輸入</a:t>
              </a:r>
              <a:endParaRPr dirty="0"/>
            </a:p>
          </p:txBody>
        </p:sp>
        <p:sp>
          <p:nvSpPr>
            <p:cNvPr id="193" name="Google Shape;296;p10">
              <a:extLst>
                <a:ext uri="{FF2B5EF4-FFF2-40B4-BE49-F238E27FC236}">
                  <a16:creationId xmlns:a16="http://schemas.microsoft.com/office/drawing/2014/main" id="{AC58B4B6-3877-45B4-97FD-C78588D71732}"/>
                </a:ext>
              </a:extLst>
            </p:cNvPr>
            <p:cNvSpPr/>
            <p:nvPr/>
          </p:nvSpPr>
          <p:spPr>
            <a:xfrm>
              <a:off x="1506294" y="1954068"/>
              <a:ext cx="290304" cy="339600"/>
            </a:xfrm>
            <a:prstGeom prst="rightArrow">
              <a:avLst>
                <a:gd name="adj1" fmla="val 60000"/>
                <a:gd name="adj2" fmla="val 50000"/>
              </a:avLst>
            </a:prstGeom>
            <a:solidFill>
              <a:srgbClr val="9C5F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97;p10">
              <a:extLst>
                <a:ext uri="{FF2B5EF4-FFF2-40B4-BE49-F238E27FC236}">
                  <a16:creationId xmlns:a16="http://schemas.microsoft.com/office/drawing/2014/main" id="{6BFC3710-BABD-4B8D-BBAA-CD7A0A138330}"/>
                </a:ext>
              </a:extLst>
            </p:cNvPr>
            <p:cNvSpPr txBox="1"/>
            <p:nvPr/>
          </p:nvSpPr>
          <p:spPr>
            <a:xfrm>
              <a:off x="1506294" y="2021988"/>
              <a:ext cx="203213" cy="20376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500"/>
                <a:buFont typeface="Arial"/>
                <a:buNone/>
              </a:pPr>
              <a:endParaRPr sz="1500">
                <a:solidFill>
                  <a:schemeClr val="lt1"/>
                </a:solidFill>
                <a:latin typeface="Arial"/>
                <a:ea typeface="Arial"/>
                <a:cs typeface="Arial"/>
                <a:sym typeface="Arial"/>
              </a:endParaRPr>
            </a:p>
          </p:txBody>
        </p:sp>
        <p:sp>
          <p:nvSpPr>
            <p:cNvPr id="195" name="Google Shape;298;p10">
              <a:extLst>
                <a:ext uri="{FF2B5EF4-FFF2-40B4-BE49-F238E27FC236}">
                  <a16:creationId xmlns:a16="http://schemas.microsoft.com/office/drawing/2014/main" id="{31CA1BCC-4AEA-406C-B633-DD3817E63990}"/>
                </a:ext>
              </a:extLst>
            </p:cNvPr>
            <p:cNvSpPr/>
            <p:nvPr/>
          </p:nvSpPr>
          <p:spPr>
            <a:xfrm>
              <a:off x="1917102" y="1713060"/>
              <a:ext cx="1369358" cy="821615"/>
            </a:xfrm>
            <a:prstGeom prst="roundRect">
              <a:avLst>
                <a:gd name="adj" fmla="val 10000"/>
              </a:avLst>
            </a:prstGeom>
            <a:solidFill>
              <a:schemeClr val="accent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99;p10">
              <a:extLst>
                <a:ext uri="{FF2B5EF4-FFF2-40B4-BE49-F238E27FC236}">
                  <a16:creationId xmlns:a16="http://schemas.microsoft.com/office/drawing/2014/main" id="{06FD13F9-1A85-4DF1-9D84-090E6DDE1F9A}"/>
                </a:ext>
              </a:extLst>
            </p:cNvPr>
            <p:cNvSpPr txBox="1"/>
            <p:nvPr/>
          </p:nvSpPr>
          <p:spPr>
            <a:xfrm>
              <a:off x="1941166" y="1737124"/>
              <a:ext cx="1321230" cy="773487"/>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Arial"/>
                <a:buNone/>
              </a:pPr>
              <a:r>
                <a:rPr lang="zh-TW" sz="2000">
                  <a:solidFill>
                    <a:schemeClr val="lt1"/>
                  </a:solidFill>
                  <a:latin typeface="Arial"/>
                  <a:ea typeface="Arial"/>
                  <a:cs typeface="Arial"/>
                  <a:sym typeface="Arial"/>
                </a:rPr>
                <a:t>音訊初步處理</a:t>
              </a:r>
              <a:endParaRPr/>
            </a:p>
          </p:txBody>
        </p:sp>
        <p:sp>
          <p:nvSpPr>
            <p:cNvPr id="197" name="Google Shape;300;p10">
              <a:extLst>
                <a:ext uri="{FF2B5EF4-FFF2-40B4-BE49-F238E27FC236}">
                  <a16:creationId xmlns:a16="http://schemas.microsoft.com/office/drawing/2014/main" id="{84E1EA02-2ABE-4C75-B4E6-548C8579A7BF}"/>
                </a:ext>
              </a:extLst>
            </p:cNvPr>
            <p:cNvSpPr/>
            <p:nvPr/>
          </p:nvSpPr>
          <p:spPr>
            <a:xfrm>
              <a:off x="3423396" y="1954068"/>
              <a:ext cx="290304" cy="339600"/>
            </a:xfrm>
            <a:prstGeom prst="rightArrow">
              <a:avLst>
                <a:gd name="adj1" fmla="val 60000"/>
                <a:gd name="adj2"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01;p10">
              <a:extLst>
                <a:ext uri="{FF2B5EF4-FFF2-40B4-BE49-F238E27FC236}">
                  <a16:creationId xmlns:a16="http://schemas.microsoft.com/office/drawing/2014/main" id="{25AA940A-7B37-475F-BC25-D28DC335060F}"/>
                </a:ext>
              </a:extLst>
            </p:cNvPr>
            <p:cNvSpPr txBox="1"/>
            <p:nvPr/>
          </p:nvSpPr>
          <p:spPr>
            <a:xfrm>
              <a:off x="3423396" y="2021988"/>
              <a:ext cx="203213" cy="20376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500"/>
                <a:buFont typeface="Arial"/>
                <a:buNone/>
              </a:pPr>
              <a:endParaRPr sz="1500">
                <a:solidFill>
                  <a:schemeClr val="lt1"/>
                </a:solidFill>
                <a:latin typeface="Arial"/>
                <a:ea typeface="Arial"/>
                <a:cs typeface="Arial"/>
                <a:sym typeface="Arial"/>
              </a:endParaRPr>
            </a:p>
          </p:txBody>
        </p:sp>
        <p:sp>
          <p:nvSpPr>
            <p:cNvPr id="199" name="Google Shape;302;p10">
              <a:extLst>
                <a:ext uri="{FF2B5EF4-FFF2-40B4-BE49-F238E27FC236}">
                  <a16:creationId xmlns:a16="http://schemas.microsoft.com/office/drawing/2014/main" id="{72D2E097-F75E-44C7-9607-B1989E536184}"/>
                </a:ext>
              </a:extLst>
            </p:cNvPr>
            <p:cNvSpPr/>
            <p:nvPr/>
          </p:nvSpPr>
          <p:spPr>
            <a:xfrm>
              <a:off x="3834204" y="1713060"/>
              <a:ext cx="1369358" cy="821615"/>
            </a:xfrm>
            <a:prstGeom prst="roundRect">
              <a:avLst>
                <a:gd name="adj" fmla="val 10000"/>
              </a:avLst>
            </a:prstGeom>
            <a:solidFill>
              <a:schemeClr val="accent4"/>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03;p10">
              <a:extLst>
                <a:ext uri="{FF2B5EF4-FFF2-40B4-BE49-F238E27FC236}">
                  <a16:creationId xmlns:a16="http://schemas.microsoft.com/office/drawing/2014/main" id="{67E7D306-5B0D-4BB4-9365-E34B78DB7977}"/>
                </a:ext>
              </a:extLst>
            </p:cNvPr>
            <p:cNvSpPr txBox="1"/>
            <p:nvPr/>
          </p:nvSpPr>
          <p:spPr>
            <a:xfrm>
              <a:off x="3858268" y="1737124"/>
              <a:ext cx="1321230" cy="773487"/>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Arial"/>
                <a:buNone/>
              </a:pPr>
              <a:r>
                <a:rPr lang="zh-TW" sz="2000">
                  <a:solidFill>
                    <a:schemeClr val="lt1"/>
                  </a:solidFill>
                  <a:latin typeface="Arial"/>
                  <a:ea typeface="Arial"/>
                  <a:cs typeface="Arial"/>
                  <a:sym typeface="Arial"/>
                </a:rPr>
                <a:t>音訊後處理</a:t>
              </a:r>
              <a:endParaRPr/>
            </a:p>
          </p:txBody>
        </p:sp>
        <p:sp>
          <p:nvSpPr>
            <p:cNvPr id="201" name="Google Shape;304;p10">
              <a:extLst>
                <a:ext uri="{FF2B5EF4-FFF2-40B4-BE49-F238E27FC236}">
                  <a16:creationId xmlns:a16="http://schemas.microsoft.com/office/drawing/2014/main" id="{5132BBE3-A79C-4675-B9FD-8526BA6E8322}"/>
                </a:ext>
              </a:extLst>
            </p:cNvPr>
            <p:cNvSpPr/>
            <p:nvPr/>
          </p:nvSpPr>
          <p:spPr>
            <a:xfrm>
              <a:off x="5340499" y="1954068"/>
              <a:ext cx="290304" cy="339600"/>
            </a:xfrm>
            <a:prstGeom prst="rightArrow">
              <a:avLst>
                <a:gd name="adj1" fmla="val 60000"/>
                <a:gd name="adj2"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05;p10">
              <a:extLst>
                <a:ext uri="{FF2B5EF4-FFF2-40B4-BE49-F238E27FC236}">
                  <a16:creationId xmlns:a16="http://schemas.microsoft.com/office/drawing/2014/main" id="{2BB3283C-6A80-462A-9876-96489B22C4B2}"/>
                </a:ext>
              </a:extLst>
            </p:cNvPr>
            <p:cNvSpPr txBox="1"/>
            <p:nvPr/>
          </p:nvSpPr>
          <p:spPr>
            <a:xfrm>
              <a:off x="5340499" y="2021988"/>
              <a:ext cx="203213" cy="20376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500"/>
                <a:buFont typeface="Arial"/>
                <a:buNone/>
              </a:pPr>
              <a:endParaRPr sz="1500">
                <a:solidFill>
                  <a:schemeClr val="lt1"/>
                </a:solidFill>
                <a:latin typeface="Arial"/>
                <a:ea typeface="Arial"/>
                <a:cs typeface="Arial"/>
                <a:sym typeface="Arial"/>
              </a:endParaRPr>
            </a:p>
          </p:txBody>
        </p:sp>
        <p:sp>
          <p:nvSpPr>
            <p:cNvPr id="203" name="Google Shape;306;p10">
              <a:extLst>
                <a:ext uri="{FF2B5EF4-FFF2-40B4-BE49-F238E27FC236}">
                  <a16:creationId xmlns:a16="http://schemas.microsoft.com/office/drawing/2014/main" id="{6D0A0200-83FB-44F7-AF93-0BF55F7AD79A}"/>
                </a:ext>
              </a:extLst>
            </p:cNvPr>
            <p:cNvSpPr/>
            <p:nvPr/>
          </p:nvSpPr>
          <p:spPr>
            <a:xfrm>
              <a:off x="5751306" y="1713060"/>
              <a:ext cx="1369358" cy="821615"/>
            </a:xfrm>
            <a:prstGeom prst="roundRect">
              <a:avLst>
                <a:gd name="adj" fmla="val 10000"/>
              </a:avLst>
            </a:prstGeom>
            <a:solidFill>
              <a:schemeClr val="accent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07;p10">
              <a:extLst>
                <a:ext uri="{FF2B5EF4-FFF2-40B4-BE49-F238E27FC236}">
                  <a16:creationId xmlns:a16="http://schemas.microsoft.com/office/drawing/2014/main" id="{3065568F-64E1-48D9-8130-D10372383AA7}"/>
                </a:ext>
              </a:extLst>
            </p:cNvPr>
            <p:cNvSpPr txBox="1"/>
            <p:nvPr/>
          </p:nvSpPr>
          <p:spPr>
            <a:xfrm>
              <a:off x="5775370" y="1737124"/>
              <a:ext cx="1321230" cy="773487"/>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Arial"/>
                <a:buNone/>
              </a:pPr>
              <a:r>
                <a:rPr lang="zh-TW" sz="2000">
                  <a:solidFill>
                    <a:schemeClr val="lt1"/>
                  </a:solidFill>
                  <a:latin typeface="Arial"/>
                  <a:ea typeface="Arial"/>
                  <a:cs typeface="Arial"/>
                  <a:sym typeface="Arial"/>
                </a:rPr>
                <a:t>比對演算法</a:t>
              </a:r>
              <a:endParaRPr/>
            </a:p>
          </p:txBody>
        </p:sp>
        <p:sp>
          <p:nvSpPr>
            <p:cNvPr id="205" name="Google Shape;308;p10">
              <a:extLst>
                <a:ext uri="{FF2B5EF4-FFF2-40B4-BE49-F238E27FC236}">
                  <a16:creationId xmlns:a16="http://schemas.microsoft.com/office/drawing/2014/main" id="{41D82205-46EB-494C-A4A7-345B06ADC692}"/>
                </a:ext>
              </a:extLst>
            </p:cNvPr>
            <p:cNvSpPr/>
            <p:nvPr/>
          </p:nvSpPr>
          <p:spPr>
            <a:xfrm>
              <a:off x="7257601" y="1954068"/>
              <a:ext cx="290304" cy="339600"/>
            </a:xfrm>
            <a:prstGeom prst="rightArrow">
              <a:avLst>
                <a:gd name="adj1" fmla="val 60000"/>
                <a:gd name="adj2"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09;p10">
              <a:extLst>
                <a:ext uri="{FF2B5EF4-FFF2-40B4-BE49-F238E27FC236}">
                  <a16:creationId xmlns:a16="http://schemas.microsoft.com/office/drawing/2014/main" id="{1A3ABDCA-48BE-42D4-B3A8-CAE4481E797C}"/>
                </a:ext>
              </a:extLst>
            </p:cNvPr>
            <p:cNvSpPr txBox="1"/>
            <p:nvPr/>
          </p:nvSpPr>
          <p:spPr>
            <a:xfrm>
              <a:off x="7257601" y="2021988"/>
              <a:ext cx="203213" cy="20376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500"/>
                <a:buFont typeface="Arial"/>
                <a:buNone/>
              </a:pPr>
              <a:endParaRPr sz="1500">
                <a:solidFill>
                  <a:schemeClr val="lt1"/>
                </a:solidFill>
                <a:latin typeface="Arial"/>
                <a:ea typeface="Arial"/>
                <a:cs typeface="Arial"/>
                <a:sym typeface="Arial"/>
              </a:endParaRPr>
            </a:p>
          </p:txBody>
        </p:sp>
        <p:sp>
          <p:nvSpPr>
            <p:cNvPr id="207" name="Google Shape;310;p10">
              <a:extLst>
                <a:ext uri="{FF2B5EF4-FFF2-40B4-BE49-F238E27FC236}">
                  <a16:creationId xmlns:a16="http://schemas.microsoft.com/office/drawing/2014/main" id="{3FBB64CA-9F93-4982-9C99-32D5DDB29BC0}"/>
                </a:ext>
              </a:extLst>
            </p:cNvPr>
            <p:cNvSpPr/>
            <p:nvPr/>
          </p:nvSpPr>
          <p:spPr>
            <a:xfrm>
              <a:off x="7668409" y="1713060"/>
              <a:ext cx="1369358" cy="821615"/>
            </a:xfrm>
            <a:prstGeom prst="roundRect">
              <a:avLst>
                <a:gd name="adj" fmla="val 10000"/>
              </a:avLst>
            </a:prstGeom>
            <a:solidFill>
              <a:schemeClr val="accent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11;p10">
              <a:extLst>
                <a:ext uri="{FF2B5EF4-FFF2-40B4-BE49-F238E27FC236}">
                  <a16:creationId xmlns:a16="http://schemas.microsoft.com/office/drawing/2014/main" id="{C4A81248-55E0-47C7-BB9C-6068ADC9B2A1}"/>
                </a:ext>
              </a:extLst>
            </p:cNvPr>
            <p:cNvSpPr txBox="1"/>
            <p:nvPr/>
          </p:nvSpPr>
          <p:spPr>
            <a:xfrm>
              <a:off x="7692473" y="1737124"/>
              <a:ext cx="1321230" cy="773487"/>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Arial"/>
                <a:buNone/>
              </a:pPr>
              <a:r>
                <a:rPr lang="zh-TW" sz="2000" dirty="0">
                  <a:solidFill>
                    <a:schemeClr val="lt1"/>
                  </a:solidFill>
                  <a:latin typeface="Arial"/>
                  <a:ea typeface="Arial"/>
                  <a:cs typeface="Arial"/>
                  <a:sym typeface="Arial"/>
                </a:rPr>
                <a:t>比對完資料庫</a:t>
              </a:r>
              <a:endParaRPr dirty="0"/>
            </a:p>
          </p:txBody>
        </p:sp>
        <p:sp>
          <p:nvSpPr>
            <p:cNvPr id="209" name="Google Shape;312;p10">
              <a:extLst>
                <a:ext uri="{FF2B5EF4-FFF2-40B4-BE49-F238E27FC236}">
                  <a16:creationId xmlns:a16="http://schemas.microsoft.com/office/drawing/2014/main" id="{64AF71C3-F0F5-4AB6-B5F4-6E71DFCEE500}"/>
                </a:ext>
              </a:extLst>
            </p:cNvPr>
            <p:cNvSpPr/>
            <p:nvPr/>
          </p:nvSpPr>
          <p:spPr>
            <a:xfrm>
              <a:off x="9174703" y="1954068"/>
              <a:ext cx="290304" cy="339600"/>
            </a:xfrm>
            <a:prstGeom prst="rightArrow">
              <a:avLst>
                <a:gd name="adj1" fmla="val 60000"/>
                <a:gd name="adj2"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13;p10">
              <a:extLst>
                <a:ext uri="{FF2B5EF4-FFF2-40B4-BE49-F238E27FC236}">
                  <a16:creationId xmlns:a16="http://schemas.microsoft.com/office/drawing/2014/main" id="{85B444E7-3435-434B-AAEB-83D1972A019D}"/>
                </a:ext>
              </a:extLst>
            </p:cNvPr>
            <p:cNvSpPr txBox="1"/>
            <p:nvPr/>
          </p:nvSpPr>
          <p:spPr>
            <a:xfrm>
              <a:off x="9174703" y="2021988"/>
              <a:ext cx="203213" cy="20376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500"/>
                <a:buFont typeface="Arial"/>
                <a:buNone/>
              </a:pPr>
              <a:endParaRPr sz="1500">
                <a:solidFill>
                  <a:schemeClr val="lt1"/>
                </a:solidFill>
                <a:latin typeface="Arial"/>
                <a:ea typeface="Arial"/>
                <a:cs typeface="Arial"/>
                <a:sym typeface="Arial"/>
              </a:endParaRPr>
            </a:p>
          </p:txBody>
        </p:sp>
        <p:sp>
          <p:nvSpPr>
            <p:cNvPr id="211" name="Google Shape;314;p10">
              <a:extLst>
                <a:ext uri="{FF2B5EF4-FFF2-40B4-BE49-F238E27FC236}">
                  <a16:creationId xmlns:a16="http://schemas.microsoft.com/office/drawing/2014/main" id="{55E1A25D-7EE7-4092-9C7E-A6E7F80B71D6}"/>
                </a:ext>
              </a:extLst>
            </p:cNvPr>
            <p:cNvSpPr/>
            <p:nvPr/>
          </p:nvSpPr>
          <p:spPr>
            <a:xfrm>
              <a:off x="9585511" y="1713060"/>
              <a:ext cx="1369358" cy="821615"/>
            </a:xfrm>
            <a:prstGeom prst="roundRect">
              <a:avLst>
                <a:gd name="adj" fmla="val 10000"/>
              </a:avLst>
            </a:prstGeom>
            <a:solidFill>
              <a:srgbClr val="9C5F5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15;p10">
              <a:extLst>
                <a:ext uri="{FF2B5EF4-FFF2-40B4-BE49-F238E27FC236}">
                  <a16:creationId xmlns:a16="http://schemas.microsoft.com/office/drawing/2014/main" id="{9D57838A-7238-4B84-B197-81188569016A}"/>
                </a:ext>
              </a:extLst>
            </p:cNvPr>
            <p:cNvSpPr txBox="1"/>
            <p:nvPr/>
          </p:nvSpPr>
          <p:spPr>
            <a:xfrm>
              <a:off x="9609575" y="1737124"/>
              <a:ext cx="1321230" cy="773487"/>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Arial"/>
                <a:buNone/>
              </a:pPr>
              <a:r>
                <a:rPr lang="zh-TW" sz="2000">
                  <a:solidFill>
                    <a:schemeClr val="lt1"/>
                  </a:solidFill>
                  <a:latin typeface="Arial"/>
                  <a:ea typeface="Arial"/>
                  <a:cs typeface="Arial"/>
                  <a:sym typeface="Arial"/>
                </a:rPr>
                <a:t>資料輸出</a:t>
              </a:r>
              <a:endParaRPr/>
            </a:p>
          </p:txBody>
        </p:sp>
      </p:grpSp>
      <p:sp>
        <p:nvSpPr>
          <p:cNvPr id="213" name="Google Shape;316;p10">
            <a:extLst>
              <a:ext uri="{FF2B5EF4-FFF2-40B4-BE49-F238E27FC236}">
                <a16:creationId xmlns:a16="http://schemas.microsoft.com/office/drawing/2014/main" id="{31972091-7354-416A-A8CD-660273CD3BAC}"/>
              </a:ext>
            </a:extLst>
          </p:cNvPr>
          <p:cNvSpPr/>
          <p:nvPr/>
        </p:nvSpPr>
        <p:spPr>
          <a:xfrm>
            <a:off x="2538999" y="3526181"/>
            <a:ext cx="1345200" cy="795300"/>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nvGrpSpPr>
          <p:cNvPr id="214" name="Google Shape;317;p10">
            <a:extLst>
              <a:ext uri="{FF2B5EF4-FFF2-40B4-BE49-F238E27FC236}">
                <a16:creationId xmlns:a16="http://schemas.microsoft.com/office/drawing/2014/main" id="{DB4D697E-1722-467E-AC1D-65EDD8A3E4E2}"/>
              </a:ext>
            </a:extLst>
          </p:cNvPr>
          <p:cNvGrpSpPr/>
          <p:nvPr/>
        </p:nvGrpSpPr>
        <p:grpSpPr>
          <a:xfrm>
            <a:off x="2542211" y="4518115"/>
            <a:ext cx="7303546" cy="1256915"/>
            <a:chOff x="2494164" y="4346564"/>
            <a:chExt cx="7303546" cy="1256915"/>
          </a:xfrm>
        </p:grpSpPr>
        <p:grpSp>
          <p:nvGrpSpPr>
            <p:cNvPr id="215" name="Google Shape;318;p10">
              <a:extLst>
                <a:ext uri="{FF2B5EF4-FFF2-40B4-BE49-F238E27FC236}">
                  <a16:creationId xmlns:a16="http://schemas.microsoft.com/office/drawing/2014/main" id="{C58FC2EF-0E56-4920-A6AA-386AABCB508A}"/>
                </a:ext>
              </a:extLst>
            </p:cNvPr>
            <p:cNvGrpSpPr/>
            <p:nvPr/>
          </p:nvGrpSpPr>
          <p:grpSpPr>
            <a:xfrm>
              <a:off x="2494164" y="4760764"/>
              <a:ext cx="7303546" cy="842716"/>
              <a:chOff x="3212" y="554915"/>
              <a:chExt cx="7303546" cy="842716"/>
            </a:xfrm>
          </p:grpSpPr>
          <p:sp>
            <p:nvSpPr>
              <p:cNvPr id="219" name="Google Shape;319;p10">
                <a:extLst>
                  <a:ext uri="{FF2B5EF4-FFF2-40B4-BE49-F238E27FC236}">
                    <a16:creationId xmlns:a16="http://schemas.microsoft.com/office/drawing/2014/main" id="{3AD7ADD7-F233-4036-B3D4-AFEE33CC312E}"/>
                  </a:ext>
                </a:extLst>
              </p:cNvPr>
              <p:cNvSpPr/>
              <p:nvPr/>
            </p:nvSpPr>
            <p:spPr>
              <a:xfrm>
                <a:off x="3212" y="554915"/>
                <a:ext cx="1404528" cy="842716"/>
              </a:xfrm>
              <a:prstGeom prst="roundRect">
                <a:avLst>
                  <a:gd name="adj" fmla="val 10000"/>
                </a:avLst>
              </a:prstGeom>
              <a:solidFill>
                <a:schemeClr val="accent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20;p10">
                <a:extLst>
                  <a:ext uri="{FF2B5EF4-FFF2-40B4-BE49-F238E27FC236}">
                    <a16:creationId xmlns:a16="http://schemas.microsoft.com/office/drawing/2014/main" id="{CC971230-8AA9-46CC-B1E4-727A27C8117F}"/>
                  </a:ext>
                </a:extLst>
              </p:cNvPr>
              <p:cNvSpPr txBox="1"/>
              <p:nvPr/>
            </p:nvSpPr>
            <p:spPr>
              <a:xfrm>
                <a:off x="27894" y="579597"/>
                <a:ext cx="1355164" cy="793352"/>
              </a:xfrm>
              <a:prstGeom prst="rect">
                <a:avLst/>
              </a:prstGeom>
              <a:noFill/>
              <a:ln>
                <a:noFill/>
              </a:ln>
            </p:spPr>
            <p:txBody>
              <a:bodyPr spcFirstLastPara="1" wrap="square" lIns="80000" tIns="80000" rIns="80000" bIns="80000" anchor="ctr" anchorCtr="0">
                <a:noAutofit/>
              </a:bodyPr>
              <a:lstStyle/>
              <a:p>
                <a:pPr marL="0" marR="0" lvl="0" indent="0" algn="ctr" rtl="0">
                  <a:lnSpc>
                    <a:spcPct val="90000"/>
                  </a:lnSpc>
                  <a:spcBef>
                    <a:spcPts val="0"/>
                  </a:spcBef>
                  <a:spcAft>
                    <a:spcPts val="0"/>
                  </a:spcAft>
                  <a:buClr>
                    <a:schemeClr val="lt1"/>
                  </a:buClr>
                  <a:buSzPts val="2100"/>
                  <a:buFont typeface="Arial"/>
                  <a:buNone/>
                </a:pPr>
                <a:r>
                  <a:rPr lang="zh-TW" sz="2100">
                    <a:solidFill>
                      <a:schemeClr val="lt1"/>
                    </a:solidFill>
                    <a:latin typeface="Arial"/>
                    <a:ea typeface="Arial"/>
                    <a:cs typeface="Arial"/>
                    <a:sym typeface="Arial"/>
                  </a:rPr>
                  <a:t>數位化</a:t>
                </a:r>
                <a:endParaRPr/>
              </a:p>
            </p:txBody>
          </p:sp>
          <p:sp>
            <p:nvSpPr>
              <p:cNvPr id="221" name="Google Shape;321;p10">
                <a:extLst>
                  <a:ext uri="{FF2B5EF4-FFF2-40B4-BE49-F238E27FC236}">
                    <a16:creationId xmlns:a16="http://schemas.microsoft.com/office/drawing/2014/main" id="{437419A8-AC99-4F29-8A27-081275F1C75F}"/>
                  </a:ext>
                </a:extLst>
              </p:cNvPr>
              <p:cNvSpPr/>
              <p:nvPr/>
            </p:nvSpPr>
            <p:spPr>
              <a:xfrm>
                <a:off x="1548193" y="802112"/>
                <a:ext cx="297759" cy="348322"/>
              </a:xfrm>
              <a:prstGeom prst="rightArrow">
                <a:avLst>
                  <a:gd name="adj1" fmla="val 60000"/>
                  <a:gd name="adj2" fmla="val 50000"/>
                </a:avLst>
              </a:prstGeom>
              <a:solidFill>
                <a:srgbClr val="C8B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22;p10">
                <a:extLst>
                  <a:ext uri="{FF2B5EF4-FFF2-40B4-BE49-F238E27FC236}">
                    <a16:creationId xmlns:a16="http://schemas.microsoft.com/office/drawing/2014/main" id="{B1A10E9B-C754-43C6-8D14-84FCA6A9C369}"/>
                  </a:ext>
                </a:extLst>
              </p:cNvPr>
              <p:cNvSpPr txBox="1"/>
              <p:nvPr/>
            </p:nvSpPr>
            <p:spPr>
              <a:xfrm>
                <a:off x="1548193" y="871776"/>
                <a:ext cx="208431" cy="208994"/>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600"/>
                  <a:buFont typeface="Arial"/>
                  <a:buNone/>
                </a:pPr>
                <a:endParaRPr sz="1600">
                  <a:solidFill>
                    <a:schemeClr val="lt1"/>
                  </a:solidFill>
                  <a:latin typeface="Arial"/>
                  <a:ea typeface="Arial"/>
                  <a:cs typeface="Arial"/>
                  <a:sym typeface="Arial"/>
                </a:endParaRPr>
              </a:p>
            </p:txBody>
          </p:sp>
          <p:sp>
            <p:nvSpPr>
              <p:cNvPr id="223" name="Google Shape;323;p10">
                <a:extLst>
                  <a:ext uri="{FF2B5EF4-FFF2-40B4-BE49-F238E27FC236}">
                    <a16:creationId xmlns:a16="http://schemas.microsoft.com/office/drawing/2014/main" id="{3775F230-E9C0-40E3-A2BD-C259B111DF60}"/>
                  </a:ext>
                </a:extLst>
              </p:cNvPr>
              <p:cNvSpPr/>
              <p:nvPr/>
            </p:nvSpPr>
            <p:spPr>
              <a:xfrm>
                <a:off x="1969551" y="554915"/>
                <a:ext cx="1404528" cy="842716"/>
              </a:xfrm>
              <a:prstGeom prst="roundRect">
                <a:avLst>
                  <a:gd name="adj" fmla="val 10000"/>
                </a:avLst>
              </a:prstGeom>
              <a:solidFill>
                <a:schemeClr val="accent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24;p10">
                <a:extLst>
                  <a:ext uri="{FF2B5EF4-FFF2-40B4-BE49-F238E27FC236}">
                    <a16:creationId xmlns:a16="http://schemas.microsoft.com/office/drawing/2014/main" id="{D831E8DC-9B88-4323-9EF2-0D90CF3B70F8}"/>
                  </a:ext>
                </a:extLst>
              </p:cNvPr>
              <p:cNvSpPr txBox="1"/>
              <p:nvPr/>
            </p:nvSpPr>
            <p:spPr>
              <a:xfrm>
                <a:off x="1994233" y="579597"/>
                <a:ext cx="1355164" cy="793352"/>
              </a:xfrm>
              <a:prstGeom prst="rect">
                <a:avLst/>
              </a:prstGeom>
              <a:noFill/>
              <a:ln>
                <a:noFill/>
              </a:ln>
            </p:spPr>
            <p:txBody>
              <a:bodyPr spcFirstLastPara="1" wrap="square" lIns="80000" tIns="80000" rIns="80000" bIns="80000" anchor="ctr" anchorCtr="0">
                <a:noAutofit/>
              </a:bodyPr>
              <a:lstStyle/>
              <a:p>
                <a:pPr marL="0" marR="0" lvl="0" indent="0" algn="ctr" rtl="0">
                  <a:lnSpc>
                    <a:spcPct val="90000"/>
                  </a:lnSpc>
                  <a:spcBef>
                    <a:spcPts val="0"/>
                  </a:spcBef>
                  <a:spcAft>
                    <a:spcPts val="0"/>
                  </a:spcAft>
                  <a:buClr>
                    <a:schemeClr val="lt1"/>
                  </a:buClr>
                  <a:buSzPts val="2100"/>
                  <a:buFont typeface="Arial"/>
                  <a:buNone/>
                </a:pPr>
                <a:r>
                  <a:rPr lang="zh-TW" sz="2100">
                    <a:solidFill>
                      <a:schemeClr val="lt1"/>
                    </a:solidFill>
                    <a:latin typeface="Arial"/>
                    <a:ea typeface="Arial"/>
                    <a:cs typeface="Arial"/>
                    <a:sym typeface="Arial"/>
                  </a:rPr>
                  <a:t>漢明視窗</a:t>
                </a:r>
                <a:endParaRPr/>
              </a:p>
            </p:txBody>
          </p:sp>
          <p:sp>
            <p:nvSpPr>
              <p:cNvPr id="225" name="Google Shape;325;p10">
                <a:extLst>
                  <a:ext uri="{FF2B5EF4-FFF2-40B4-BE49-F238E27FC236}">
                    <a16:creationId xmlns:a16="http://schemas.microsoft.com/office/drawing/2014/main" id="{758581EC-967C-4462-A9C1-E734EE9AE178}"/>
                  </a:ext>
                </a:extLst>
              </p:cNvPr>
              <p:cNvSpPr/>
              <p:nvPr/>
            </p:nvSpPr>
            <p:spPr>
              <a:xfrm>
                <a:off x="3514532" y="802112"/>
                <a:ext cx="297759" cy="348322"/>
              </a:xfrm>
              <a:prstGeom prst="rightArrow">
                <a:avLst>
                  <a:gd name="adj1" fmla="val 60000"/>
                  <a:gd name="adj2" fmla="val 50000"/>
                </a:avLst>
              </a:prstGeom>
              <a:solidFill>
                <a:srgbClr val="C8B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26;p10">
                <a:extLst>
                  <a:ext uri="{FF2B5EF4-FFF2-40B4-BE49-F238E27FC236}">
                    <a16:creationId xmlns:a16="http://schemas.microsoft.com/office/drawing/2014/main" id="{8A93E893-288A-473E-A92B-4551708645B9}"/>
                  </a:ext>
                </a:extLst>
              </p:cNvPr>
              <p:cNvSpPr txBox="1"/>
              <p:nvPr/>
            </p:nvSpPr>
            <p:spPr>
              <a:xfrm>
                <a:off x="3514532" y="871776"/>
                <a:ext cx="208431" cy="208994"/>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600"/>
                  <a:buFont typeface="Arial"/>
                  <a:buNone/>
                </a:pPr>
                <a:endParaRPr sz="1600">
                  <a:solidFill>
                    <a:schemeClr val="lt1"/>
                  </a:solidFill>
                  <a:latin typeface="Arial"/>
                  <a:ea typeface="Arial"/>
                  <a:cs typeface="Arial"/>
                  <a:sym typeface="Arial"/>
                </a:endParaRPr>
              </a:p>
            </p:txBody>
          </p:sp>
          <p:sp>
            <p:nvSpPr>
              <p:cNvPr id="227" name="Google Shape;327;p10">
                <a:extLst>
                  <a:ext uri="{FF2B5EF4-FFF2-40B4-BE49-F238E27FC236}">
                    <a16:creationId xmlns:a16="http://schemas.microsoft.com/office/drawing/2014/main" id="{DC9414A5-F6DD-48A6-A24D-1ACF932220CF}"/>
                  </a:ext>
                </a:extLst>
              </p:cNvPr>
              <p:cNvSpPr/>
              <p:nvPr/>
            </p:nvSpPr>
            <p:spPr>
              <a:xfrm>
                <a:off x="3935891" y="554915"/>
                <a:ext cx="1404528" cy="842716"/>
              </a:xfrm>
              <a:prstGeom prst="roundRect">
                <a:avLst>
                  <a:gd name="adj" fmla="val 10000"/>
                </a:avLst>
              </a:prstGeom>
              <a:solidFill>
                <a:schemeClr val="accent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28;p10">
                <a:extLst>
                  <a:ext uri="{FF2B5EF4-FFF2-40B4-BE49-F238E27FC236}">
                    <a16:creationId xmlns:a16="http://schemas.microsoft.com/office/drawing/2014/main" id="{5C457EBE-3F1E-421A-9635-997F93BB97D8}"/>
                  </a:ext>
                </a:extLst>
              </p:cNvPr>
              <p:cNvSpPr txBox="1"/>
              <p:nvPr/>
            </p:nvSpPr>
            <p:spPr>
              <a:xfrm>
                <a:off x="3960573" y="579597"/>
                <a:ext cx="1355164" cy="793352"/>
              </a:xfrm>
              <a:prstGeom prst="rect">
                <a:avLst/>
              </a:prstGeom>
              <a:noFill/>
              <a:ln>
                <a:noFill/>
              </a:ln>
            </p:spPr>
            <p:txBody>
              <a:bodyPr spcFirstLastPara="1" wrap="square" lIns="80000" tIns="80000" rIns="80000" bIns="80000" anchor="ctr" anchorCtr="0">
                <a:noAutofit/>
              </a:bodyPr>
              <a:lstStyle/>
              <a:p>
                <a:pPr marL="0" marR="0" lvl="0" indent="0" algn="ctr" rtl="0">
                  <a:lnSpc>
                    <a:spcPct val="90000"/>
                  </a:lnSpc>
                  <a:spcBef>
                    <a:spcPts val="0"/>
                  </a:spcBef>
                  <a:spcAft>
                    <a:spcPts val="0"/>
                  </a:spcAft>
                  <a:buClr>
                    <a:schemeClr val="lt1"/>
                  </a:buClr>
                  <a:buSzPts val="2100"/>
                  <a:buFont typeface="Arial"/>
                  <a:buNone/>
                </a:pPr>
                <a:r>
                  <a:rPr lang="zh-TW" sz="2100">
                    <a:solidFill>
                      <a:schemeClr val="lt1"/>
                    </a:solidFill>
                    <a:latin typeface="Arial"/>
                    <a:ea typeface="Arial"/>
                    <a:cs typeface="Arial"/>
                    <a:sym typeface="Arial"/>
                  </a:rPr>
                  <a:t>預加強</a:t>
                </a:r>
                <a:endParaRPr/>
              </a:p>
            </p:txBody>
          </p:sp>
          <p:sp>
            <p:nvSpPr>
              <p:cNvPr id="229" name="Google Shape;329;p10">
                <a:extLst>
                  <a:ext uri="{FF2B5EF4-FFF2-40B4-BE49-F238E27FC236}">
                    <a16:creationId xmlns:a16="http://schemas.microsoft.com/office/drawing/2014/main" id="{FAD1AD40-D121-4415-8FED-1D9E884E3CF4}"/>
                  </a:ext>
                </a:extLst>
              </p:cNvPr>
              <p:cNvSpPr/>
              <p:nvPr/>
            </p:nvSpPr>
            <p:spPr>
              <a:xfrm>
                <a:off x="5480872" y="802112"/>
                <a:ext cx="297759" cy="348322"/>
              </a:xfrm>
              <a:prstGeom prst="rightArrow">
                <a:avLst>
                  <a:gd name="adj1" fmla="val 60000"/>
                  <a:gd name="adj2" fmla="val 50000"/>
                </a:avLst>
              </a:prstGeom>
              <a:solidFill>
                <a:srgbClr val="C8B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30;p10">
                <a:extLst>
                  <a:ext uri="{FF2B5EF4-FFF2-40B4-BE49-F238E27FC236}">
                    <a16:creationId xmlns:a16="http://schemas.microsoft.com/office/drawing/2014/main" id="{0AC3457D-9567-4838-9852-79815DF78A80}"/>
                  </a:ext>
                </a:extLst>
              </p:cNvPr>
              <p:cNvSpPr txBox="1"/>
              <p:nvPr/>
            </p:nvSpPr>
            <p:spPr>
              <a:xfrm>
                <a:off x="5480872" y="871776"/>
                <a:ext cx="208431" cy="208994"/>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600"/>
                  <a:buFont typeface="Arial"/>
                  <a:buNone/>
                </a:pPr>
                <a:endParaRPr sz="1600" dirty="0">
                  <a:solidFill>
                    <a:schemeClr val="lt1"/>
                  </a:solidFill>
                  <a:latin typeface="Arial"/>
                  <a:ea typeface="Arial"/>
                  <a:cs typeface="Arial"/>
                  <a:sym typeface="Arial"/>
                </a:endParaRPr>
              </a:p>
            </p:txBody>
          </p:sp>
          <p:sp>
            <p:nvSpPr>
              <p:cNvPr id="231" name="Google Shape;331;p10">
                <a:extLst>
                  <a:ext uri="{FF2B5EF4-FFF2-40B4-BE49-F238E27FC236}">
                    <a16:creationId xmlns:a16="http://schemas.microsoft.com/office/drawing/2014/main" id="{E2167CBA-101C-4383-BC02-81A6B62B8B06}"/>
                  </a:ext>
                </a:extLst>
              </p:cNvPr>
              <p:cNvSpPr/>
              <p:nvPr/>
            </p:nvSpPr>
            <p:spPr>
              <a:xfrm>
                <a:off x="5902230" y="554915"/>
                <a:ext cx="1404528" cy="842716"/>
              </a:xfrm>
              <a:prstGeom prst="roundRect">
                <a:avLst>
                  <a:gd name="adj" fmla="val 10000"/>
                </a:avLst>
              </a:prstGeom>
              <a:solidFill>
                <a:schemeClr val="accent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32;p10">
                <a:extLst>
                  <a:ext uri="{FF2B5EF4-FFF2-40B4-BE49-F238E27FC236}">
                    <a16:creationId xmlns:a16="http://schemas.microsoft.com/office/drawing/2014/main" id="{2E56CA67-5BB5-4B22-B9C3-BC6C9255E7E9}"/>
                  </a:ext>
                </a:extLst>
              </p:cNvPr>
              <p:cNvSpPr txBox="1"/>
              <p:nvPr/>
            </p:nvSpPr>
            <p:spPr>
              <a:xfrm>
                <a:off x="5926912" y="579597"/>
                <a:ext cx="1355164" cy="793352"/>
              </a:xfrm>
              <a:prstGeom prst="rect">
                <a:avLst/>
              </a:prstGeom>
              <a:noFill/>
              <a:ln>
                <a:noFill/>
              </a:ln>
            </p:spPr>
            <p:txBody>
              <a:bodyPr spcFirstLastPara="1" wrap="square" lIns="80000" tIns="80000" rIns="80000" bIns="80000" anchor="ctr" anchorCtr="0">
                <a:noAutofit/>
              </a:bodyPr>
              <a:lstStyle/>
              <a:p>
                <a:pPr marL="0" marR="0" lvl="0" indent="0" algn="ctr" rtl="0">
                  <a:lnSpc>
                    <a:spcPct val="90000"/>
                  </a:lnSpc>
                  <a:spcBef>
                    <a:spcPts val="0"/>
                  </a:spcBef>
                  <a:spcAft>
                    <a:spcPts val="0"/>
                  </a:spcAft>
                  <a:buClr>
                    <a:schemeClr val="lt1"/>
                  </a:buClr>
                  <a:buSzPts val="2100"/>
                  <a:buFont typeface="Arial"/>
                  <a:buNone/>
                </a:pPr>
                <a:r>
                  <a:rPr lang="zh-TW" sz="2100">
                    <a:solidFill>
                      <a:schemeClr val="lt1"/>
                    </a:solidFill>
                    <a:latin typeface="Arial"/>
                    <a:ea typeface="Arial"/>
                    <a:cs typeface="Arial"/>
                    <a:sym typeface="Arial"/>
                  </a:rPr>
                  <a:t>傅立葉分析</a:t>
                </a:r>
                <a:endParaRPr/>
              </a:p>
            </p:txBody>
          </p:sp>
        </p:grpSp>
        <p:grpSp>
          <p:nvGrpSpPr>
            <p:cNvPr id="216" name="Google Shape;333;p10">
              <a:extLst>
                <a:ext uri="{FF2B5EF4-FFF2-40B4-BE49-F238E27FC236}">
                  <a16:creationId xmlns:a16="http://schemas.microsoft.com/office/drawing/2014/main" id="{05FD7805-6B6C-4C79-AE13-803EDA33C6EC}"/>
                </a:ext>
              </a:extLst>
            </p:cNvPr>
            <p:cNvGrpSpPr/>
            <p:nvPr/>
          </p:nvGrpSpPr>
          <p:grpSpPr>
            <a:xfrm rot="5400000">
              <a:off x="3012846" y="4321283"/>
              <a:ext cx="297759" cy="348322"/>
              <a:chOff x="1548193" y="1744314"/>
              <a:chExt cx="297759" cy="348322"/>
            </a:xfrm>
          </p:grpSpPr>
          <p:sp>
            <p:nvSpPr>
              <p:cNvPr id="217" name="Google Shape;334;p10">
                <a:extLst>
                  <a:ext uri="{FF2B5EF4-FFF2-40B4-BE49-F238E27FC236}">
                    <a16:creationId xmlns:a16="http://schemas.microsoft.com/office/drawing/2014/main" id="{383CB6CA-0CA2-4D00-8E69-45DA11653170}"/>
                  </a:ext>
                </a:extLst>
              </p:cNvPr>
              <p:cNvSpPr/>
              <p:nvPr/>
            </p:nvSpPr>
            <p:spPr>
              <a:xfrm>
                <a:off x="1548193" y="1744314"/>
                <a:ext cx="297759" cy="348322"/>
              </a:xfrm>
              <a:prstGeom prst="rightArrow">
                <a:avLst>
                  <a:gd name="adj1" fmla="val 60000"/>
                  <a:gd name="adj2" fmla="val 50000"/>
                </a:avLst>
              </a:prstGeom>
              <a:solidFill>
                <a:srgbClr val="C8BF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35;p10">
                <a:extLst>
                  <a:ext uri="{FF2B5EF4-FFF2-40B4-BE49-F238E27FC236}">
                    <a16:creationId xmlns:a16="http://schemas.microsoft.com/office/drawing/2014/main" id="{632C060E-1D93-4269-8220-884487240B55}"/>
                  </a:ext>
                </a:extLst>
              </p:cNvPr>
              <p:cNvSpPr txBox="1"/>
              <p:nvPr/>
            </p:nvSpPr>
            <p:spPr>
              <a:xfrm>
                <a:off x="1548193" y="1813978"/>
                <a:ext cx="208431" cy="208994"/>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600"/>
                  <a:buFont typeface="Arial"/>
                  <a:buNone/>
                </a:pPr>
                <a:endParaRPr sz="1600">
                  <a:solidFill>
                    <a:schemeClr val="lt1"/>
                  </a:solidFill>
                  <a:latin typeface="Arial"/>
                  <a:ea typeface="Arial"/>
                  <a:cs typeface="Arial"/>
                  <a:sym typeface="Arial"/>
                </a:endParaRPr>
              </a:p>
            </p:txBody>
          </p:sp>
        </p:grpSp>
      </p:grpSp>
      <p:sp>
        <p:nvSpPr>
          <p:cNvPr id="233" name="Google Shape;336;p10">
            <a:extLst>
              <a:ext uri="{FF2B5EF4-FFF2-40B4-BE49-F238E27FC236}">
                <a16:creationId xmlns:a16="http://schemas.microsoft.com/office/drawing/2014/main" id="{BDD384ED-C310-40A1-AAE8-76FE0C64E3CC}"/>
              </a:ext>
            </a:extLst>
          </p:cNvPr>
          <p:cNvSpPr/>
          <p:nvPr/>
        </p:nvSpPr>
        <p:spPr>
          <a:xfrm>
            <a:off x="4462413" y="3530992"/>
            <a:ext cx="1345200" cy="795300"/>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nvGrpSpPr>
          <p:cNvPr id="245" name="Google Shape;348;p10">
            <a:extLst>
              <a:ext uri="{FF2B5EF4-FFF2-40B4-BE49-F238E27FC236}">
                <a16:creationId xmlns:a16="http://schemas.microsoft.com/office/drawing/2014/main" id="{9376AD6C-76C0-4003-9A29-29B3500DE3CB}"/>
              </a:ext>
            </a:extLst>
          </p:cNvPr>
          <p:cNvGrpSpPr/>
          <p:nvPr/>
        </p:nvGrpSpPr>
        <p:grpSpPr>
          <a:xfrm>
            <a:off x="6309542" y="1781480"/>
            <a:ext cx="3366686" cy="1655692"/>
            <a:chOff x="6342473" y="4345575"/>
            <a:chExt cx="3366686" cy="1655692"/>
          </a:xfrm>
        </p:grpSpPr>
        <p:grpSp>
          <p:nvGrpSpPr>
            <p:cNvPr id="246" name="Google Shape;349;p10">
              <a:extLst>
                <a:ext uri="{FF2B5EF4-FFF2-40B4-BE49-F238E27FC236}">
                  <a16:creationId xmlns:a16="http://schemas.microsoft.com/office/drawing/2014/main" id="{FA7DB8EC-1217-481D-972D-989ECB974E86}"/>
                </a:ext>
              </a:extLst>
            </p:cNvPr>
            <p:cNvGrpSpPr/>
            <p:nvPr/>
          </p:nvGrpSpPr>
          <p:grpSpPr>
            <a:xfrm>
              <a:off x="6342473" y="4756080"/>
              <a:ext cx="3366686" cy="841671"/>
              <a:chOff x="4693" y="613341"/>
              <a:chExt cx="3366686" cy="841671"/>
            </a:xfrm>
          </p:grpSpPr>
          <p:sp>
            <p:nvSpPr>
              <p:cNvPr id="250" name="Google Shape;350;p10">
                <a:extLst>
                  <a:ext uri="{FF2B5EF4-FFF2-40B4-BE49-F238E27FC236}">
                    <a16:creationId xmlns:a16="http://schemas.microsoft.com/office/drawing/2014/main" id="{164A9516-3376-4BFC-9730-BEE19D6CC02A}"/>
                  </a:ext>
                </a:extLst>
              </p:cNvPr>
              <p:cNvSpPr/>
              <p:nvPr/>
            </p:nvSpPr>
            <p:spPr>
              <a:xfrm>
                <a:off x="4693" y="613341"/>
                <a:ext cx="1402786" cy="841671"/>
              </a:xfrm>
              <a:prstGeom prst="roundRect">
                <a:avLst>
                  <a:gd name="adj" fmla="val 10000"/>
                </a:avLst>
              </a:prstGeom>
              <a:solidFill>
                <a:schemeClr val="accent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51;p10">
                <a:extLst>
                  <a:ext uri="{FF2B5EF4-FFF2-40B4-BE49-F238E27FC236}">
                    <a16:creationId xmlns:a16="http://schemas.microsoft.com/office/drawing/2014/main" id="{EEFE73C9-7CE1-48EB-8F59-4142C365978A}"/>
                  </a:ext>
                </a:extLst>
              </p:cNvPr>
              <p:cNvSpPr txBox="1"/>
              <p:nvPr/>
            </p:nvSpPr>
            <p:spPr>
              <a:xfrm>
                <a:off x="29345" y="637993"/>
                <a:ext cx="1353482" cy="792367"/>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Arial"/>
                  <a:buNone/>
                </a:pPr>
                <a:r>
                  <a:rPr lang="zh-TW" sz="2000">
                    <a:solidFill>
                      <a:schemeClr val="lt1"/>
                    </a:solidFill>
                    <a:latin typeface="Arial"/>
                    <a:ea typeface="Arial"/>
                    <a:cs typeface="Arial"/>
                    <a:sym typeface="Arial"/>
                  </a:rPr>
                  <a:t>提取資料庫</a:t>
                </a:r>
                <a:endParaRPr/>
              </a:p>
            </p:txBody>
          </p:sp>
          <p:sp>
            <p:nvSpPr>
              <p:cNvPr id="252" name="Google Shape;352;p10">
                <a:extLst>
                  <a:ext uri="{FF2B5EF4-FFF2-40B4-BE49-F238E27FC236}">
                    <a16:creationId xmlns:a16="http://schemas.microsoft.com/office/drawing/2014/main" id="{CCCF057D-82DE-411C-882A-56B3196A37B8}"/>
                  </a:ext>
                </a:extLst>
              </p:cNvPr>
              <p:cNvSpPr/>
              <p:nvPr/>
            </p:nvSpPr>
            <p:spPr>
              <a:xfrm>
                <a:off x="1547758" y="860232"/>
                <a:ext cx="297390" cy="347890"/>
              </a:xfrm>
              <a:prstGeom prst="rightArrow">
                <a:avLst>
                  <a:gd name="adj1" fmla="val 60000"/>
                  <a:gd name="adj2" fmla="val 50000"/>
                </a:avLst>
              </a:prstGeom>
              <a:solidFill>
                <a:srgbClr val="B8B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353;p10">
                <a:extLst>
                  <a:ext uri="{FF2B5EF4-FFF2-40B4-BE49-F238E27FC236}">
                    <a16:creationId xmlns:a16="http://schemas.microsoft.com/office/drawing/2014/main" id="{8193FF45-238C-4AAF-A593-F667450A0E37}"/>
                  </a:ext>
                </a:extLst>
              </p:cNvPr>
              <p:cNvSpPr txBox="1"/>
              <p:nvPr/>
            </p:nvSpPr>
            <p:spPr>
              <a:xfrm>
                <a:off x="1547758" y="929810"/>
                <a:ext cx="208173" cy="208734"/>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600"/>
                  <a:buFont typeface="Arial"/>
                  <a:buNone/>
                </a:pPr>
                <a:endParaRPr sz="1600">
                  <a:solidFill>
                    <a:schemeClr val="lt1"/>
                  </a:solidFill>
                  <a:latin typeface="Arial"/>
                  <a:ea typeface="Arial"/>
                  <a:cs typeface="Arial"/>
                  <a:sym typeface="Arial"/>
                </a:endParaRPr>
              </a:p>
            </p:txBody>
          </p:sp>
          <p:sp>
            <p:nvSpPr>
              <p:cNvPr id="254" name="Google Shape;354;p10">
                <a:extLst>
                  <a:ext uri="{FF2B5EF4-FFF2-40B4-BE49-F238E27FC236}">
                    <a16:creationId xmlns:a16="http://schemas.microsoft.com/office/drawing/2014/main" id="{6E1FD0A2-D1F7-437C-A1C1-E9871FBECFB5}"/>
                  </a:ext>
                </a:extLst>
              </p:cNvPr>
              <p:cNvSpPr/>
              <p:nvPr/>
            </p:nvSpPr>
            <p:spPr>
              <a:xfrm>
                <a:off x="1968593" y="613341"/>
                <a:ext cx="1402786" cy="841671"/>
              </a:xfrm>
              <a:prstGeom prst="roundRect">
                <a:avLst>
                  <a:gd name="adj" fmla="val 10000"/>
                </a:avLst>
              </a:prstGeom>
              <a:solidFill>
                <a:schemeClr val="accent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355;p10">
                <a:extLst>
                  <a:ext uri="{FF2B5EF4-FFF2-40B4-BE49-F238E27FC236}">
                    <a16:creationId xmlns:a16="http://schemas.microsoft.com/office/drawing/2014/main" id="{6AA1A283-74E4-46BC-8458-A76833CCA874}"/>
                  </a:ext>
                </a:extLst>
              </p:cNvPr>
              <p:cNvSpPr txBox="1"/>
              <p:nvPr/>
            </p:nvSpPr>
            <p:spPr>
              <a:xfrm>
                <a:off x="1993245" y="637993"/>
                <a:ext cx="1353482" cy="792367"/>
              </a:xfrm>
              <a:prstGeom prst="rect">
                <a:avLst/>
              </a:prstGeom>
              <a:noFill/>
              <a:ln>
                <a:noFill/>
              </a:ln>
            </p:spPr>
            <p:txBody>
              <a:bodyPr spcFirstLastPara="1" wrap="square" lIns="76200" tIns="76200" rIns="76200" bIns="76200" anchor="ctr" anchorCtr="0">
                <a:noAutofit/>
              </a:bodyPr>
              <a:lstStyle/>
              <a:p>
                <a:pPr algn="ctr">
                  <a:lnSpc>
                    <a:spcPct val="90000"/>
                  </a:lnSpc>
                  <a:buClr>
                    <a:schemeClr val="lt1"/>
                  </a:buClr>
                  <a:buSzPts val="2000"/>
                </a:pPr>
                <a:r>
                  <a:rPr lang="zh-TW" altLang="en-US" sz="1800" dirty="0">
                    <a:solidFill>
                      <a:schemeClr val="lt1"/>
                    </a:solidFill>
                    <a:latin typeface="Arial"/>
                    <a:ea typeface="Arial"/>
                    <a:cs typeface="Arial"/>
                    <a:sym typeface="Arial"/>
                  </a:rPr>
                  <a:t>最長公共子序列</a:t>
                </a:r>
                <a:endParaRPr lang="zh-TW" altLang="en-US" dirty="0"/>
              </a:p>
            </p:txBody>
          </p:sp>
        </p:grpSp>
        <p:grpSp>
          <p:nvGrpSpPr>
            <p:cNvPr id="247" name="Google Shape;360;p10">
              <a:extLst>
                <a:ext uri="{FF2B5EF4-FFF2-40B4-BE49-F238E27FC236}">
                  <a16:creationId xmlns:a16="http://schemas.microsoft.com/office/drawing/2014/main" id="{6AB5B7A1-DF71-41C7-A69B-DF5B68FF88F3}"/>
                </a:ext>
              </a:extLst>
            </p:cNvPr>
            <p:cNvGrpSpPr/>
            <p:nvPr/>
          </p:nvGrpSpPr>
          <p:grpSpPr>
            <a:xfrm rot="5400000">
              <a:off x="6207072" y="4999476"/>
              <a:ext cx="1655692" cy="347890"/>
              <a:chOff x="1547758" y="824723"/>
              <a:chExt cx="1655692" cy="347890"/>
            </a:xfrm>
          </p:grpSpPr>
          <p:sp>
            <p:nvSpPr>
              <p:cNvPr id="248" name="Google Shape;361;p10">
                <a:extLst>
                  <a:ext uri="{FF2B5EF4-FFF2-40B4-BE49-F238E27FC236}">
                    <a16:creationId xmlns:a16="http://schemas.microsoft.com/office/drawing/2014/main" id="{A6FE155E-CCFF-49F1-A103-29FAB5F049A4}"/>
                  </a:ext>
                </a:extLst>
              </p:cNvPr>
              <p:cNvSpPr/>
              <p:nvPr/>
            </p:nvSpPr>
            <p:spPr>
              <a:xfrm rot="10800000">
                <a:off x="2906060" y="824723"/>
                <a:ext cx="297390" cy="347890"/>
              </a:xfrm>
              <a:prstGeom prst="rightArrow">
                <a:avLst>
                  <a:gd name="adj1" fmla="val 60000"/>
                  <a:gd name="adj2" fmla="val 50000"/>
                </a:avLst>
              </a:prstGeom>
              <a:solidFill>
                <a:srgbClr val="B8B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62;p10">
                <a:extLst>
                  <a:ext uri="{FF2B5EF4-FFF2-40B4-BE49-F238E27FC236}">
                    <a16:creationId xmlns:a16="http://schemas.microsoft.com/office/drawing/2014/main" id="{7134BAD7-4CD6-4BC7-B563-664612C7662A}"/>
                  </a:ext>
                </a:extLst>
              </p:cNvPr>
              <p:cNvSpPr txBox="1"/>
              <p:nvPr/>
            </p:nvSpPr>
            <p:spPr>
              <a:xfrm>
                <a:off x="1547758" y="929810"/>
                <a:ext cx="208173" cy="208734"/>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600"/>
                  <a:buFont typeface="Arial"/>
                  <a:buNone/>
                </a:pPr>
                <a:endParaRPr sz="1600" dirty="0">
                  <a:solidFill>
                    <a:schemeClr val="lt1"/>
                  </a:solidFill>
                  <a:latin typeface="Arial"/>
                  <a:ea typeface="Arial"/>
                  <a:cs typeface="Arial"/>
                  <a:sym typeface="Arial"/>
                </a:endParaRPr>
              </a:p>
            </p:txBody>
          </p:sp>
        </p:grpSp>
      </p:grpSp>
      <p:grpSp>
        <p:nvGrpSpPr>
          <p:cNvPr id="234" name="Google Shape;337;p10">
            <a:extLst>
              <a:ext uri="{FF2B5EF4-FFF2-40B4-BE49-F238E27FC236}">
                <a16:creationId xmlns:a16="http://schemas.microsoft.com/office/drawing/2014/main" id="{7CEDF56C-5412-4E60-AEA1-08FBBB3F0B4D}"/>
              </a:ext>
            </a:extLst>
          </p:cNvPr>
          <p:cNvGrpSpPr/>
          <p:nvPr/>
        </p:nvGrpSpPr>
        <p:grpSpPr>
          <a:xfrm>
            <a:off x="2500353" y="1747654"/>
            <a:ext cx="3382107" cy="1665914"/>
            <a:chOff x="4419558" y="4345590"/>
            <a:chExt cx="3382107" cy="1665914"/>
          </a:xfrm>
        </p:grpSpPr>
        <p:grpSp>
          <p:nvGrpSpPr>
            <p:cNvPr id="235" name="Google Shape;338;p10">
              <a:extLst>
                <a:ext uri="{FF2B5EF4-FFF2-40B4-BE49-F238E27FC236}">
                  <a16:creationId xmlns:a16="http://schemas.microsoft.com/office/drawing/2014/main" id="{20730E42-9A86-4788-B5B5-54C440B41B6E}"/>
                </a:ext>
              </a:extLst>
            </p:cNvPr>
            <p:cNvGrpSpPr/>
            <p:nvPr/>
          </p:nvGrpSpPr>
          <p:grpSpPr>
            <a:xfrm>
              <a:off x="4419558" y="4759358"/>
              <a:ext cx="3382107" cy="845526"/>
              <a:chOff x="660" y="582901"/>
              <a:chExt cx="3382107" cy="845526"/>
            </a:xfrm>
          </p:grpSpPr>
          <p:sp>
            <p:nvSpPr>
              <p:cNvPr id="239" name="Google Shape;339;p10">
                <a:extLst>
                  <a:ext uri="{FF2B5EF4-FFF2-40B4-BE49-F238E27FC236}">
                    <a16:creationId xmlns:a16="http://schemas.microsoft.com/office/drawing/2014/main" id="{0A8CF36F-8F85-4443-A516-2132B0472347}"/>
                  </a:ext>
                </a:extLst>
              </p:cNvPr>
              <p:cNvSpPr/>
              <p:nvPr/>
            </p:nvSpPr>
            <p:spPr>
              <a:xfrm>
                <a:off x="660" y="582901"/>
                <a:ext cx="1409211" cy="845526"/>
              </a:xfrm>
              <a:prstGeom prst="roundRect">
                <a:avLst>
                  <a:gd name="adj" fmla="val 10000"/>
                </a:avLst>
              </a:prstGeom>
              <a:solidFill>
                <a:schemeClr val="accent4"/>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40;p10">
                <a:extLst>
                  <a:ext uri="{FF2B5EF4-FFF2-40B4-BE49-F238E27FC236}">
                    <a16:creationId xmlns:a16="http://schemas.microsoft.com/office/drawing/2014/main" id="{4CFBD2E0-231A-4380-A88D-8FBC905111E6}"/>
                  </a:ext>
                </a:extLst>
              </p:cNvPr>
              <p:cNvSpPr txBox="1"/>
              <p:nvPr/>
            </p:nvSpPr>
            <p:spPr>
              <a:xfrm>
                <a:off x="25425" y="607666"/>
                <a:ext cx="1359681" cy="795996"/>
              </a:xfrm>
              <a:prstGeom prst="rect">
                <a:avLst/>
              </a:prstGeom>
              <a:noFill/>
              <a:ln>
                <a:noFill/>
              </a:ln>
            </p:spPr>
            <p:txBody>
              <a:bodyPr spcFirstLastPara="1" wrap="square" lIns="72375" tIns="72375" rIns="72375" bIns="72375" anchor="ctr" anchorCtr="0">
                <a:noAutofit/>
              </a:bodyPr>
              <a:lstStyle/>
              <a:p>
                <a:pPr marL="0" marR="0" lvl="0" indent="0" algn="ctr" rtl="0">
                  <a:lnSpc>
                    <a:spcPct val="90000"/>
                  </a:lnSpc>
                  <a:spcBef>
                    <a:spcPts val="0"/>
                  </a:spcBef>
                  <a:spcAft>
                    <a:spcPts val="0"/>
                  </a:spcAft>
                  <a:buClr>
                    <a:schemeClr val="lt1"/>
                  </a:buClr>
                  <a:buSzPts val="1900"/>
                  <a:buFont typeface="Arial"/>
                  <a:buNone/>
                </a:pPr>
                <a:r>
                  <a:rPr lang="zh-TW" altLang="en-US" sz="1900" dirty="0">
                    <a:solidFill>
                      <a:schemeClr val="lt1"/>
                    </a:solidFill>
                    <a:latin typeface="Arial"/>
                    <a:ea typeface="Arial"/>
                    <a:cs typeface="Arial"/>
                    <a:sym typeface="Arial"/>
                  </a:rPr>
                  <a:t>利用波峰間隔判斷音階</a:t>
                </a:r>
                <a:endParaRPr dirty="0"/>
              </a:p>
            </p:txBody>
          </p:sp>
          <p:sp>
            <p:nvSpPr>
              <p:cNvPr id="241" name="Google Shape;341;p10">
                <a:extLst>
                  <a:ext uri="{FF2B5EF4-FFF2-40B4-BE49-F238E27FC236}">
                    <a16:creationId xmlns:a16="http://schemas.microsoft.com/office/drawing/2014/main" id="{4020EB61-C7C5-4067-8F16-59C77D09A27B}"/>
                  </a:ext>
                </a:extLst>
              </p:cNvPr>
              <p:cNvSpPr/>
              <p:nvPr/>
            </p:nvSpPr>
            <p:spPr>
              <a:xfrm rot="10800000">
                <a:off x="1550793" y="830922"/>
                <a:ext cx="298752" cy="349484"/>
              </a:xfrm>
              <a:prstGeom prst="rightArrow">
                <a:avLst>
                  <a:gd name="adj1" fmla="val 60000"/>
                  <a:gd name="adj2" fmla="val 50000"/>
                </a:avLst>
              </a:prstGeom>
              <a:solidFill>
                <a:srgbClr val="C1BF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42;p10">
                <a:extLst>
                  <a:ext uri="{FF2B5EF4-FFF2-40B4-BE49-F238E27FC236}">
                    <a16:creationId xmlns:a16="http://schemas.microsoft.com/office/drawing/2014/main" id="{FBF91151-8DF4-471E-B144-5CE517B6B891}"/>
                  </a:ext>
                </a:extLst>
              </p:cNvPr>
              <p:cNvSpPr txBox="1"/>
              <p:nvPr/>
            </p:nvSpPr>
            <p:spPr>
              <a:xfrm rot="10800000">
                <a:off x="1550793" y="900819"/>
                <a:ext cx="209126" cy="20969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500"/>
                  <a:buFont typeface="Arial"/>
                  <a:buNone/>
                </a:pPr>
                <a:endParaRPr sz="1500">
                  <a:solidFill>
                    <a:schemeClr val="lt1"/>
                  </a:solidFill>
                  <a:latin typeface="Arial"/>
                  <a:ea typeface="Arial"/>
                  <a:cs typeface="Arial"/>
                  <a:sym typeface="Arial"/>
                </a:endParaRPr>
              </a:p>
            </p:txBody>
          </p:sp>
          <p:sp>
            <p:nvSpPr>
              <p:cNvPr id="244" name="Google Shape;344;p10">
                <a:extLst>
                  <a:ext uri="{FF2B5EF4-FFF2-40B4-BE49-F238E27FC236}">
                    <a16:creationId xmlns:a16="http://schemas.microsoft.com/office/drawing/2014/main" id="{4933AA1D-8FB2-4C5C-91F3-02B5917472F8}"/>
                  </a:ext>
                </a:extLst>
              </p:cNvPr>
              <p:cNvSpPr txBox="1"/>
              <p:nvPr/>
            </p:nvSpPr>
            <p:spPr>
              <a:xfrm>
                <a:off x="1998321" y="607666"/>
                <a:ext cx="1359681" cy="795996"/>
              </a:xfrm>
              <a:prstGeom prst="rect">
                <a:avLst/>
              </a:prstGeom>
              <a:noFill/>
              <a:ln>
                <a:noFill/>
              </a:ln>
            </p:spPr>
            <p:txBody>
              <a:bodyPr spcFirstLastPara="1" wrap="square" lIns="72375" tIns="72375" rIns="72375" bIns="72375" anchor="ctr" anchorCtr="0">
                <a:noAutofit/>
              </a:bodyPr>
              <a:lstStyle/>
              <a:p>
                <a:pPr marL="0" marR="0" lvl="0" indent="0" algn="ctr" rtl="0">
                  <a:lnSpc>
                    <a:spcPct val="90000"/>
                  </a:lnSpc>
                  <a:spcBef>
                    <a:spcPts val="0"/>
                  </a:spcBef>
                  <a:spcAft>
                    <a:spcPts val="0"/>
                  </a:spcAft>
                  <a:buClr>
                    <a:schemeClr val="lt1"/>
                  </a:buClr>
                  <a:buSzPts val="1900"/>
                  <a:buFont typeface="Arial"/>
                  <a:buNone/>
                </a:pPr>
                <a:endParaRPr lang="zh-TW" altLang="en-US" dirty="0"/>
              </a:p>
            </p:txBody>
          </p:sp>
          <p:sp>
            <p:nvSpPr>
              <p:cNvPr id="243" name="Google Shape;343;p10">
                <a:extLst>
                  <a:ext uri="{FF2B5EF4-FFF2-40B4-BE49-F238E27FC236}">
                    <a16:creationId xmlns:a16="http://schemas.microsoft.com/office/drawing/2014/main" id="{22F5225E-978D-42F0-9600-3F7DFAEF2F03}"/>
                  </a:ext>
                </a:extLst>
              </p:cNvPr>
              <p:cNvSpPr/>
              <p:nvPr/>
            </p:nvSpPr>
            <p:spPr>
              <a:xfrm>
                <a:off x="1973556" y="582901"/>
                <a:ext cx="1409211" cy="845526"/>
              </a:xfrm>
              <a:prstGeom prst="roundRect">
                <a:avLst>
                  <a:gd name="adj" fmla="val 10000"/>
                </a:avLst>
              </a:prstGeom>
              <a:solidFill>
                <a:schemeClr val="accent4"/>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sz="2000" dirty="0">
                    <a:solidFill>
                      <a:schemeClr val="bg1"/>
                    </a:solidFill>
                    <a:latin typeface="Arial" panose="020B0604020202020204" pitchFamily="34" charset="0"/>
                    <a:cs typeface="Arial" panose="020B0604020202020204" pitchFamily="34" charset="0"/>
                  </a:rPr>
                  <a:t>雜訊抑制</a:t>
                </a:r>
                <a:endParaRPr sz="2000" dirty="0">
                  <a:solidFill>
                    <a:schemeClr val="bg1"/>
                  </a:solidFill>
                  <a:latin typeface="Arial" panose="020B0604020202020204" pitchFamily="34" charset="0"/>
                  <a:cs typeface="Arial" panose="020B0604020202020204" pitchFamily="34" charset="0"/>
                </a:endParaRPr>
              </a:p>
            </p:txBody>
          </p:sp>
        </p:grpSp>
        <p:grpSp>
          <p:nvGrpSpPr>
            <p:cNvPr id="236" name="Google Shape;345;p10">
              <a:extLst>
                <a:ext uri="{FF2B5EF4-FFF2-40B4-BE49-F238E27FC236}">
                  <a16:creationId xmlns:a16="http://schemas.microsoft.com/office/drawing/2014/main" id="{D087071E-BC01-4B3E-BD41-5998050433C6}"/>
                </a:ext>
              </a:extLst>
            </p:cNvPr>
            <p:cNvGrpSpPr/>
            <p:nvPr/>
          </p:nvGrpSpPr>
          <p:grpSpPr>
            <a:xfrm rot="5400000">
              <a:off x="5270025" y="4057762"/>
              <a:ext cx="1665914" cy="2241570"/>
              <a:chOff x="1550795" y="-1131059"/>
              <a:chExt cx="1665915" cy="2241570"/>
            </a:xfrm>
          </p:grpSpPr>
          <p:sp>
            <p:nvSpPr>
              <p:cNvPr id="237" name="Google Shape;346;p10">
                <a:extLst>
                  <a:ext uri="{FF2B5EF4-FFF2-40B4-BE49-F238E27FC236}">
                    <a16:creationId xmlns:a16="http://schemas.microsoft.com/office/drawing/2014/main" id="{592A2D48-BD2B-4873-AE75-67EC89BCBE55}"/>
                  </a:ext>
                </a:extLst>
              </p:cNvPr>
              <p:cNvSpPr/>
              <p:nvPr/>
            </p:nvSpPr>
            <p:spPr>
              <a:xfrm rot="10800000">
                <a:off x="2917958" y="-1131059"/>
                <a:ext cx="298752" cy="349484"/>
              </a:xfrm>
              <a:prstGeom prst="rightArrow">
                <a:avLst>
                  <a:gd name="adj1" fmla="val 60000"/>
                  <a:gd name="adj2" fmla="val 50000"/>
                </a:avLst>
              </a:prstGeom>
              <a:solidFill>
                <a:srgbClr val="C1BF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347;p10">
                <a:extLst>
                  <a:ext uri="{FF2B5EF4-FFF2-40B4-BE49-F238E27FC236}">
                    <a16:creationId xmlns:a16="http://schemas.microsoft.com/office/drawing/2014/main" id="{578964D3-6F7D-4644-97AA-1B94B8887DB0}"/>
                  </a:ext>
                </a:extLst>
              </p:cNvPr>
              <p:cNvSpPr txBox="1"/>
              <p:nvPr/>
            </p:nvSpPr>
            <p:spPr>
              <a:xfrm>
                <a:off x="1550795" y="900821"/>
                <a:ext cx="209126" cy="20969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500"/>
                  <a:buFont typeface="Arial"/>
                  <a:buNone/>
                </a:pPr>
                <a:endParaRPr sz="1500">
                  <a:solidFill>
                    <a:schemeClr val="lt1"/>
                  </a:solidFill>
                  <a:latin typeface="Arial"/>
                  <a:ea typeface="Arial"/>
                  <a:cs typeface="Arial"/>
                  <a:sym typeface="Arial"/>
                </a:endParaRPr>
              </a:p>
            </p:txBody>
          </p:sp>
        </p:grpSp>
      </p:grpSp>
      <p:sp>
        <p:nvSpPr>
          <p:cNvPr id="260" name="Google Shape;363;p10">
            <a:extLst>
              <a:ext uri="{FF2B5EF4-FFF2-40B4-BE49-F238E27FC236}">
                <a16:creationId xmlns:a16="http://schemas.microsoft.com/office/drawing/2014/main" id="{CC15B305-0332-42BB-8107-F1306160C865}"/>
              </a:ext>
            </a:extLst>
          </p:cNvPr>
          <p:cNvSpPr/>
          <p:nvPr/>
        </p:nvSpPr>
        <p:spPr>
          <a:xfrm>
            <a:off x="6374790" y="3525124"/>
            <a:ext cx="1345200" cy="795300"/>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Tree>
    <p:extLst>
      <p:ext uri="{BB962C8B-B14F-4D97-AF65-F5344CB8AC3E}">
        <p14:creationId xmlns:p14="http://schemas.microsoft.com/office/powerpoint/2010/main" val="29927667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4"/>
                                        </p:tgtEl>
                                        <p:attrNameLst>
                                          <p:attrName>style.visibility</p:attrName>
                                        </p:attrNameLst>
                                      </p:cBhvr>
                                      <p:to>
                                        <p:strVal val="visible"/>
                                      </p:to>
                                    </p:set>
                                    <p:animEffect transition="in" filter="fade">
                                      <p:cBhvr>
                                        <p:cTn id="7" dur="1000"/>
                                        <p:tgtEl>
                                          <p:spTgt spid="2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4"/>
                                        </p:tgtEl>
                                        <p:attrNameLst>
                                          <p:attrName>style.visibility</p:attrName>
                                        </p:attrNameLst>
                                      </p:cBhvr>
                                      <p:to>
                                        <p:strVal val="visible"/>
                                      </p:to>
                                    </p:set>
                                    <p:animEffect transition="in" filter="fade">
                                      <p:cBhvr>
                                        <p:cTn id="12" dur="1000"/>
                                        <p:tgtEl>
                                          <p:spTgt spid="2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5"/>
                                        </p:tgtEl>
                                        <p:attrNameLst>
                                          <p:attrName>style.visibility</p:attrName>
                                        </p:attrNameLst>
                                      </p:cBhvr>
                                      <p:to>
                                        <p:strVal val="visible"/>
                                      </p:to>
                                    </p:set>
                                    <p:animEffect transition="in" filter="fade">
                                      <p:cBhvr>
                                        <p:cTn id="17" dur="1000"/>
                                        <p:tgtEl>
                                          <p:spTgt spid="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14" name="Ink 13">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6" name="Rectangle 15">
            <a:extLst>
              <a:ext uri="{FF2B5EF4-FFF2-40B4-BE49-F238E27FC236}">
                <a16:creationId xmlns:a16="http://schemas.microsoft.com/office/drawing/2014/main" id="{0F584D22-CD28-4363-A679-ACA953A2A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0E491B-5098-4794-9326-BC6DB4755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2992"/>
            <a:ext cx="12193149" cy="2344739"/>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234473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標題 1">
            <a:extLst>
              <a:ext uri="{FF2B5EF4-FFF2-40B4-BE49-F238E27FC236}">
                <a16:creationId xmlns:a16="http://schemas.microsoft.com/office/drawing/2014/main" id="{E7C3C36C-D182-4B85-9DD6-13C8CDCEA1CA}"/>
              </a:ext>
            </a:extLst>
          </p:cNvPr>
          <p:cNvSpPr>
            <a:spLocks noGrp="1"/>
          </p:cNvSpPr>
          <p:nvPr>
            <p:ph type="title"/>
          </p:nvPr>
        </p:nvSpPr>
        <p:spPr>
          <a:xfrm>
            <a:off x="1050925" y="325121"/>
            <a:ext cx="9810604" cy="1216024"/>
          </a:xfrm>
        </p:spPr>
        <p:txBody>
          <a:bodyPr vert="horz" lIns="91440" tIns="45720" rIns="91440" bIns="45720" rtlCol="0" anchor="ctr">
            <a:normAutofit/>
          </a:bodyPr>
          <a:lstStyle/>
          <a:p>
            <a:r>
              <a:rPr lang="zh-TW" altLang="en-US" sz="6000" b="1" dirty="0">
                <a:latin typeface="Batang" panose="02030600000101010101" pitchFamily="18" charset="-127"/>
              </a:rPr>
              <a:t>未來展望</a:t>
            </a:r>
          </a:p>
        </p:txBody>
      </p:sp>
      <p:pic>
        <p:nvPicPr>
          <p:cNvPr id="7" name="圖形 6" descr="箭號: 水平迴轉 以實心填滿">
            <a:hlinkClick r:id="" action="ppaction://noaction"/>
            <a:extLst>
              <a:ext uri="{FF2B5EF4-FFF2-40B4-BE49-F238E27FC236}">
                <a16:creationId xmlns:a16="http://schemas.microsoft.com/office/drawing/2014/main" id="{8BDDCBBA-3525-49F1-BBE1-3F5D9757135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277600" y="5943600"/>
            <a:ext cx="914400" cy="914400"/>
          </a:xfrm>
          <a:prstGeom prst="rect">
            <a:avLst/>
          </a:prstGeom>
        </p:spPr>
      </p:pic>
      <p:graphicFrame>
        <p:nvGraphicFramePr>
          <p:cNvPr id="6" name="資料庫圖表 5">
            <a:extLst>
              <a:ext uri="{FF2B5EF4-FFF2-40B4-BE49-F238E27FC236}">
                <a16:creationId xmlns:a16="http://schemas.microsoft.com/office/drawing/2014/main" id="{DC526446-4A21-4C04-8961-BF5879299873}"/>
              </a:ext>
            </a:extLst>
          </p:cNvPr>
          <p:cNvGraphicFramePr/>
          <p:nvPr>
            <p:extLst>
              <p:ext uri="{D42A27DB-BD31-4B8C-83A1-F6EECF244321}">
                <p14:modId xmlns:p14="http://schemas.microsoft.com/office/powerpoint/2010/main" val="3133953849"/>
              </p:ext>
            </p:extLst>
          </p:nvPr>
        </p:nvGraphicFramePr>
        <p:xfrm>
          <a:off x="1050925" y="2586251"/>
          <a:ext cx="10064998" cy="366214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52700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29">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41" name="Ink 3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41" name="Ink 3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42" name="Rectangle 33">
            <a:extLst>
              <a:ext uri="{FF2B5EF4-FFF2-40B4-BE49-F238E27FC236}">
                <a16:creationId xmlns:a16="http://schemas.microsoft.com/office/drawing/2014/main" id="{6C8586D2-469F-400A-AEA2-B4413CA53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9"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35">
            <a:extLst>
              <a:ext uri="{FF2B5EF4-FFF2-40B4-BE49-F238E27FC236}">
                <a16:creationId xmlns:a16="http://schemas.microsoft.com/office/drawing/2014/main" id="{87883E25-6335-4DAF-A7CE-E4C57BBDA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8158" cy="4831308"/>
          </a:xfrm>
          <a:custGeom>
            <a:avLst/>
            <a:gdLst>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2000 w 12217206"/>
              <a:gd name="connsiteY4" fmla="*/ 2864054 h 4977304"/>
              <a:gd name="connsiteX5" fmla="*/ 12192000 w 12217206"/>
              <a:gd name="connsiteY5" fmla="*/ 3315068 h 4977304"/>
              <a:gd name="connsiteX6" fmla="*/ 12198158 w 12217206"/>
              <a:gd name="connsiteY6" fmla="*/ 3664565 h 4977304"/>
              <a:gd name="connsiteX7" fmla="*/ 12132764 w 12217206"/>
              <a:gd name="connsiteY7" fmla="*/ 3748492 h 4977304"/>
              <a:gd name="connsiteX8" fmla="*/ 12053056 w 12217206"/>
              <a:gd name="connsiteY8" fmla="*/ 3749753 h 4977304"/>
              <a:gd name="connsiteX9" fmla="*/ 11938513 w 12217206"/>
              <a:gd name="connsiteY9" fmla="*/ 3754367 h 4977304"/>
              <a:gd name="connsiteX10" fmla="*/ 11853342 w 12217206"/>
              <a:gd name="connsiteY10" fmla="*/ 3782688 h 4977304"/>
              <a:gd name="connsiteX11" fmla="*/ 11704569 w 12217206"/>
              <a:gd name="connsiteY11" fmla="*/ 3839336 h 4977304"/>
              <a:gd name="connsiteX12" fmla="*/ 11577641 w 12217206"/>
              <a:gd name="connsiteY12" fmla="*/ 3885996 h 4977304"/>
              <a:gd name="connsiteX13" fmla="*/ 11508791 w 12217206"/>
              <a:gd name="connsiteY13" fmla="*/ 3969283 h 4977304"/>
              <a:gd name="connsiteX14" fmla="*/ 11388373 w 12217206"/>
              <a:gd name="connsiteY14" fmla="*/ 4027440 h 4977304"/>
              <a:gd name="connsiteX15" fmla="*/ 11276406 w 12217206"/>
              <a:gd name="connsiteY15" fmla="*/ 4056099 h 4977304"/>
              <a:gd name="connsiteX16" fmla="*/ 11190251 w 12217206"/>
              <a:gd name="connsiteY16" fmla="*/ 4073272 h 4977304"/>
              <a:gd name="connsiteX17" fmla="*/ 11139995 w 12217206"/>
              <a:gd name="connsiteY17" fmla="*/ 4081811 h 4977304"/>
              <a:gd name="connsiteX18" fmla="*/ 11040727 w 12217206"/>
              <a:gd name="connsiteY18" fmla="*/ 4081109 h 4977304"/>
              <a:gd name="connsiteX19" fmla="*/ 10969005 w 12217206"/>
              <a:gd name="connsiteY19" fmla="*/ 4091154 h 4977304"/>
              <a:gd name="connsiteX20" fmla="*/ 10899772 w 12217206"/>
              <a:gd name="connsiteY20" fmla="*/ 4122857 h 4977304"/>
              <a:gd name="connsiteX21" fmla="*/ 10838983 w 12217206"/>
              <a:gd name="connsiteY21" fmla="*/ 4155791 h 4977304"/>
              <a:gd name="connsiteX22" fmla="*/ 10769520 w 12217206"/>
              <a:gd name="connsiteY22" fmla="*/ 4198574 h 4977304"/>
              <a:gd name="connsiteX23" fmla="*/ 10570843 w 12217206"/>
              <a:gd name="connsiteY23" fmla="*/ 4255424 h 4977304"/>
              <a:gd name="connsiteX24" fmla="*/ 10512263 w 12217206"/>
              <a:gd name="connsiteY24" fmla="*/ 4291698 h 4977304"/>
              <a:gd name="connsiteX25" fmla="*/ 10439016 w 12217206"/>
              <a:gd name="connsiteY25" fmla="*/ 4293933 h 4977304"/>
              <a:gd name="connsiteX26" fmla="*/ 10376941 w 12217206"/>
              <a:gd name="connsiteY26" fmla="*/ 4298111 h 4977304"/>
              <a:gd name="connsiteX27" fmla="*/ 10329960 w 12217206"/>
              <a:gd name="connsiteY27" fmla="*/ 4298774 h 4977304"/>
              <a:gd name="connsiteX28" fmla="*/ 10254256 w 12217206"/>
              <a:gd name="connsiteY28" fmla="*/ 4309364 h 4977304"/>
              <a:gd name="connsiteX29" fmla="*/ 10119745 w 12217206"/>
              <a:gd name="connsiteY29" fmla="*/ 4321869 h 4977304"/>
              <a:gd name="connsiteX30" fmla="*/ 10075444 w 12217206"/>
              <a:gd name="connsiteY30" fmla="*/ 4324144 h 4977304"/>
              <a:gd name="connsiteX31" fmla="*/ 10032543 w 12217206"/>
              <a:gd name="connsiteY31" fmla="*/ 4322337 h 4977304"/>
              <a:gd name="connsiteX32" fmla="*/ 9953375 w 12217206"/>
              <a:gd name="connsiteY32" fmla="*/ 4339186 h 4977304"/>
              <a:gd name="connsiteX33" fmla="*/ 9841223 w 12217206"/>
              <a:gd name="connsiteY33" fmla="*/ 4346536 h 4977304"/>
              <a:gd name="connsiteX34" fmla="*/ 9721820 w 12217206"/>
              <a:gd name="connsiteY34" fmla="*/ 4368481 h 4977304"/>
              <a:gd name="connsiteX35" fmla="*/ 9578114 w 12217206"/>
              <a:gd name="connsiteY35" fmla="*/ 4380883 h 4977304"/>
              <a:gd name="connsiteX36" fmla="*/ 9336820 w 12217206"/>
              <a:gd name="connsiteY36" fmla="*/ 4430514 h 4977304"/>
              <a:gd name="connsiteX37" fmla="*/ 9272837 w 12217206"/>
              <a:gd name="connsiteY37" fmla="*/ 4491645 h 4977304"/>
              <a:gd name="connsiteX38" fmla="*/ 9188677 w 12217206"/>
              <a:gd name="connsiteY38" fmla="*/ 4497828 h 4977304"/>
              <a:gd name="connsiteX39" fmla="*/ 9183116 w 12217206"/>
              <a:gd name="connsiteY39" fmla="*/ 4507862 h 4977304"/>
              <a:gd name="connsiteX40" fmla="*/ 9145128 w 12217206"/>
              <a:gd name="connsiteY40" fmla="*/ 4520027 h 4977304"/>
              <a:gd name="connsiteX41" fmla="*/ 9144106 w 12217206"/>
              <a:gd name="connsiteY41" fmla="*/ 4518870 h 4977304"/>
              <a:gd name="connsiteX42" fmla="*/ 9131223 w 12217206"/>
              <a:gd name="connsiteY42" fmla="*/ 4516515 h 4977304"/>
              <a:gd name="connsiteX43" fmla="*/ 9107733 w 12217206"/>
              <a:gd name="connsiteY43" fmla="*/ 4515031 h 4977304"/>
              <a:gd name="connsiteX44" fmla="*/ 9047414 w 12217206"/>
              <a:gd name="connsiteY44" fmla="*/ 4506003 h 4977304"/>
              <a:gd name="connsiteX45" fmla="*/ 8999479 w 12217206"/>
              <a:gd name="connsiteY45" fmla="*/ 4509570 h 4977304"/>
              <a:gd name="connsiteX46" fmla="*/ 8999194 w 12217206"/>
              <a:gd name="connsiteY46" fmla="*/ 4509309 h 4977304"/>
              <a:gd name="connsiteX47" fmla="*/ 8990231 w 12217206"/>
              <a:gd name="connsiteY47" fmla="*/ 4510625 h 4977304"/>
              <a:gd name="connsiteX48" fmla="*/ 8984397 w 12217206"/>
              <a:gd name="connsiteY48" fmla="*/ 4512863 h 4977304"/>
              <a:gd name="connsiteX49" fmla="*/ 8968351 w 12217206"/>
              <a:gd name="connsiteY49" fmla="*/ 4516366 h 4977304"/>
              <a:gd name="connsiteX50" fmla="*/ 8962029 w 12217206"/>
              <a:gd name="connsiteY50" fmla="*/ 4515606 h 4977304"/>
              <a:gd name="connsiteX51" fmla="*/ 8957069 w 12217206"/>
              <a:gd name="connsiteY51" fmla="*/ 4513190 h 4977304"/>
              <a:gd name="connsiteX52" fmla="*/ 8889695 w 12217206"/>
              <a:gd name="connsiteY52" fmla="*/ 4533539 h 4977304"/>
              <a:gd name="connsiteX53" fmla="*/ 8746606 w 12217206"/>
              <a:gd name="connsiteY53" fmla="*/ 4530613 h 4977304"/>
              <a:gd name="connsiteX54" fmla="*/ 8702038 w 12217206"/>
              <a:gd name="connsiteY54" fmla="*/ 4532895 h 4977304"/>
              <a:gd name="connsiteX55" fmla="*/ 8590337 w 12217206"/>
              <a:gd name="connsiteY55" fmla="*/ 4542204 h 4977304"/>
              <a:gd name="connsiteX56" fmla="*/ 8519543 w 12217206"/>
              <a:gd name="connsiteY56" fmla="*/ 4526086 h 4977304"/>
              <a:gd name="connsiteX57" fmla="*/ 8505306 w 12217206"/>
              <a:gd name="connsiteY57" fmla="*/ 4532509 h 4977304"/>
              <a:gd name="connsiteX58" fmla="*/ 8500493 w 12217206"/>
              <a:gd name="connsiteY58" fmla="*/ 4535768 h 4977304"/>
              <a:gd name="connsiteX59" fmla="*/ 8492299 w 12217206"/>
              <a:gd name="connsiteY59" fmla="*/ 4538742 h 4977304"/>
              <a:gd name="connsiteX60" fmla="*/ 8491926 w 12217206"/>
              <a:gd name="connsiteY60" fmla="*/ 4538547 h 4977304"/>
              <a:gd name="connsiteX61" fmla="*/ 8484586 w 12217206"/>
              <a:gd name="connsiteY61" fmla="*/ 4541860 h 4977304"/>
              <a:gd name="connsiteX62" fmla="*/ 8361601 w 12217206"/>
              <a:gd name="connsiteY62" fmla="*/ 4557109 h 4977304"/>
              <a:gd name="connsiteX63" fmla="*/ 8348227 w 12217206"/>
              <a:gd name="connsiteY63" fmla="*/ 4557320 h 4977304"/>
              <a:gd name="connsiteX64" fmla="*/ 8346801 w 12217206"/>
              <a:gd name="connsiteY64" fmla="*/ 4556408 h 4977304"/>
              <a:gd name="connsiteX65" fmla="*/ 8308886 w 12217206"/>
              <a:gd name="connsiteY65" fmla="*/ 4575677 h 4977304"/>
              <a:gd name="connsiteX66" fmla="*/ 8289640 w 12217206"/>
              <a:gd name="connsiteY66" fmla="*/ 4590767 h 4977304"/>
              <a:gd name="connsiteX67" fmla="*/ 8278750 w 12217206"/>
              <a:gd name="connsiteY67" fmla="*/ 4597091 h 4977304"/>
              <a:gd name="connsiteX68" fmla="*/ 8277624 w 12217206"/>
              <a:gd name="connsiteY68" fmla="*/ 4601916 h 4977304"/>
              <a:gd name="connsiteX69" fmla="*/ 8260561 w 12217206"/>
              <a:gd name="connsiteY69" fmla="*/ 4609708 h 4977304"/>
              <a:gd name="connsiteX70" fmla="*/ 8257864 w 12217206"/>
              <a:gd name="connsiteY70" fmla="*/ 4609458 h 4977304"/>
              <a:gd name="connsiteX71" fmla="*/ 8246529 w 12217206"/>
              <a:gd name="connsiteY71" fmla="*/ 4620148 h 4977304"/>
              <a:gd name="connsiteX72" fmla="*/ 8240334 w 12217206"/>
              <a:gd name="connsiteY72" fmla="*/ 4634257 h 4977304"/>
              <a:gd name="connsiteX73" fmla="*/ 8084875 w 12217206"/>
              <a:gd name="connsiteY73" fmla="*/ 4684387 h 4977304"/>
              <a:gd name="connsiteX74" fmla="*/ 7900134 w 12217206"/>
              <a:gd name="connsiteY74" fmla="*/ 4729969 h 4977304"/>
              <a:gd name="connsiteX75" fmla="*/ 7713595 w 12217206"/>
              <a:gd name="connsiteY75" fmla="*/ 4757895 h 4977304"/>
              <a:gd name="connsiteX76" fmla="*/ 7609267 w 12217206"/>
              <a:gd name="connsiteY76" fmla="*/ 4754126 h 4977304"/>
              <a:gd name="connsiteX77" fmla="*/ 7522521 w 12217206"/>
              <a:gd name="connsiteY77" fmla="*/ 4760455 h 4977304"/>
              <a:gd name="connsiteX78" fmla="*/ 7514554 w 12217206"/>
              <a:gd name="connsiteY78" fmla="*/ 4763228 h 4977304"/>
              <a:gd name="connsiteX79" fmla="*/ 7502403 w 12217206"/>
              <a:gd name="connsiteY79" fmla="*/ 4764677 h 4977304"/>
              <a:gd name="connsiteX80" fmla="*/ 7502032 w 12217206"/>
              <a:gd name="connsiteY80" fmla="*/ 4764322 h 4977304"/>
              <a:gd name="connsiteX81" fmla="*/ 7490794 w 12217206"/>
              <a:gd name="connsiteY81" fmla="*/ 4766442 h 4977304"/>
              <a:gd name="connsiteX82" fmla="*/ 7400450 w 12217206"/>
              <a:gd name="connsiteY82" fmla="*/ 4757640 h 4977304"/>
              <a:gd name="connsiteX83" fmla="*/ 7307302 w 12217206"/>
              <a:gd name="connsiteY83" fmla="*/ 4747220 h 4977304"/>
              <a:gd name="connsiteX84" fmla="*/ 7305976 w 12217206"/>
              <a:gd name="connsiteY84" fmla="*/ 4745654 h 4977304"/>
              <a:gd name="connsiteX85" fmla="*/ 7213744 w 12217206"/>
              <a:gd name="connsiteY85" fmla="*/ 4773074 h 4977304"/>
              <a:gd name="connsiteX86" fmla="*/ 7196298 w 12217206"/>
              <a:gd name="connsiteY86" fmla="*/ 4778016 h 4977304"/>
              <a:gd name="connsiteX87" fmla="*/ 7192202 w 12217206"/>
              <a:gd name="connsiteY87" fmla="*/ 4783834 h 4977304"/>
              <a:gd name="connsiteX88" fmla="*/ 7166024 w 12217206"/>
              <a:gd name="connsiteY88" fmla="*/ 4788882 h 4977304"/>
              <a:gd name="connsiteX89" fmla="*/ 7092253 w 12217206"/>
              <a:gd name="connsiteY89" fmla="*/ 4802161 h 4977304"/>
              <a:gd name="connsiteX90" fmla="*/ 7013814 w 12217206"/>
              <a:gd name="connsiteY90" fmla="*/ 4801755 h 4977304"/>
              <a:gd name="connsiteX91" fmla="*/ 6899540 w 12217206"/>
              <a:gd name="connsiteY91" fmla="*/ 4833798 h 4977304"/>
              <a:gd name="connsiteX92" fmla="*/ 6703746 w 12217206"/>
              <a:gd name="connsiteY92" fmla="*/ 4864157 h 4977304"/>
              <a:gd name="connsiteX93" fmla="*/ 6545085 w 12217206"/>
              <a:gd name="connsiteY93" fmla="*/ 4895408 h 4977304"/>
              <a:gd name="connsiteX94" fmla="*/ 6313345 w 12217206"/>
              <a:gd name="connsiteY94" fmla="*/ 4946232 h 4977304"/>
              <a:gd name="connsiteX95" fmla="*/ 6164558 w 12217206"/>
              <a:gd name="connsiteY95" fmla="*/ 4948498 h 4977304"/>
              <a:gd name="connsiteX96" fmla="*/ 6069796 w 12217206"/>
              <a:gd name="connsiteY96" fmla="*/ 4970720 h 4977304"/>
              <a:gd name="connsiteX97" fmla="*/ 6064481 w 12217206"/>
              <a:gd name="connsiteY97" fmla="*/ 4969051 h 4977304"/>
              <a:gd name="connsiteX98" fmla="*/ 6044602 w 12217206"/>
              <a:gd name="connsiteY98" fmla="*/ 4969792 h 4977304"/>
              <a:gd name="connsiteX99" fmla="*/ 6037252 w 12217206"/>
              <a:gd name="connsiteY99" fmla="*/ 4960726 h 4977304"/>
              <a:gd name="connsiteX100" fmla="*/ 6006081 w 12217206"/>
              <a:gd name="connsiteY100" fmla="*/ 4955195 h 4977304"/>
              <a:gd name="connsiteX101" fmla="*/ 5920065 w 12217206"/>
              <a:gd name="connsiteY101" fmla="*/ 4944866 h 4977304"/>
              <a:gd name="connsiteX102" fmla="*/ 5755077 w 12217206"/>
              <a:gd name="connsiteY102" fmla="*/ 4976193 h 4977304"/>
              <a:gd name="connsiteX103" fmla="*/ 5623207 w 12217206"/>
              <a:gd name="connsiteY103" fmla="*/ 4977304 h 4977304"/>
              <a:gd name="connsiteX104" fmla="*/ 5467256 w 12217206"/>
              <a:gd name="connsiteY104" fmla="*/ 4962079 h 4977304"/>
              <a:gd name="connsiteX105" fmla="*/ 5429137 w 12217206"/>
              <a:gd name="connsiteY105" fmla="*/ 4949858 h 4977304"/>
              <a:gd name="connsiteX106" fmla="*/ 5378078 w 12217206"/>
              <a:gd name="connsiteY106" fmla="*/ 4930634 h 4977304"/>
              <a:gd name="connsiteX107" fmla="*/ 5258253 w 12217206"/>
              <a:gd name="connsiteY107" fmla="*/ 4908461 h 4977304"/>
              <a:gd name="connsiteX108" fmla="*/ 5219477 w 12217206"/>
              <a:gd name="connsiteY108" fmla="*/ 4896381 h 4977304"/>
              <a:gd name="connsiteX109" fmla="*/ 5171208 w 12217206"/>
              <a:gd name="connsiteY109" fmla="*/ 4893134 h 4977304"/>
              <a:gd name="connsiteX110" fmla="*/ 5153115 w 12217206"/>
              <a:gd name="connsiteY110" fmla="*/ 4885290 h 4977304"/>
              <a:gd name="connsiteX111" fmla="*/ 5139168 w 12217206"/>
              <a:gd name="connsiteY111" fmla="*/ 4881597 h 4977304"/>
              <a:gd name="connsiteX112" fmla="*/ 5136167 w 12217206"/>
              <a:gd name="connsiteY112" fmla="*/ 4879315 h 4977304"/>
              <a:gd name="connsiteX113" fmla="*/ 5118243 w 12217206"/>
              <a:gd name="connsiteY113" fmla="*/ 4867529 h 4977304"/>
              <a:gd name="connsiteX114" fmla="*/ 5062411 w 12217206"/>
              <a:gd name="connsiteY114" fmla="*/ 4874665 h 4977304"/>
              <a:gd name="connsiteX115" fmla="*/ 5008170 w 12217206"/>
              <a:gd name="connsiteY115" fmla="*/ 4856876 h 4977304"/>
              <a:gd name="connsiteX116" fmla="*/ 4837210 w 12217206"/>
              <a:gd name="connsiteY116" fmla="*/ 4830794 h 4977304"/>
              <a:gd name="connsiteX117" fmla="*/ 4759270 w 12217206"/>
              <a:gd name="connsiteY117" fmla="*/ 4800638 h 4977304"/>
              <a:gd name="connsiteX118" fmla="*/ 4720035 w 12217206"/>
              <a:gd name="connsiteY118" fmla="*/ 4790848 h 4977304"/>
              <a:gd name="connsiteX119" fmla="*/ 4718027 w 12217206"/>
              <a:gd name="connsiteY119" fmla="*/ 4790035 h 4977304"/>
              <a:gd name="connsiteX120" fmla="*/ 4718961 w 12217206"/>
              <a:gd name="connsiteY120" fmla="*/ 4789806 h 4977304"/>
              <a:gd name="connsiteX121" fmla="*/ 4714055 w 12217206"/>
              <a:gd name="connsiteY121" fmla="*/ 4788426 h 4977304"/>
              <a:gd name="connsiteX122" fmla="*/ 4718027 w 12217206"/>
              <a:gd name="connsiteY122" fmla="*/ 4790035 h 4977304"/>
              <a:gd name="connsiteX123" fmla="*/ 4712381 w 12217206"/>
              <a:gd name="connsiteY123" fmla="*/ 4791420 h 4977304"/>
              <a:gd name="connsiteX124" fmla="*/ 4512801 w 12217206"/>
              <a:gd name="connsiteY124" fmla="*/ 4780666 h 4977304"/>
              <a:gd name="connsiteX125" fmla="*/ 4425588 w 12217206"/>
              <a:gd name="connsiteY125" fmla="*/ 4769100 h 4977304"/>
              <a:gd name="connsiteX126" fmla="*/ 4314086 w 12217206"/>
              <a:gd name="connsiteY126" fmla="*/ 4774822 h 4977304"/>
              <a:gd name="connsiteX127" fmla="*/ 4312230 w 12217206"/>
              <a:gd name="connsiteY127" fmla="*/ 4773365 h 4977304"/>
              <a:gd name="connsiteX128" fmla="*/ 4292278 w 12217206"/>
              <a:gd name="connsiteY128" fmla="*/ 4771325 h 4977304"/>
              <a:gd name="connsiteX129" fmla="*/ 4287201 w 12217206"/>
              <a:gd name="connsiteY129" fmla="*/ 4774493 h 4977304"/>
              <a:gd name="connsiteX130" fmla="*/ 4273289 w 12217206"/>
              <a:gd name="connsiteY130" fmla="*/ 4774225 h 4977304"/>
              <a:gd name="connsiteX131" fmla="*/ 4245283 w 12217206"/>
              <a:gd name="connsiteY131" fmla="*/ 4776749 h 4977304"/>
              <a:gd name="connsiteX132" fmla="*/ 4199245 w 12217206"/>
              <a:gd name="connsiteY132" fmla="*/ 4773714 h 4977304"/>
              <a:gd name="connsiteX133" fmla="*/ 4198941 w 12217206"/>
              <a:gd name="connsiteY133" fmla="*/ 4772347 h 4977304"/>
              <a:gd name="connsiteX134" fmla="*/ 4188453 w 12217206"/>
              <a:gd name="connsiteY134" fmla="*/ 4766228 h 4977304"/>
              <a:gd name="connsiteX135" fmla="*/ 4139982 w 12217206"/>
              <a:gd name="connsiteY135" fmla="*/ 4748999 h 4977304"/>
              <a:gd name="connsiteX136" fmla="*/ 4080374 w 12217206"/>
              <a:gd name="connsiteY136" fmla="*/ 4720184 h 4977304"/>
              <a:gd name="connsiteX137" fmla="*/ 4071828 w 12217206"/>
              <a:gd name="connsiteY137" fmla="*/ 4719278 h 4977304"/>
              <a:gd name="connsiteX138" fmla="*/ 4071710 w 12217206"/>
              <a:gd name="connsiteY138" fmla="*/ 4718953 h 4977304"/>
              <a:gd name="connsiteX139" fmla="*/ 4056247 w 12217206"/>
              <a:gd name="connsiteY139" fmla="*/ 4717622 h 4977304"/>
              <a:gd name="connsiteX140" fmla="*/ 4039668 w 12217206"/>
              <a:gd name="connsiteY140" fmla="*/ 4715861 h 4977304"/>
              <a:gd name="connsiteX141" fmla="*/ 4034303 w 12217206"/>
              <a:gd name="connsiteY141" fmla="*/ 4713218 h 4977304"/>
              <a:gd name="connsiteX142" fmla="*/ 4032672 w 12217206"/>
              <a:gd name="connsiteY142" fmla="*/ 4709236 h 4977304"/>
              <a:gd name="connsiteX143" fmla="*/ 4031088 w 12217206"/>
              <a:gd name="connsiteY143" fmla="*/ 4709491 h 4977304"/>
              <a:gd name="connsiteX144" fmla="*/ 4001867 w 12217206"/>
              <a:gd name="connsiteY144" fmla="*/ 4695842 h 4977304"/>
              <a:gd name="connsiteX145" fmla="*/ 3934220 w 12217206"/>
              <a:gd name="connsiteY145" fmla="*/ 4676884 h 4977304"/>
              <a:gd name="connsiteX146" fmla="*/ 3894676 w 12217206"/>
              <a:gd name="connsiteY146" fmla="*/ 4670743 h 4977304"/>
              <a:gd name="connsiteX147" fmla="*/ 3787232 w 12217206"/>
              <a:gd name="connsiteY147" fmla="*/ 4648764 h 4977304"/>
              <a:gd name="connsiteX148" fmla="*/ 3680057 w 12217206"/>
              <a:gd name="connsiteY148" fmla="*/ 4622784 h 4977304"/>
              <a:gd name="connsiteX149" fmla="*/ 3607627 w 12217206"/>
              <a:gd name="connsiteY149" fmla="*/ 4587738 h 4977304"/>
              <a:gd name="connsiteX150" fmla="*/ 3601451 w 12217206"/>
              <a:gd name="connsiteY150" fmla="*/ 4589218 h 4977304"/>
              <a:gd name="connsiteX151" fmla="*/ 3592338 w 12217206"/>
              <a:gd name="connsiteY151" fmla="*/ 4589396 h 4977304"/>
              <a:gd name="connsiteX152" fmla="*/ 3592104 w 12217206"/>
              <a:gd name="connsiteY152" fmla="*/ 4589103 h 4977304"/>
              <a:gd name="connsiteX153" fmla="*/ 3583586 w 12217206"/>
              <a:gd name="connsiteY153" fmla="*/ 4589853 h 4977304"/>
              <a:gd name="connsiteX154" fmla="*/ 3533777 w 12217206"/>
              <a:gd name="connsiteY154" fmla="*/ 4579320 h 4977304"/>
              <a:gd name="connsiteX155" fmla="*/ 3470906 w 12217206"/>
              <a:gd name="connsiteY155" fmla="*/ 4575344 h 4977304"/>
              <a:gd name="connsiteX156" fmla="*/ 3398460 w 12217206"/>
              <a:gd name="connsiteY156" fmla="*/ 4562260 h 4977304"/>
              <a:gd name="connsiteX157" fmla="*/ 3361644 w 12217206"/>
              <a:gd name="connsiteY157" fmla="*/ 4580670 h 4977304"/>
              <a:gd name="connsiteX158" fmla="*/ 3341795 w 12217206"/>
              <a:gd name="connsiteY158" fmla="*/ 4582496 h 4977304"/>
              <a:gd name="connsiteX159" fmla="*/ 3339469 w 12217206"/>
              <a:gd name="connsiteY159" fmla="*/ 4581438 h 4977304"/>
              <a:gd name="connsiteX160" fmla="*/ 3260180 w 12217206"/>
              <a:gd name="connsiteY160" fmla="*/ 4587820 h 4977304"/>
              <a:gd name="connsiteX161" fmla="*/ 3140460 w 12217206"/>
              <a:gd name="connsiteY161" fmla="*/ 4596263 h 4977304"/>
              <a:gd name="connsiteX162" fmla="*/ 3028270 w 12217206"/>
              <a:gd name="connsiteY162" fmla="*/ 4599134 h 4977304"/>
              <a:gd name="connsiteX163" fmla="*/ 2779714 w 12217206"/>
              <a:gd name="connsiteY163" fmla="*/ 4622831 h 4977304"/>
              <a:gd name="connsiteX164" fmla="*/ 2649525 w 12217206"/>
              <a:gd name="connsiteY164" fmla="*/ 4658086 h 4977304"/>
              <a:gd name="connsiteX165" fmla="*/ 2566315 w 12217206"/>
              <a:gd name="connsiteY165" fmla="*/ 4605776 h 4977304"/>
              <a:gd name="connsiteX166" fmla="*/ 2441626 w 12217206"/>
              <a:gd name="connsiteY166" fmla="*/ 4620872 h 4977304"/>
              <a:gd name="connsiteX167" fmla="*/ 2313568 w 12217206"/>
              <a:gd name="connsiteY167" fmla="*/ 4630067 h 4977304"/>
              <a:gd name="connsiteX168" fmla="*/ 2207105 w 12217206"/>
              <a:gd name="connsiteY168" fmla="*/ 4624384 h 4977304"/>
              <a:gd name="connsiteX169" fmla="*/ 2093268 w 12217206"/>
              <a:gd name="connsiteY169" fmla="*/ 4606236 h 4977304"/>
              <a:gd name="connsiteX170" fmla="*/ 1996024 w 12217206"/>
              <a:gd name="connsiteY170" fmla="*/ 4597526 h 4977304"/>
              <a:gd name="connsiteX171" fmla="*/ 1926886 w 12217206"/>
              <a:gd name="connsiteY171" fmla="*/ 4621358 h 4977304"/>
              <a:gd name="connsiteX172" fmla="*/ 1920368 w 12217206"/>
              <a:gd name="connsiteY172" fmla="*/ 4616112 h 4977304"/>
              <a:gd name="connsiteX173" fmla="*/ 1871831 w 12217206"/>
              <a:gd name="connsiteY173" fmla="*/ 4617844 h 4977304"/>
              <a:gd name="connsiteX174" fmla="*/ 1785463 w 12217206"/>
              <a:gd name="connsiteY174" fmla="*/ 4647841 h 4977304"/>
              <a:gd name="connsiteX175" fmla="*/ 1737045 w 12217206"/>
              <a:gd name="connsiteY175" fmla="*/ 4642356 h 4977304"/>
              <a:gd name="connsiteX176" fmla="*/ 1673954 w 12217206"/>
              <a:gd name="connsiteY176" fmla="*/ 4624601 h 4977304"/>
              <a:gd name="connsiteX177" fmla="*/ 1602834 w 12217206"/>
              <a:gd name="connsiteY177" fmla="*/ 4640924 h 4977304"/>
              <a:gd name="connsiteX178" fmla="*/ 1490351 w 12217206"/>
              <a:gd name="connsiteY178" fmla="*/ 4613132 h 4977304"/>
              <a:gd name="connsiteX179" fmla="*/ 1149212 w 12217206"/>
              <a:gd name="connsiteY179" fmla="*/ 4564210 h 4977304"/>
              <a:gd name="connsiteX180" fmla="*/ 938574 w 12217206"/>
              <a:gd name="connsiteY180" fmla="*/ 4566821 h 4977304"/>
              <a:gd name="connsiteX181" fmla="*/ 857697 w 12217206"/>
              <a:gd name="connsiteY181" fmla="*/ 4525391 h 4977304"/>
              <a:gd name="connsiteX182" fmla="*/ 836981 w 12217206"/>
              <a:gd name="connsiteY182" fmla="*/ 4526708 h 4977304"/>
              <a:gd name="connsiteX183" fmla="*/ 816264 w 12217206"/>
              <a:gd name="connsiteY183" fmla="*/ 4524575 h 4977304"/>
              <a:gd name="connsiteX184" fmla="*/ 810965 w 12217206"/>
              <a:gd name="connsiteY184" fmla="*/ 4527718 h 4977304"/>
              <a:gd name="connsiteX185" fmla="*/ 796509 w 12217206"/>
              <a:gd name="connsiteY185" fmla="*/ 4527387 h 4977304"/>
              <a:gd name="connsiteX186" fmla="*/ 767389 w 12217206"/>
              <a:gd name="connsiteY186" fmla="*/ 4529784 h 4977304"/>
              <a:gd name="connsiteX187" fmla="*/ 762544 w 12217206"/>
              <a:gd name="connsiteY187" fmla="*/ 4527372 h 4977304"/>
              <a:gd name="connsiteX188" fmla="*/ 719567 w 12217206"/>
              <a:gd name="connsiteY188" fmla="*/ 4526534 h 4977304"/>
              <a:gd name="connsiteX189" fmla="*/ 719262 w 12217206"/>
              <a:gd name="connsiteY189" fmla="*/ 4525164 h 4977304"/>
              <a:gd name="connsiteX190" fmla="*/ 708402 w 12217206"/>
              <a:gd name="connsiteY190" fmla="*/ 4518999 h 4977304"/>
              <a:gd name="connsiteX191" fmla="*/ 596394 w 12217206"/>
              <a:gd name="connsiteY191" fmla="*/ 4472455 h 4977304"/>
              <a:gd name="connsiteX192" fmla="*/ 578149 w 12217206"/>
              <a:gd name="connsiteY192" fmla="*/ 4469575 h 4977304"/>
              <a:gd name="connsiteX193" fmla="*/ 571336 w 12217206"/>
              <a:gd name="connsiteY193" fmla="*/ 4469781 h 4977304"/>
              <a:gd name="connsiteX194" fmla="*/ 444802 w 12217206"/>
              <a:gd name="connsiteY194" fmla="*/ 4428480 h 4977304"/>
              <a:gd name="connsiteX195" fmla="*/ 403746 w 12217206"/>
              <a:gd name="connsiteY195" fmla="*/ 4422157 h 4977304"/>
              <a:gd name="connsiteX196" fmla="*/ 292240 w 12217206"/>
              <a:gd name="connsiteY196" fmla="*/ 4399681 h 4977304"/>
              <a:gd name="connsiteX197" fmla="*/ 118302 w 12217206"/>
              <a:gd name="connsiteY197" fmla="*/ 4343421 h 4977304"/>
              <a:gd name="connsiteX198" fmla="*/ 15516 w 12217206"/>
              <a:gd name="connsiteY198" fmla="*/ 4340320 h 4977304"/>
              <a:gd name="connsiteX199" fmla="*/ 2 w 12217206"/>
              <a:gd name="connsiteY199" fmla="*/ 4334381 h 4977304"/>
              <a:gd name="connsiteX200" fmla="*/ 2 w 12217206"/>
              <a:gd name="connsiteY200" fmla="*/ 3589361 h 4977304"/>
              <a:gd name="connsiteX201" fmla="*/ 0 w 12217206"/>
              <a:gd name="connsiteY201" fmla="*/ 3589361 h 4977304"/>
              <a:gd name="connsiteX202" fmla="*/ 0 w 12217206"/>
              <a:gd name="connsiteY202" fmla="*/ 3513036 h 4977304"/>
              <a:gd name="connsiteX203" fmla="*/ 0 w 12217206"/>
              <a:gd name="connsiteY203" fmla="*/ 2672265 h 4977304"/>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2000 w 12217206"/>
              <a:gd name="connsiteY4" fmla="*/ 2864054 h 4977304"/>
              <a:gd name="connsiteX5" fmla="*/ 12198158 w 12217206"/>
              <a:gd name="connsiteY5" fmla="*/ 3664565 h 4977304"/>
              <a:gd name="connsiteX6" fmla="*/ 12132764 w 12217206"/>
              <a:gd name="connsiteY6" fmla="*/ 3748492 h 4977304"/>
              <a:gd name="connsiteX7" fmla="*/ 12053056 w 12217206"/>
              <a:gd name="connsiteY7" fmla="*/ 3749753 h 4977304"/>
              <a:gd name="connsiteX8" fmla="*/ 11938513 w 12217206"/>
              <a:gd name="connsiteY8" fmla="*/ 3754367 h 4977304"/>
              <a:gd name="connsiteX9" fmla="*/ 11853342 w 12217206"/>
              <a:gd name="connsiteY9" fmla="*/ 3782688 h 4977304"/>
              <a:gd name="connsiteX10" fmla="*/ 11704569 w 12217206"/>
              <a:gd name="connsiteY10" fmla="*/ 3839336 h 4977304"/>
              <a:gd name="connsiteX11" fmla="*/ 11577641 w 12217206"/>
              <a:gd name="connsiteY11" fmla="*/ 3885996 h 4977304"/>
              <a:gd name="connsiteX12" fmla="*/ 11508791 w 12217206"/>
              <a:gd name="connsiteY12" fmla="*/ 3969283 h 4977304"/>
              <a:gd name="connsiteX13" fmla="*/ 11388373 w 12217206"/>
              <a:gd name="connsiteY13" fmla="*/ 4027440 h 4977304"/>
              <a:gd name="connsiteX14" fmla="*/ 11276406 w 12217206"/>
              <a:gd name="connsiteY14" fmla="*/ 4056099 h 4977304"/>
              <a:gd name="connsiteX15" fmla="*/ 11190251 w 12217206"/>
              <a:gd name="connsiteY15" fmla="*/ 4073272 h 4977304"/>
              <a:gd name="connsiteX16" fmla="*/ 11139995 w 12217206"/>
              <a:gd name="connsiteY16" fmla="*/ 4081811 h 4977304"/>
              <a:gd name="connsiteX17" fmla="*/ 11040727 w 12217206"/>
              <a:gd name="connsiteY17" fmla="*/ 4081109 h 4977304"/>
              <a:gd name="connsiteX18" fmla="*/ 10969005 w 12217206"/>
              <a:gd name="connsiteY18" fmla="*/ 4091154 h 4977304"/>
              <a:gd name="connsiteX19" fmla="*/ 10899772 w 12217206"/>
              <a:gd name="connsiteY19" fmla="*/ 4122857 h 4977304"/>
              <a:gd name="connsiteX20" fmla="*/ 10838983 w 12217206"/>
              <a:gd name="connsiteY20" fmla="*/ 4155791 h 4977304"/>
              <a:gd name="connsiteX21" fmla="*/ 10769520 w 12217206"/>
              <a:gd name="connsiteY21" fmla="*/ 4198574 h 4977304"/>
              <a:gd name="connsiteX22" fmla="*/ 10570843 w 12217206"/>
              <a:gd name="connsiteY22" fmla="*/ 4255424 h 4977304"/>
              <a:gd name="connsiteX23" fmla="*/ 10512263 w 12217206"/>
              <a:gd name="connsiteY23" fmla="*/ 4291698 h 4977304"/>
              <a:gd name="connsiteX24" fmla="*/ 10439016 w 12217206"/>
              <a:gd name="connsiteY24" fmla="*/ 4293933 h 4977304"/>
              <a:gd name="connsiteX25" fmla="*/ 10376941 w 12217206"/>
              <a:gd name="connsiteY25" fmla="*/ 4298111 h 4977304"/>
              <a:gd name="connsiteX26" fmla="*/ 10329960 w 12217206"/>
              <a:gd name="connsiteY26" fmla="*/ 4298774 h 4977304"/>
              <a:gd name="connsiteX27" fmla="*/ 10254256 w 12217206"/>
              <a:gd name="connsiteY27" fmla="*/ 4309364 h 4977304"/>
              <a:gd name="connsiteX28" fmla="*/ 10119745 w 12217206"/>
              <a:gd name="connsiteY28" fmla="*/ 4321869 h 4977304"/>
              <a:gd name="connsiteX29" fmla="*/ 10075444 w 12217206"/>
              <a:gd name="connsiteY29" fmla="*/ 4324144 h 4977304"/>
              <a:gd name="connsiteX30" fmla="*/ 10032543 w 12217206"/>
              <a:gd name="connsiteY30" fmla="*/ 4322337 h 4977304"/>
              <a:gd name="connsiteX31" fmla="*/ 9953375 w 12217206"/>
              <a:gd name="connsiteY31" fmla="*/ 4339186 h 4977304"/>
              <a:gd name="connsiteX32" fmla="*/ 9841223 w 12217206"/>
              <a:gd name="connsiteY32" fmla="*/ 4346536 h 4977304"/>
              <a:gd name="connsiteX33" fmla="*/ 9721820 w 12217206"/>
              <a:gd name="connsiteY33" fmla="*/ 4368481 h 4977304"/>
              <a:gd name="connsiteX34" fmla="*/ 9578114 w 12217206"/>
              <a:gd name="connsiteY34" fmla="*/ 4380883 h 4977304"/>
              <a:gd name="connsiteX35" fmla="*/ 9336820 w 12217206"/>
              <a:gd name="connsiteY35" fmla="*/ 4430514 h 4977304"/>
              <a:gd name="connsiteX36" fmla="*/ 9272837 w 12217206"/>
              <a:gd name="connsiteY36" fmla="*/ 4491645 h 4977304"/>
              <a:gd name="connsiteX37" fmla="*/ 9188677 w 12217206"/>
              <a:gd name="connsiteY37" fmla="*/ 4497828 h 4977304"/>
              <a:gd name="connsiteX38" fmla="*/ 9183116 w 12217206"/>
              <a:gd name="connsiteY38" fmla="*/ 4507862 h 4977304"/>
              <a:gd name="connsiteX39" fmla="*/ 9145128 w 12217206"/>
              <a:gd name="connsiteY39" fmla="*/ 4520027 h 4977304"/>
              <a:gd name="connsiteX40" fmla="*/ 9144106 w 12217206"/>
              <a:gd name="connsiteY40" fmla="*/ 4518870 h 4977304"/>
              <a:gd name="connsiteX41" fmla="*/ 9131223 w 12217206"/>
              <a:gd name="connsiteY41" fmla="*/ 4516515 h 4977304"/>
              <a:gd name="connsiteX42" fmla="*/ 9107733 w 12217206"/>
              <a:gd name="connsiteY42" fmla="*/ 4515031 h 4977304"/>
              <a:gd name="connsiteX43" fmla="*/ 9047414 w 12217206"/>
              <a:gd name="connsiteY43" fmla="*/ 4506003 h 4977304"/>
              <a:gd name="connsiteX44" fmla="*/ 8999479 w 12217206"/>
              <a:gd name="connsiteY44" fmla="*/ 4509570 h 4977304"/>
              <a:gd name="connsiteX45" fmla="*/ 8999194 w 12217206"/>
              <a:gd name="connsiteY45" fmla="*/ 4509309 h 4977304"/>
              <a:gd name="connsiteX46" fmla="*/ 8990231 w 12217206"/>
              <a:gd name="connsiteY46" fmla="*/ 4510625 h 4977304"/>
              <a:gd name="connsiteX47" fmla="*/ 8984397 w 12217206"/>
              <a:gd name="connsiteY47" fmla="*/ 4512863 h 4977304"/>
              <a:gd name="connsiteX48" fmla="*/ 8968351 w 12217206"/>
              <a:gd name="connsiteY48" fmla="*/ 4516366 h 4977304"/>
              <a:gd name="connsiteX49" fmla="*/ 8962029 w 12217206"/>
              <a:gd name="connsiteY49" fmla="*/ 4515606 h 4977304"/>
              <a:gd name="connsiteX50" fmla="*/ 8957069 w 12217206"/>
              <a:gd name="connsiteY50" fmla="*/ 4513190 h 4977304"/>
              <a:gd name="connsiteX51" fmla="*/ 8889695 w 12217206"/>
              <a:gd name="connsiteY51" fmla="*/ 4533539 h 4977304"/>
              <a:gd name="connsiteX52" fmla="*/ 8746606 w 12217206"/>
              <a:gd name="connsiteY52" fmla="*/ 4530613 h 4977304"/>
              <a:gd name="connsiteX53" fmla="*/ 8702038 w 12217206"/>
              <a:gd name="connsiteY53" fmla="*/ 4532895 h 4977304"/>
              <a:gd name="connsiteX54" fmla="*/ 8590337 w 12217206"/>
              <a:gd name="connsiteY54" fmla="*/ 4542204 h 4977304"/>
              <a:gd name="connsiteX55" fmla="*/ 8519543 w 12217206"/>
              <a:gd name="connsiteY55" fmla="*/ 4526086 h 4977304"/>
              <a:gd name="connsiteX56" fmla="*/ 8505306 w 12217206"/>
              <a:gd name="connsiteY56" fmla="*/ 4532509 h 4977304"/>
              <a:gd name="connsiteX57" fmla="*/ 8500493 w 12217206"/>
              <a:gd name="connsiteY57" fmla="*/ 4535768 h 4977304"/>
              <a:gd name="connsiteX58" fmla="*/ 8492299 w 12217206"/>
              <a:gd name="connsiteY58" fmla="*/ 4538742 h 4977304"/>
              <a:gd name="connsiteX59" fmla="*/ 8491926 w 12217206"/>
              <a:gd name="connsiteY59" fmla="*/ 4538547 h 4977304"/>
              <a:gd name="connsiteX60" fmla="*/ 8484586 w 12217206"/>
              <a:gd name="connsiteY60" fmla="*/ 4541860 h 4977304"/>
              <a:gd name="connsiteX61" fmla="*/ 8361601 w 12217206"/>
              <a:gd name="connsiteY61" fmla="*/ 4557109 h 4977304"/>
              <a:gd name="connsiteX62" fmla="*/ 8348227 w 12217206"/>
              <a:gd name="connsiteY62" fmla="*/ 4557320 h 4977304"/>
              <a:gd name="connsiteX63" fmla="*/ 8346801 w 12217206"/>
              <a:gd name="connsiteY63" fmla="*/ 4556408 h 4977304"/>
              <a:gd name="connsiteX64" fmla="*/ 8308886 w 12217206"/>
              <a:gd name="connsiteY64" fmla="*/ 4575677 h 4977304"/>
              <a:gd name="connsiteX65" fmla="*/ 8289640 w 12217206"/>
              <a:gd name="connsiteY65" fmla="*/ 4590767 h 4977304"/>
              <a:gd name="connsiteX66" fmla="*/ 8278750 w 12217206"/>
              <a:gd name="connsiteY66" fmla="*/ 4597091 h 4977304"/>
              <a:gd name="connsiteX67" fmla="*/ 8277624 w 12217206"/>
              <a:gd name="connsiteY67" fmla="*/ 4601916 h 4977304"/>
              <a:gd name="connsiteX68" fmla="*/ 8260561 w 12217206"/>
              <a:gd name="connsiteY68" fmla="*/ 4609708 h 4977304"/>
              <a:gd name="connsiteX69" fmla="*/ 8257864 w 12217206"/>
              <a:gd name="connsiteY69" fmla="*/ 4609458 h 4977304"/>
              <a:gd name="connsiteX70" fmla="*/ 8246529 w 12217206"/>
              <a:gd name="connsiteY70" fmla="*/ 4620148 h 4977304"/>
              <a:gd name="connsiteX71" fmla="*/ 8240334 w 12217206"/>
              <a:gd name="connsiteY71" fmla="*/ 4634257 h 4977304"/>
              <a:gd name="connsiteX72" fmla="*/ 8084875 w 12217206"/>
              <a:gd name="connsiteY72" fmla="*/ 4684387 h 4977304"/>
              <a:gd name="connsiteX73" fmla="*/ 7900134 w 12217206"/>
              <a:gd name="connsiteY73" fmla="*/ 4729969 h 4977304"/>
              <a:gd name="connsiteX74" fmla="*/ 7713595 w 12217206"/>
              <a:gd name="connsiteY74" fmla="*/ 4757895 h 4977304"/>
              <a:gd name="connsiteX75" fmla="*/ 7609267 w 12217206"/>
              <a:gd name="connsiteY75" fmla="*/ 4754126 h 4977304"/>
              <a:gd name="connsiteX76" fmla="*/ 7522521 w 12217206"/>
              <a:gd name="connsiteY76" fmla="*/ 4760455 h 4977304"/>
              <a:gd name="connsiteX77" fmla="*/ 7514554 w 12217206"/>
              <a:gd name="connsiteY77" fmla="*/ 4763228 h 4977304"/>
              <a:gd name="connsiteX78" fmla="*/ 7502403 w 12217206"/>
              <a:gd name="connsiteY78" fmla="*/ 4764677 h 4977304"/>
              <a:gd name="connsiteX79" fmla="*/ 7502032 w 12217206"/>
              <a:gd name="connsiteY79" fmla="*/ 4764322 h 4977304"/>
              <a:gd name="connsiteX80" fmla="*/ 7490794 w 12217206"/>
              <a:gd name="connsiteY80" fmla="*/ 4766442 h 4977304"/>
              <a:gd name="connsiteX81" fmla="*/ 7400450 w 12217206"/>
              <a:gd name="connsiteY81" fmla="*/ 4757640 h 4977304"/>
              <a:gd name="connsiteX82" fmla="*/ 7307302 w 12217206"/>
              <a:gd name="connsiteY82" fmla="*/ 4747220 h 4977304"/>
              <a:gd name="connsiteX83" fmla="*/ 7305976 w 12217206"/>
              <a:gd name="connsiteY83" fmla="*/ 4745654 h 4977304"/>
              <a:gd name="connsiteX84" fmla="*/ 7213744 w 12217206"/>
              <a:gd name="connsiteY84" fmla="*/ 4773074 h 4977304"/>
              <a:gd name="connsiteX85" fmla="*/ 7196298 w 12217206"/>
              <a:gd name="connsiteY85" fmla="*/ 4778016 h 4977304"/>
              <a:gd name="connsiteX86" fmla="*/ 7192202 w 12217206"/>
              <a:gd name="connsiteY86" fmla="*/ 4783834 h 4977304"/>
              <a:gd name="connsiteX87" fmla="*/ 7166024 w 12217206"/>
              <a:gd name="connsiteY87" fmla="*/ 4788882 h 4977304"/>
              <a:gd name="connsiteX88" fmla="*/ 7092253 w 12217206"/>
              <a:gd name="connsiteY88" fmla="*/ 4802161 h 4977304"/>
              <a:gd name="connsiteX89" fmla="*/ 7013814 w 12217206"/>
              <a:gd name="connsiteY89" fmla="*/ 4801755 h 4977304"/>
              <a:gd name="connsiteX90" fmla="*/ 6899540 w 12217206"/>
              <a:gd name="connsiteY90" fmla="*/ 4833798 h 4977304"/>
              <a:gd name="connsiteX91" fmla="*/ 6703746 w 12217206"/>
              <a:gd name="connsiteY91" fmla="*/ 4864157 h 4977304"/>
              <a:gd name="connsiteX92" fmla="*/ 6545085 w 12217206"/>
              <a:gd name="connsiteY92" fmla="*/ 4895408 h 4977304"/>
              <a:gd name="connsiteX93" fmla="*/ 6313345 w 12217206"/>
              <a:gd name="connsiteY93" fmla="*/ 4946232 h 4977304"/>
              <a:gd name="connsiteX94" fmla="*/ 6164558 w 12217206"/>
              <a:gd name="connsiteY94" fmla="*/ 4948498 h 4977304"/>
              <a:gd name="connsiteX95" fmla="*/ 6069796 w 12217206"/>
              <a:gd name="connsiteY95" fmla="*/ 4970720 h 4977304"/>
              <a:gd name="connsiteX96" fmla="*/ 6064481 w 12217206"/>
              <a:gd name="connsiteY96" fmla="*/ 4969051 h 4977304"/>
              <a:gd name="connsiteX97" fmla="*/ 6044602 w 12217206"/>
              <a:gd name="connsiteY97" fmla="*/ 4969792 h 4977304"/>
              <a:gd name="connsiteX98" fmla="*/ 6037252 w 12217206"/>
              <a:gd name="connsiteY98" fmla="*/ 4960726 h 4977304"/>
              <a:gd name="connsiteX99" fmla="*/ 6006081 w 12217206"/>
              <a:gd name="connsiteY99" fmla="*/ 4955195 h 4977304"/>
              <a:gd name="connsiteX100" fmla="*/ 5920065 w 12217206"/>
              <a:gd name="connsiteY100" fmla="*/ 4944866 h 4977304"/>
              <a:gd name="connsiteX101" fmla="*/ 5755077 w 12217206"/>
              <a:gd name="connsiteY101" fmla="*/ 4976193 h 4977304"/>
              <a:gd name="connsiteX102" fmla="*/ 5623207 w 12217206"/>
              <a:gd name="connsiteY102" fmla="*/ 4977304 h 4977304"/>
              <a:gd name="connsiteX103" fmla="*/ 5467256 w 12217206"/>
              <a:gd name="connsiteY103" fmla="*/ 4962079 h 4977304"/>
              <a:gd name="connsiteX104" fmla="*/ 5429137 w 12217206"/>
              <a:gd name="connsiteY104" fmla="*/ 4949858 h 4977304"/>
              <a:gd name="connsiteX105" fmla="*/ 5378078 w 12217206"/>
              <a:gd name="connsiteY105" fmla="*/ 4930634 h 4977304"/>
              <a:gd name="connsiteX106" fmla="*/ 5258253 w 12217206"/>
              <a:gd name="connsiteY106" fmla="*/ 4908461 h 4977304"/>
              <a:gd name="connsiteX107" fmla="*/ 5219477 w 12217206"/>
              <a:gd name="connsiteY107" fmla="*/ 4896381 h 4977304"/>
              <a:gd name="connsiteX108" fmla="*/ 5171208 w 12217206"/>
              <a:gd name="connsiteY108" fmla="*/ 4893134 h 4977304"/>
              <a:gd name="connsiteX109" fmla="*/ 5153115 w 12217206"/>
              <a:gd name="connsiteY109" fmla="*/ 4885290 h 4977304"/>
              <a:gd name="connsiteX110" fmla="*/ 5139168 w 12217206"/>
              <a:gd name="connsiteY110" fmla="*/ 4881597 h 4977304"/>
              <a:gd name="connsiteX111" fmla="*/ 5136167 w 12217206"/>
              <a:gd name="connsiteY111" fmla="*/ 4879315 h 4977304"/>
              <a:gd name="connsiteX112" fmla="*/ 5118243 w 12217206"/>
              <a:gd name="connsiteY112" fmla="*/ 4867529 h 4977304"/>
              <a:gd name="connsiteX113" fmla="*/ 5062411 w 12217206"/>
              <a:gd name="connsiteY113" fmla="*/ 4874665 h 4977304"/>
              <a:gd name="connsiteX114" fmla="*/ 5008170 w 12217206"/>
              <a:gd name="connsiteY114" fmla="*/ 4856876 h 4977304"/>
              <a:gd name="connsiteX115" fmla="*/ 4837210 w 12217206"/>
              <a:gd name="connsiteY115" fmla="*/ 4830794 h 4977304"/>
              <a:gd name="connsiteX116" fmla="*/ 4759270 w 12217206"/>
              <a:gd name="connsiteY116" fmla="*/ 4800638 h 4977304"/>
              <a:gd name="connsiteX117" fmla="*/ 4720035 w 12217206"/>
              <a:gd name="connsiteY117" fmla="*/ 4790848 h 4977304"/>
              <a:gd name="connsiteX118" fmla="*/ 4718027 w 12217206"/>
              <a:gd name="connsiteY118" fmla="*/ 4790035 h 4977304"/>
              <a:gd name="connsiteX119" fmla="*/ 4718961 w 12217206"/>
              <a:gd name="connsiteY119" fmla="*/ 4789806 h 4977304"/>
              <a:gd name="connsiteX120" fmla="*/ 4714055 w 12217206"/>
              <a:gd name="connsiteY120" fmla="*/ 4788426 h 4977304"/>
              <a:gd name="connsiteX121" fmla="*/ 4718027 w 12217206"/>
              <a:gd name="connsiteY121" fmla="*/ 4790035 h 4977304"/>
              <a:gd name="connsiteX122" fmla="*/ 4712381 w 12217206"/>
              <a:gd name="connsiteY122" fmla="*/ 4791420 h 4977304"/>
              <a:gd name="connsiteX123" fmla="*/ 4512801 w 12217206"/>
              <a:gd name="connsiteY123" fmla="*/ 4780666 h 4977304"/>
              <a:gd name="connsiteX124" fmla="*/ 4425588 w 12217206"/>
              <a:gd name="connsiteY124" fmla="*/ 4769100 h 4977304"/>
              <a:gd name="connsiteX125" fmla="*/ 4314086 w 12217206"/>
              <a:gd name="connsiteY125" fmla="*/ 4774822 h 4977304"/>
              <a:gd name="connsiteX126" fmla="*/ 4312230 w 12217206"/>
              <a:gd name="connsiteY126" fmla="*/ 4773365 h 4977304"/>
              <a:gd name="connsiteX127" fmla="*/ 4292278 w 12217206"/>
              <a:gd name="connsiteY127" fmla="*/ 4771325 h 4977304"/>
              <a:gd name="connsiteX128" fmla="*/ 4287201 w 12217206"/>
              <a:gd name="connsiteY128" fmla="*/ 4774493 h 4977304"/>
              <a:gd name="connsiteX129" fmla="*/ 4273289 w 12217206"/>
              <a:gd name="connsiteY129" fmla="*/ 4774225 h 4977304"/>
              <a:gd name="connsiteX130" fmla="*/ 4245283 w 12217206"/>
              <a:gd name="connsiteY130" fmla="*/ 4776749 h 4977304"/>
              <a:gd name="connsiteX131" fmla="*/ 4199245 w 12217206"/>
              <a:gd name="connsiteY131" fmla="*/ 4773714 h 4977304"/>
              <a:gd name="connsiteX132" fmla="*/ 4198941 w 12217206"/>
              <a:gd name="connsiteY132" fmla="*/ 4772347 h 4977304"/>
              <a:gd name="connsiteX133" fmla="*/ 4188453 w 12217206"/>
              <a:gd name="connsiteY133" fmla="*/ 4766228 h 4977304"/>
              <a:gd name="connsiteX134" fmla="*/ 4139982 w 12217206"/>
              <a:gd name="connsiteY134" fmla="*/ 4748999 h 4977304"/>
              <a:gd name="connsiteX135" fmla="*/ 4080374 w 12217206"/>
              <a:gd name="connsiteY135" fmla="*/ 4720184 h 4977304"/>
              <a:gd name="connsiteX136" fmla="*/ 4071828 w 12217206"/>
              <a:gd name="connsiteY136" fmla="*/ 4719278 h 4977304"/>
              <a:gd name="connsiteX137" fmla="*/ 4071710 w 12217206"/>
              <a:gd name="connsiteY137" fmla="*/ 4718953 h 4977304"/>
              <a:gd name="connsiteX138" fmla="*/ 4056247 w 12217206"/>
              <a:gd name="connsiteY138" fmla="*/ 4717622 h 4977304"/>
              <a:gd name="connsiteX139" fmla="*/ 4039668 w 12217206"/>
              <a:gd name="connsiteY139" fmla="*/ 4715861 h 4977304"/>
              <a:gd name="connsiteX140" fmla="*/ 4034303 w 12217206"/>
              <a:gd name="connsiteY140" fmla="*/ 4713218 h 4977304"/>
              <a:gd name="connsiteX141" fmla="*/ 4032672 w 12217206"/>
              <a:gd name="connsiteY141" fmla="*/ 4709236 h 4977304"/>
              <a:gd name="connsiteX142" fmla="*/ 4031088 w 12217206"/>
              <a:gd name="connsiteY142" fmla="*/ 4709491 h 4977304"/>
              <a:gd name="connsiteX143" fmla="*/ 4001867 w 12217206"/>
              <a:gd name="connsiteY143" fmla="*/ 4695842 h 4977304"/>
              <a:gd name="connsiteX144" fmla="*/ 3934220 w 12217206"/>
              <a:gd name="connsiteY144" fmla="*/ 4676884 h 4977304"/>
              <a:gd name="connsiteX145" fmla="*/ 3894676 w 12217206"/>
              <a:gd name="connsiteY145" fmla="*/ 4670743 h 4977304"/>
              <a:gd name="connsiteX146" fmla="*/ 3787232 w 12217206"/>
              <a:gd name="connsiteY146" fmla="*/ 4648764 h 4977304"/>
              <a:gd name="connsiteX147" fmla="*/ 3680057 w 12217206"/>
              <a:gd name="connsiteY147" fmla="*/ 4622784 h 4977304"/>
              <a:gd name="connsiteX148" fmla="*/ 3607627 w 12217206"/>
              <a:gd name="connsiteY148" fmla="*/ 4587738 h 4977304"/>
              <a:gd name="connsiteX149" fmla="*/ 3601451 w 12217206"/>
              <a:gd name="connsiteY149" fmla="*/ 4589218 h 4977304"/>
              <a:gd name="connsiteX150" fmla="*/ 3592338 w 12217206"/>
              <a:gd name="connsiteY150" fmla="*/ 4589396 h 4977304"/>
              <a:gd name="connsiteX151" fmla="*/ 3592104 w 12217206"/>
              <a:gd name="connsiteY151" fmla="*/ 4589103 h 4977304"/>
              <a:gd name="connsiteX152" fmla="*/ 3583586 w 12217206"/>
              <a:gd name="connsiteY152" fmla="*/ 4589853 h 4977304"/>
              <a:gd name="connsiteX153" fmla="*/ 3533777 w 12217206"/>
              <a:gd name="connsiteY153" fmla="*/ 4579320 h 4977304"/>
              <a:gd name="connsiteX154" fmla="*/ 3470906 w 12217206"/>
              <a:gd name="connsiteY154" fmla="*/ 4575344 h 4977304"/>
              <a:gd name="connsiteX155" fmla="*/ 3398460 w 12217206"/>
              <a:gd name="connsiteY155" fmla="*/ 4562260 h 4977304"/>
              <a:gd name="connsiteX156" fmla="*/ 3361644 w 12217206"/>
              <a:gd name="connsiteY156" fmla="*/ 4580670 h 4977304"/>
              <a:gd name="connsiteX157" fmla="*/ 3341795 w 12217206"/>
              <a:gd name="connsiteY157" fmla="*/ 4582496 h 4977304"/>
              <a:gd name="connsiteX158" fmla="*/ 3339469 w 12217206"/>
              <a:gd name="connsiteY158" fmla="*/ 4581438 h 4977304"/>
              <a:gd name="connsiteX159" fmla="*/ 3260180 w 12217206"/>
              <a:gd name="connsiteY159" fmla="*/ 4587820 h 4977304"/>
              <a:gd name="connsiteX160" fmla="*/ 3140460 w 12217206"/>
              <a:gd name="connsiteY160" fmla="*/ 4596263 h 4977304"/>
              <a:gd name="connsiteX161" fmla="*/ 3028270 w 12217206"/>
              <a:gd name="connsiteY161" fmla="*/ 4599134 h 4977304"/>
              <a:gd name="connsiteX162" fmla="*/ 2779714 w 12217206"/>
              <a:gd name="connsiteY162" fmla="*/ 4622831 h 4977304"/>
              <a:gd name="connsiteX163" fmla="*/ 2649525 w 12217206"/>
              <a:gd name="connsiteY163" fmla="*/ 4658086 h 4977304"/>
              <a:gd name="connsiteX164" fmla="*/ 2566315 w 12217206"/>
              <a:gd name="connsiteY164" fmla="*/ 4605776 h 4977304"/>
              <a:gd name="connsiteX165" fmla="*/ 2441626 w 12217206"/>
              <a:gd name="connsiteY165" fmla="*/ 4620872 h 4977304"/>
              <a:gd name="connsiteX166" fmla="*/ 2313568 w 12217206"/>
              <a:gd name="connsiteY166" fmla="*/ 4630067 h 4977304"/>
              <a:gd name="connsiteX167" fmla="*/ 2207105 w 12217206"/>
              <a:gd name="connsiteY167" fmla="*/ 4624384 h 4977304"/>
              <a:gd name="connsiteX168" fmla="*/ 2093268 w 12217206"/>
              <a:gd name="connsiteY168" fmla="*/ 4606236 h 4977304"/>
              <a:gd name="connsiteX169" fmla="*/ 1996024 w 12217206"/>
              <a:gd name="connsiteY169" fmla="*/ 4597526 h 4977304"/>
              <a:gd name="connsiteX170" fmla="*/ 1926886 w 12217206"/>
              <a:gd name="connsiteY170" fmla="*/ 4621358 h 4977304"/>
              <a:gd name="connsiteX171" fmla="*/ 1920368 w 12217206"/>
              <a:gd name="connsiteY171" fmla="*/ 4616112 h 4977304"/>
              <a:gd name="connsiteX172" fmla="*/ 1871831 w 12217206"/>
              <a:gd name="connsiteY172" fmla="*/ 4617844 h 4977304"/>
              <a:gd name="connsiteX173" fmla="*/ 1785463 w 12217206"/>
              <a:gd name="connsiteY173" fmla="*/ 4647841 h 4977304"/>
              <a:gd name="connsiteX174" fmla="*/ 1737045 w 12217206"/>
              <a:gd name="connsiteY174" fmla="*/ 4642356 h 4977304"/>
              <a:gd name="connsiteX175" fmla="*/ 1673954 w 12217206"/>
              <a:gd name="connsiteY175" fmla="*/ 4624601 h 4977304"/>
              <a:gd name="connsiteX176" fmla="*/ 1602834 w 12217206"/>
              <a:gd name="connsiteY176" fmla="*/ 4640924 h 4977304"/>
              <a:gd name="connsiteX177" fmla="*/ 1490351 w 12217206"/>
              <a:gd name="connsiteY177" fmla="*/ 4613132 h 4977304"/>
              <a:gd name="connsiteX178" fmla="*/ 1149212 w 12217206"/>
              <a:gd name="connsiteY178" fmla="*/ 4564210 h 4977304"/>
              <a:gd name="connsiteX179" fmla="*/ 938574 w 12217206"/>
              <a:gd name="connsiteY179" fmla="*/ 4566821 h 4977304"/>
              <a:gd name="connsiteX180" fmla="*/ 857697 w 12217206"/>
              <a:gd name="connsiteY180" fmla="*/ 4525391 h 4977304"/>
              <a:gd name="connsiteX181" fmla="*/ 836981 w 12217206"/>
              <a:gd name="connsiteY181" fmla="*/ 4526708 h 4977304"/>
              <a:gd name="connsiteX182" fmla="*/ 816264 w 12217206"/>
              <a:gd name="connsiteY182" fmla="*/ 4524575 h 4977304"/>
              <a:gd name="connsiteX183" fmla="*/ 810965 w 12217206"/>
              <a:gd name="connsiteY183" fmla="*/ 4527718 h 4977304"/>
              <a:gd name="connsiteX184" fmla="*/ 796509 w 12217206"/>
              <a:gd name="connsiteY184" fmla="*/ 4527387 h 4977304"/>
              <a:gd name="connsiteX185" fmla="*/ 767389 w 12217206"/>
              <a:gd name="connsiteY185" fmla="*/ 4529784 h 4977304"/>
              <a:gd name="connsiteX186" fmla="*/ 762544 w 12217206"/>
              <a:gd name="connsiteY186" fmla="*/ 4527372 h 4977304"/>
              <a:gd name="connsiteX187" fmla="*/ 719567 w 12217206"/>
              <a:gd name="connsiteY187" fmla="*/ 4526534 h 4977304"/>
              <a:gd name="connsiteX188" fmla="*/ 719262 w 12217206"/>
              <a:gd name="connsiteY188" fmla="*/ 4525164 h 4977304"/>
              <a:gd name="connsiteX189" fmla="*/ 708402 w 12217206"/>
              <a:gd name="connsiteY189" fmla="*/ 4518999 h 4977304"/>
              <a:gd name="connsiteX190" fmla="*/ 596394 w 12217206"/>
              <a:gd name="connsiteY190" fmla="*/ 4472455 h 4977304"/>
              <a:gd name="connsiteX191" fmla="*/ 578149 w 12217206"/>
              <a:gd name="connsiteY191" fmla="*/ 4469575 h 4977304"/>
              <a:gd name="connsiteX192" fmla="*/ 571336 w 12217206"/>
              <a:gd name="connsiteY192" fmla="*/ 4469781 h 4977304"/>
              <a:gd name="connsiteX193" fmla="*/ 444802 w 12217206"/>
              <a:gd name="connsiteY193" fmla="*/ 4428480 h 4977304"/>
              <a:gd name="connsiteX194" fmla="*/ 403746 w 12217206"/>
              <a:gd name="connsiteY194" fmla="*/ 4422157 h 4977304"/>
              <a:gd name="connsiteX195" fmla="*/ 292240 w 12217206"/>
              <a:gd name="connsiteY195" fmla="*/ 4399681 h 4977304"/>
              <a:gd name="connsiteX196" fmla="*/ 118302 w 12217206"/>
              <a:gd name="connsiteY196" fmla="*/ 4343421 h 4977304"/>
              <a:gd name="connsiteX197" fmla="*/ 15516 w 12217206"/>
              <a:gd name="connsiteY197" fmla="*/ 4340320 h 4977304"/>
              <a:gd name="connsiteX198" fmla="*/ 2 w 12217206"/>
              <a:gd name="connsiteY198" fmla="*/ 4334381 h 4977304"/>
              <a:gd name="connsiteX199" fmla="*/ 2 w 12217206"/>
              <a:gd name="connsiteY199" fmla="*/ 3589361 h 4977304"/>
              <a:gd name="connsiteX200" fmla="*/ 0 w 12217206"/>
              <a:gd name="connsiteY200" fmla="*/ 3589361 h 4977304"/>
              <a:gd name="connsiteX201" fmla="*/ 0 w 12217206"/>
              <a:gd name="connsiteY201" fmla="*/ 3513036 h 4977304"/>
              <a:gd name="connsiteX202" fmla="*/ 0 w 12217206"/>
              <a:gd name="connsiteY202" fmla="*/ 2672265 h 4977304"/>
              <a:gd name="connsiteX203" fmla="*/ 0 w 12217206"/>
              <a:gd name="connsiteY203" fmla="*/ 0 h 4977304"/>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8158 w 12217206"/>
              <a:gd name="connsiteY4" fmla="*/ 3664565 h 4977304"/>
              <a:gd name="connsiteX5" fmla="*/ 12132764 w 12217206"/>
              <a:gd name="connsiteY5" fmla="*/ 3748492 h 4977304"/>
              <a:gd name="connsiteX6" fmla="*/ 12053056 w 12217206"/>
              <a:gd name="connsiteY6" fmla="*/ 3749753 h 4977304"/>
              <a:gd name="connsiteX7" fmla="*/ 11938513 w 12217206"/>
              <a:gd name="connsiteY7" fmla="*/ 3754367 h 4977304"/>
              <a:gd name="connsiteX8" fmla="*/ 11853342 w 12217206"/>
              <a:gd name="connsiteY8" fmla="*/ 3782688 h 4977304"/>
              <a:gd name="connsiteX9" fmla="*/ 11704569 w 12217206"/>
              <a:gd name="connsiteY9" fmla="*/ 3839336 h 4977304"/>
              <a:gd name="connsiteX10" fmla="*/ 11577641 w 12217206"/>
              <a:gd name="connsiteY10" fmla="*/ 3885996 h 4977304"/>
              <a:gd name="connsiteX11" fmla="*/ 11508791 w 12217206"/>
              <a:gd name="connsiteY11" fmla="*/ 3969283 h 4977304"/>
              <a:gd name="connsiteX12" fmla="*/ 11388373 w 12217206"/>
              <a:gd name="connsiteY12" fmla="*/ 4027440 h 4977304"/>
              <a:gd name="connsiteX13" fmla="*/ 11276406 w 12217206"/>
              <a:gd name="connsiteY13" fmla="*/ 4056099 h 4977304"/>
              <a:gd name="connsiteX14" fmla="*/ 11190251 w 12217206"/>
              <a:gd name="connsiteY14" fmla="*/ 4073272 h 4977304"/>
              <a:gd name="connsiteX15" fmla="*/ 11139995 w 12217206"/>
              <a:gd name="connsiteY15" fmla="*/ 4081811 h 4977304"/>
              <a:gd name="connsiteX16" fmla="*/ 11040727 w 12217206"/>
              <a:gd name="connsiteY16" fmla="*/ 4081109 h 4977304"/>
              <a:gd name="connsiteX17" fmla="*/ 10969005 w 12217206"/>
              <a:gd name="connsiteY17" fmla="*/ 4091154 h 4977304"/>
              <a:gd name="connsiteX18" fmla="*/ 10899772 w 12217206"/>
              <a:gd name="connsiteY18" fmla="*/ 4122857 h 4977304"/>
              <a:gd name="connsiteX19" fmla="*/ 10838983 w 12217206"/>
              <a:gd name="connsiteY19" fmla="*/ 4155791 h 4977304"/>
              <a:gd name="connsiteX20" fmla="*/ 10769520 w 12217206"/>
              <a:gd name="connsiteY20" fmla="*/ 4198574 h 4977304"/>
              <a:gd name="connsiteX21" fmla="*/ 10570843 w 12217206"/>
              <a:gd name="connsiteY21" fmla="*/ 4255424 h 4977304"/>
              <a:gd name="connsiteX22" fmla="*/ 10512263 w 12217206"/>
              <a:gd name="connsiteY22" fmla="*/ 4291698 h 4977304"/>
              <a:gd name="connsiteX23" fmla="*/ 10439016 w 12217206"/>
              <a:gd name="connsiteY23" fmla="*/ 4293933 h 4977304"/>
              <a:gd name="connsiteX24" fmla="*/ 10376941 w 12217206"/>
              <a:gd name="connsiteY24" fmla="*/ 4298111 h 4977304"/>
              <a:gd name="connsiteX25" fmla="*/ 10329960 w 12217206"/>
              <a:gd name="connsiteY25" fmla="*/ 4298774 h 4977304"/>
              <a:gd name="connsiteX26" fmla="*/ 10254256 w 12217206"/>
              <a:gd name="connsiteY26" fmla="*/ 4309364 h 4977304"/>
              <a:gd name="connsiteX27" fmla="*/ 10119745 w 12217206"/>
              <a:gd name="connsiteY27" fmla="*/ 4321869 h 4977304"/>
              <a:gd name="connsiteX28" fmla="*/ 10075444 w 12217206"/>
              <a:gd name="connsiteY28" fmla="*/ 4324144 h 4977304"/>
              <a:gd name="connsiteX29" fmla="*/ 10032543 w 12217206"/>
              <a:gd name="connsiteY29" fmla="*/ 4322337 h 4977304"/>
              <a:gd name="connsiteX30" fmla="*/ 9953375 w 12217206"/>
              <a:gd name="connsiteY30" fmla="*/ 4339186 h 4977304"/>
              <a:gd name="connsiteX31" fmla="*/ 9841223 w 12217206"/>
              <a:gd name="connsiteY31" fmla="*/ 4346536 h 4977304"/>
              <a:gd name="connsiteX32" fmla="*/ 9721820 w 12217206"/>
              <a:gd name="connsiteY32" fmla="*/ 4368481 h 4977304"/>
              <a:gd name="connsiteX33" fmla="*/ 9578114 w 12217206"/>
              <a:gd name="connsiteY33" fmla="*/ 4380883 h 4977304"/>
              <a:gd name="connsiteX34" fmla="*/ 9336820 w 12217206"/>
              <a:gd name="connsiteY34" fmla="*/ 4430514 h 4977304"/>
              <a:gd name="connsiteX35" fmla="*/ 9272837 w 12217206"/>
              <a:gd name="connsiteY35" fmla="*/ 4491645 h 4977304"/>
              <a:gd name="connsiteX36" fmla="*/ 9188677 w 12217206"/>
              <a:gd name="connsiteY36" fmla="*/ 4497828 h 4977304"/>
              <a:gd name="connsiteX37" fmla="*/ 9183116 w 12217206"/>
              <a:gd name="connsiteY37" fmla="*/ 4507862 h 4977304"/>
              <a:gd name="connsiteX38" fmla="*/ 9145128 w 12217206"/>
              <a:gd name="connsiteY38" fmla="*/ 4520027 h 4977304"/>
              <a:gd name="connsiteX39" fmla="*/ 9144106 w 12217206"/>
              <a:gd name="connsiteY39" fmla="*/ 4518870 h 4977304"/>
              <a:gd name="connsiteX40" fmla="*/ 9131223 w 12217206"/>
              <a:gd name="connsiteY40" fmla="*/ 4516515 h 4977304"/>
              <a:gd name="connsiteX41" fmla="*/ 9107733 w 12217206"/>
              <a:gd name="connsiteY41" fmla="*/ 4515031 h 4977304"/>
              <a:gd name="connsiteX42" fmla="*/ 9047414 w 12217206"/>
              <a:gd name="connsiteY42" fmla="*/ 4506003 h 4977304"/>
              <a:gd name="connsiteX43" fmla="*/ 8999479 w 12217206"/>
              <a:gd name="connsiteY43" fmla="*/ 4509570 h 4977304"/>
              <a:gd name="connsiteX44" fmla="*/ 8999194 w 12217206"/>
              <a:gd name="connsiteY44" fmla="*/ 4509309 h 4977304"/>
              <a:gd name="connsiteX45" fmla="*/ 8990231 w 12217206"/>
              <a:gd name="connsiteY45" fmla="*/ 4510625 h 4977304"/>
              <a:gd name="connsiteX46" fmla="*/ 8984397 w 12217206"/>
              <a:gd name="connsiteY46" fmla="*/ 4512863 h 4977304"/>
              <a:gd name="connsiteX47" fmla="*/ 8968351 w 12217206"/>
              <a:gd name="connsiteY47" fmla="*/ 4516366 h 4977304"/>
              <a:gd name="connsiteX48" fmla="*/ 8962029 w 12217206"/>
              <a:gd name="connsiteY48" fmla="*/ 4515606 h 4977304"/>
              <a:gd name="connsiteX49" fmla="*/ 8957069 w 12217206"/>
              <a:gd name="connsiteY49" fmla="*/ 4513190 h 4977304"/>
              <a:gd name="connsiteX50" fmla="*/ 8889695 w 12217206"/>
              <a:gd name="connsiteY50" fmla="*/ 4533539 h 4977304"/>
              <a:gd name="connsiteX51" fmla="*/ 8746606 w 12217206"/>
              <a:gd name="connsiteY51" fmla="*/ 4530613 h 4977304"/>
              <a:gd name="connsiteX52" fmla="*/ 8702038 w 12217206"/>
              <a:gd name="connsiteY52" fmla="*/ 4532895 h 4977304"/>
              <a:gd name="connsiteX53" fmla="*/ 8590337 w 12217206"/>
              <a:gd name="connsiteY53" fmla="*/ 4542204 h 4977304"/>
              <a:gd name="connsiteX54" fmla="*/ 8519543 w 12217206"/>
              <a:gd name="connsiteY54" fmla="*/ 4526086 h 4977304"/>
              <a:gd name="connsiteX55" fmla="*/ 8505306 w 12217206"/>
              <a:gd name="connsiteY55" fmla="*/ 4532509 h 4977304"/>
              <a:gd name="connsiteX56" fmla="*/ 8500493 w 12217206"/>
              <a:gd name="connsiteY56" fmla="*/ 4535768 h 4977304"/>
              <a:gd name="connsiteX57" fmla="*/ 8492299 w 12217206"/>
              <a:gd name="connsiteY57" fmla="*/ 4538742 h 4977304"/>
              <a:gd name="connsiteX58" fmla="*/ 8491926 w 12217206"/>
              <a:gd name="connsiteY58" fmla="*/ 4538547 h 4977304"/>
              <a:gd name="connsiteX59" fmla="*/ 8484586 w 12217206"/>
              <a:gd name="connsiteY59" fmla="*/ 4541860 h 4977304"/>
              <a:gd name="connsiteX60" fmla="*/ 8361601 w 12217206"/>
              <a:gd name="connsiteY60" fmla="*/ 4557109 h 4977304"/>
              <a:gd name="connsiteX61" fmla="*/ 8348227 w 12217206"/>
              <a:gd name="connsiteY61" fmla="*/ 4557320 h 4977304"/>
              <a:gd name="connsiteX62" fmla="*/ 8346801 w 12217206"/>
              <a:gd name="connsiteY62" fmla="*/ 4556408 h 4977304"/>
              <a:gd name="connsiteX63" fmla="*/ 8308886 w 12217206"/>
              <a:gd name="connsiteY63" fmla="*/ 4575677 h 4977304"/>
              <a:gd name="connsiteX64" fmla="*/ 8289640 w 12217206"/>
              <a:gd name="connsiteY64" fmla="*/ 4590767 h 4977304"/>
              <a:gd name="connsiteX65" fmla="*/ 8278750 w 12217206"/>
              <a:gd name="connsiteY65" fmla="*/ 4597091 h 4977304"/>
              <a:gd name="connsiteX66" fmla="*/ 8277624 w 12217206"/>
              <a:gd name="connsiteY66" fmla="*/ 4601916 h 4977304"/>
              <a:gd name="connsiteX67" fmla="*/ 8260561 w 12217206"/>
              <a:gd name="connsiteY67" fmla="*/ 4609708 h 4977304"/>
              <a:gd name="connsiteX68" fmla="*/ 8257864 w 12217206"/>
              <a:gd name="connsiteY68" fmla="*/ 4609458 h 4977304"/>
              <a:gd name="connsiteX69" fmla="*/ 8246529 w 12217206"/>
              <a:gd name="connsiteY69" fmla="*/ 4620148 h 4977304"/>
              <a:gd name="connsiteX70" fmla="*/ 8240334 w 12217206"/>
              <a:gd name="connsiteY70" fmla="*/ 4634257 h 4977304"/>
              <a:gd name="connsiteX71" fmla="*/ 8084875 w 12217206"/>
              <a:gd name="connsiteY71" fmla="*/ 4684387 h 4977304"/>
              <a:gd name="connsiteX72" fmla="*/ 7900134 w 12217206"/>
              <a:gd name="connsiteY72" fmla="*/ 4729969 h 4977304"/>
              <a:gd name="connsiteX73" fmla="*/ 7713595 w 12217206"/>
              <a:gd name="connsiteY73" fmla="*/ 4757895 h 4977304"/>
              <a:gd name="connsiteX74" fmla="*/ 7609267 w 12217206"/>
              <a:gd name="connsiteY74" fmla="*/ 4754126 h 4977304"/>
              <a:gd name="connsiteX75" fmla="*/ 7522521 w 12217206"/>
              <a:gd name="connsiteY75" fmla="*/ 4760455 h 4977304"/>
              <a:gd name="connsiteX76" fmla="*/ 7514554 w 12217206"/>
              <a:gd name="connsiteY76" fmla="*/ 4763228 h 4977304"/>
              <a:gd name="connsiteX77" fmla="*/ 7502403 w 12217206"/>
              <a:gd name="connsiteY77" fmla="*/ 4764677 h 4977304"/>
              <a:gd name="connsiteX78" fmla="*/ 7502032 w 12217206"/>
              <a:gd name="connsiteY78" fmla="*/ 4764322 h 4977304"/>
              <a:gd name="connsiteX79" fmla="*/ 7490794 w 12217206"/>
              <a:gd name="connsiteY79" fmla="*/ 4766442 h 4977304"/>
              <a:gd name="connsiteX80" fmla="*/ 7400450 w 12217206"/>
              <a:gd name="connsiteY80" fmla="*/ 4757640 h 4977304"/>
              <a:gd name="connsiteX81" fmla="*/ 7307302 w 12217206"/>
              <a:gd name="connsiteY81" fmla="*/ 4747220 h 4977304"/>
              <a:gd name="connsiteX82" fmla="*/ 7305976 w 12217206"/>
              <a:gd name="connsiteY82" fmla="*/ 4745654 h 4977304"/>
              <a:gd name="connsiteX83" fmla="*/ 7213744 w 12217206"/>
              <a:gd name="connsiteY83" fmla="*/ 4773074 h 4977304"/>
              <a:gd name="connsiteX84" fmla="*/ 7196298 w 12217206"/>
              <a:gd name="connsiteY84" fmla="*/ 4778016 h 4977304"/>
              <a:gd name="connsiteX85" fmla="*/ 7192202 w 12217206"/>
              <a:gd name="connsiteY85" fmla="*/ 4783834 h 4977304"/>
              <a:gd name="connsiteX86" fmla="*/ 7166024 w 12217206"/>
              <a:gd name="connsiteY86" fmla="*/ 4788882 h 4977304"/>
              <a:gd name="connsiteX87" fmla="*/ 7092253 w 12217206"/>
              <a:gd name="connsiteY87" fmla="*/ 4802161 h 4977304"/>
              <a:gd name="connsiteX88" fmla="*/ 7013814 w 12217206"/>
              <a:gd name="connsiteY88" fmla="*/ 4801755 h 4977304"/>
              <a:gd name="connsiteX89" fmla="*/ 6899540 w 12217206"/>
              <a:gd name="connsiteY89" fmla="*/ 4833798 h 4977304"/>
              <a:gd name="connsiteX90" fmla="*/ 6703746 w 12217206"/>
              <a:gd name="connsiteY90" fmla="*/ 4864157 h 4977304"/>
              <a:gd name="connsiteX91" fmla="*/ 6545085 w 12217206"/>
              <a:gd name="connsiteY91" fmla="*/ 4895408 h 4977304"/>
              <a:gd name="connsiteX92" fmla="*/ 6313345 w 12217206"/>
              <a:gd name="connsiteY92" fmla="*/ 4946232 h 4977304"/>
              <a:gd name="connsiteX93" fmla="*/ 6164558 w 12217206"/>
              <a:gd name="connsiteY93" fmla="*/ 4948498 h 4977304"/>
              <a:gd name="connsiteX94" fmla="*/ 6069796 w 12217206"/>
              <a:gd name="connsiteY94" fmla="*/ 4970720 h 4977304"/>
              <a:gd name="connsiteX95" fmla="*/ 6064481 w 12217206"/>
              <a:gd name="connsiteY95" fmla="*/ 4969051 h 4977304"/>
              <a:gd name="connsiteX96" fmla="*/ 6044602 w 12217206"/>
              <a:gd name="connsiteY96" fmla="*/ 4969792 h 4977304"/>
              <a:gd name="connsiteX97" fmla="*/ 6037252 w 12217206"/>
              <a:gd name="connsiteY97" fmla="*/ 4960726 h 4977304"/>
              <a:gd name="connsiteX98" fmla="*/ 6006081 w 12217206"/>
              <a:gd name="connsiteY98" fmla="*/ 4955195 h 4977304"/>
              <a:gd name="connsiteX99" fmla="*/ 5920065 w 12217206"/>
              <a:gd name="connsiteY99" fmla="*/ 4944866 h 4977304"/>
              <a:gd name="connsiteX100" fmla="*/ 5755077 w 12217206"/>
              <a:gd name="connsiteY100" fmla="*/ 4976193 h 4977304"/>
              <a:gd name="connsiteX101" fmla="*/ 5623207 w 12217206"/>
              <a:gd name="connsiteY101" fmla="*/ 4977304 h 4977304"/>
              <a:gd name="connsiteX102" fmla="*/ 5467256 w 12217206"/>
              <a:gd name="connsiteY102" fmla="*/ 4962079 h 4977304"/>
              <a:gd name="connsiteX103" fmla="*/ 5429137 w 12217206"/>
              <a:gd name="connsiteY103" fmla="*/ 4949858 h 4977304"/>
              <a:gd name="connsiteX104" fmla="*/ 5378078 w 12217206"/>
              <a:gd name="connsiteY104" fmla="*/ 4930634 h 4977304"/>
              <a:gd name="connsiteX105" fmla="*/ 5258253 w 12217206"/>
              <a:gd name="connsiteY105" fmla="*/ 4908461 h 4977304"/>
              <a:gd name="connsiteX106" fmla="*/ 5219477 w 12217206"/>
              <a:gd name="connsiteY106" fmla="*/ 4896381 h 4977304"/>
              <a:gd name="connsiteX107" fmla="*/ 5171208 w 12217206"/>
              <a:gd name="connsiteY107" fmla="*/ 4893134 h 4977304"/>
              <a:gd name="connsiteX108" fmla="*/ 5153115 w 12217206"/>
              <a:gd name="connsiteY108" fmla="*/ 4885290 h 4977304"/>
              <a:gd name="connsiteX109" fmla="*/ 5139168 w 12217206"/>
              <a:gd name="connsiteY109" fmla="*/ 4881597 h 4977304"/>
              <a:gd name="connsiteX110" fmla="*/ 5136167 w 12217206"/>
              <a:gd name="connsiteY110" fmla="*/ 4879315 h 4977304"/>
              <a:gd name="connsiteX111" fmla="*/ 5118243 w 12217206"/>
              <a:gd name="connsiteY111" fmla="*/ 4867529 h 4977304"/>
              <a:gd name="connsiteX112" fmla="*/ 5062411 w 12217206"/>
              <a:gd name="connsiteY112" fmla="*/ 4874665 h 4977304"/>
              <a:gd name="connsiteX113" fmla="*/ 5008170 w 12217206"/>
              <a:gd name="connsiteY113" fmla="*/ 4856876 h 4977304"/>
              <a:gd name="connsiteX114" fmla="*/ 4837210 w 12217206"/>
              <a:gd name="connsiteY114" fmla="*/ 4830794 h 4977304"/>
              <a:gd name="connsiteX115" fmla="*/ 4759270 w 12217206"/>
              <a:gd name="connsiteY115" fmla="*/ 4800638 h 4977304"/>
              <a:gd name="connsiteX116" fmla="*/ 4720035 w 12217206"/>
              <a:gd name="connsiteY116" fmla="*/ 4790848 h 4977304"/>
              <a:gd name="connsiteX117" fmla="*/ 4718027 w 12217206"/>
              <a:gd name="connsiteY117" fmla="*/ 4790035 h 4977304"/>
              <a:gd name="connsiteX118" fmla="*/ 4718961 w 12217206"/>
              <a:gd name="connsiteY118" fmla="*/ 4789806 h 4977304"/>
              <a:gd name="connsiteX119" fmla="*/ 4714055 w 12217206"/>
              <a:gd name="connsiteY119" fmla="*/ 4788426 h 4977304"/>
              <a:gd name="connsiteX120" fmla="*/ 4718027 w 12217206"/>
              <a:gd name="connsiteY120" fmla="*/ 4790035 h 4977304"/>
              <a:gd name="connsiteX121" fmla="*/ 4712381 w 12217206"/>
              <a:gd name="connsiteY121" fmla="*/ 4791420 h 4977304"/>
              <a:gd name="connsiteX122" fmla="*/ 4512801 w 12217206"/>
              <a:gd name="connsiteY122" fmla="*/ 4780666 h 4977304"/>
              <a:gd name="connsiteX123" fmla="*/ 4425588 w 12217206"/>
              <a:gd name="connsiteY123" fmla="*/ 4769100 h 4977304"/>
              <a:gd name="connsiteX124" fmla="*/ 4314086 w 12217206"/>
              <a:gd name="connsiteY124" fmla="*/ 4774822 h 4977304"/>
              <a:gd name="connsiteX125" fmla="*/ 4312230 w 12217206"/>
              <a:gd name="connsiteY125" fmla="*/ 4773365 h 4977304"/>
              <a:gd name="connsiteX126" fmla="*/ 4292278 w 12217206"/>
              <a:gd name="connsiteY126" fmla="*/ 4771325 h 4977304"/>
              <a:gd name="connsiteX127" fmla="*/ 4287201 w 12217206"/>
              <a:gd name="connsiteY127" fmla="*/ 4774493 h 4977304"/>
              <a:gd name="connsiteX128" fmla="*/ 4273289 w 12217206"/>
              <a:gd name="connsiteY128" fmla="*/ 4774225 h 4977304"/>
              <a:gd name="connsiteX129" fmla="*/ 4245283 w 12217206"/>
              <a:gd name="connsiteY129" fmla="*/ 4776749 h 4977304"/>
              <a:gd name="connsiteX130" fmla="*/ 4199245 w 12217206"/>
              <a:gd name="connsiteY130" fmla="*/ 4773714 h 4977304"/>
              <a:gd name="connsiteX131" fmla="*/ 4198941 w 12217206"/>
              <a:gd name="connsiteY131" fmla="*/ 4772347 h 4977304"/>
              <a:gd name="connsiteX132" fmla="*/ 4188453 w 12217206"/>
              <a:gd name="connsiteY132" fmla="*/ 4766228 h 4977304"/>
              <a:gd name="connsiteX133" fmla="*/ 4139982 w 12217206"/>
              <a:gd name="connsiteY133" fmla="*/ 4748999 h 4977304"/>
              <a:gd name="connsiteX134" fmla="*/ 4080374 w 12217206"/>
              <a:gd name="connsiteY134" fmla="*/ 4720184 h 4977304"/>
              <a:gd name="connsiteX135" fmla="*/ 4071828 w 12217206"/>
              <a:gd name="connsiteY135" fmla="*/ 4719278 h 4977304"/>
              <a:gd name="connsiteX136" fmla="*/ 4071710 w 12217206"/>
              <a:gd name="connsiteY136" fmla="*/ 4718953 h 4977304"/>
              <a:gd name="connsiteX137" fmla="*/ 4056247 w 12217206"/>
              <a:gd name="connsiteY137" fmla="*/ 4717622 h 4977304"/>
              <a:gd name="connsiteX138" fmla="*/ 4039668 w 12217206"/>
              <a:gd name="connsiteY138" fmla="*/ 4715861 h 4977304"/>
              <a:gd name="connsiteX139" fmla="*/ 4034303 w 12217206"/>
              <a:gd name="connsiteY139" fmla="*/ 4713218 h 4977304"/>
              <a:gd name="connsiteX140" fmla="*/ 4032672 w 12217206"/>
              <a:gd name="connsiteY140" fmla="*/ 4709236 h 4977304"/>
              <a:gd name="connsiteX141" fmla="*/ 4031088 w 12217206"/>
              <a:gd name="connsiteY141" fmla="*/ 4709491 h 4977304"/>
              <a:gd name="connsiteX142" fmla="*/ 4001867 w 12217206"/>
              <a:gd name="connsiteY142" fmla="*/ 4695842 h 4977304"/>
              <a:gd name="connsiteX143" fmla="*/ 3934220 w 12217206"/>
              <a:gd name="connsiteY143" fmla="*/ 4676884 h 4977304"/>
              <a:gd name="connsiteX144" fmla="*/ 3894676 w 12217206"/>
              <a:gd name="connsiteY144" fmla="*/ 4670743 h 4977304"/>
              <a:gd name="connsiteX145" fmla="*/ 3787232 w 12217206"/>
              <a:gd name="connsiteY145" fmla="*/ 4648764 h 4977304"/>
              <a:gd name="connsiteX146" fmla="*/ 3680057 w 12217206"/>
              <a:gd name="connsiteY146" fmla="*/ 4622784 h 4977304"/>
              <a:gd name="connsiteX147" fmla="*/ 3607627 w 12217206"/>
              <a:gd name="connsiteY147" fmla="*/ 4587738 h 4977304"/>
              <a:gd name="connsiteX148" fmla="*/ 3601451 w 12217206"/>
              <a:gd name="connsiteY148" fmla="*/ 4589218 h 4977304"/>
              <a:gd name="connsiteX149" fmla="*/ 3592338 w 12217206"/>
              <a:gd name="connsiteY149" fmla="*/ 4589396 h 4977304"/>
              <a:gd name="connsiteX150" fmla="*/ 3592104 w 12217206"/>
              <a:gd name="connsiteY150" fmla="*/ 4589103 h 4977304"/>
              <a:gd name="connsiteX151" fmla="*/ 3583586 w 12217206"/>
              <a:gd name="connsiteY151" fmla="*/ 4589853 h 4977304"/>
              <a:gd name="connsiteX152" fmla="*/ 3533777 w 12217206"/>
              <a:gd name="connsiteY152" fmla="*/ 4579320 h 4977304"/>
              <a:gd name="connsiteX153" fmla="*/ 3470906 w 12217206"/>
              <a:gd name="connsiteY153" fmla="*/ 4575344 h 4977304"/>
              <a:gd name="connsiteX154" fmla="*/ 3398460 w 12217206"/>
              <a:gd name="connsiteY154" fmla="*/ 4562260 h 4977304"/>
              <a:gd name="connsiteX155" fmla="*/ 3361644 w 12217206"/>
              <a:gd name="connsiteY155" fmla="*/ 4580670 h 4977304"/>
              <a:gd name="connsiteX156" fmla="*/ 3341795 w 12217206"/>
              <a:gd name="connsiteY156" fmla="*/ 4582496 h 4977304"/>
              <a:gd name="connsiteX157" fmla="*/ 3339469 w 12217206"/>
              <a:gd name="connsiteY157" fmla="*/ 4581438 h 4977304"/>
              <a:gd name="connsiteX158" fmla="*/ 3260180 w 12217206"/>
              <a:gd name="connsiteY158" fmla="*/ 4587820 h 4977304"/>
              <a:gd name="connsiteX159" fmla="*/ 3140460 w 12217206"/>
              <a:gd name="connsiteY159" fmla="*/ 4596263 h 4977304"/>
              <a:gd name="connsiteX160" fmla="*/ 3028270 w 12217206"/>
              <a:gd name="connsiteY160" fmla="*/ 4599134 h 4977304"/>
              <a:gd name="connsiteX161" fmla="*/ 2779714 w 12217206"/>
              <a:gd name="connsiteY161" fmla="*/ 4622831 h 4977304"/>
              <a:gd name="connsiteX162" fmla="*/ 2649525 w 12217206"/>
              <a:gd name="connsiteY162" fmla="*/ 4658086 h 4977304"/>
              <a:gd name="connsiteX163" fmla="*/ 2566315 w 12217206"/>
              <a:gd name="connsiteY163" fmla="*/ 4605776 h 4977304"/>
              <a:gd name="connsiteX164" fmla="*/ 2441626 w 12217206"/>
              <a:gd name="connsiteY164" fmla="*/ 4620872 h 4977304"/>
              <a:gd name="connsiteX165" fmla="*/ 2313568 w 12217206"/>
              <a:gd name="connsiteY165" fmla="*/ 4630067 h 4977304"/>
              <a:gd name="connsiteX166" fmla="*/ 2207105 w 12217206"/>
              <a:gd name="connsiteY166" fmla="*/ 4624384 h 4977304"/>
              <a:gd name="connsiteX167" fmla="*/ 2093268 w 12217206"/>
              <a:gd name="connsiteY167" fmla="*/ 4606236 h 4977304"/>
              <a:gd name="connsiteX168" fmla="*/ 1996024 w 12217206"/>
              <a:gd name="connsiteY168" fmla="*/ 4597526 h 4977304"/>
              <a:gd name="connsiteX169" fmla="*/ 1926886 w 12217206"/>
              <a:gd name="connsiteY169" fmla="*/ 4621358 h 4977304"/>
              <a:gd name="connsiteX170" fmla="*/ 1920368 w 12217206"/>
              <a:gd name="connsiteY170" fmla="*/ 4616112 h 4977304"/>
              <a:gd name="connsiteX171" fmla="*/ 1871831 w 12217206"/>
              <a:gd name="connsiteY171" fmla="*/ 4617844 h 4977304"/>
              <a:gd name="connsiteX172" fmla="*/ 1785463 w 12217206"/>
              <a:gd name="connsiteY172" fmla="*/ 4647841 h 4977304"/>
              <a:gd name="connsiteX173" fmla="*/ 1737045 w 12217206"/>
              <a:gd name="connsiteY173" fmla="*/ 4642356 h 4977304"/>
              <a:gd name="connsiteX174" fmla="*/ 1673954 w 12217206"/>
              <a:gd name="connsiteY174" fmla="*/ 4624601 h 4977304"/>
              <a:gd name="connsiteX175" fmla="*/ 1602834 w 12217206"/>
              <a:gd name="connsiteY175" fmla="*/ 4640924 h 4977304"/>
              <a:gd name="connsiteX176" fmla="*/ 1490351 w 12217206"/>
              <a:gd name="connsiteY176" fmla="*/ 4613132 h 4977304"/>
              <a:gd name="connsiteX177" fmla="*/ 1149212 w 12217206"/>
              <a:gd name="connsiteY177" fmla="*/ 4564210 h 4977304"/>
              <a:gd name="connsiteX178" fmla="*/ 938574 w 12217206"/>
              <a:gd name="connsiteY178" fmla="*/ 4566821 h 4977304"/>
              <a:gd name="connsiteX179" fmla="*/ 857697 w 12217206"/>
              <a:gd name="connsiteY179" fmla="*/ 4525391 h 4977304"/>
              <a:gd name="connsiteX180" fmla="*/ 836981 w 12217206"/>
              <a:gd name="connsiteY180" fmla="*/ 4526708 h 4977304"/>
              <a:gd name="connsiteX181" fmla="*/ 816264 w 12217206"/>
              <a:gd name="connsiteY181" fmla="*/ 4524575 h 4977304"/>
              <a:gd name="connsiteX182" fmla="*/ 810965 w 12217206"/>
              <a:gd name="connsiteY182" fmla="*/ 4527718 h 4977304"/>
              <a:gd name="connsiteX183" fmla="*/ 796509 w 12217206"/>
              <a:gd name="connsiteY183" fmla="*/ 4527387 h 4977304"/>
              <a:gd name="connsiteX184" fmla="*/ 767389 w 12217206"/>
              <a:gd name="connsiteY184" fmla="*/ 4529784 h 4977304"/>
              <a:gd name="connsiteX185" fmla="*/ 762544 w 12217206"/>
              <a:gd name="connsiteY185" fmla="*/ 4527372 h 4977304"/>
              <a:gd name="connsiteX186" fmla="*/ 719567 w 12217206"/>
              <a:gd name="connsiteY186" fmla="*/ 4526534 h 4977304"/>
              <a:gd name="connsiteX187" fmla="*/ 719262 w 12217206"/>
              <a:gd name="connsiteY187" fmla="*/ 4525164 h 4977304"/>
              <a:gd name="connsiteX188" fmla="*/ 708402 w 12217206"/>
              <a:gd name="connsiteY188" fmla="*/ 4518999 h 4977304"/>
              <a:gd name="connsiteX189" fmla="*/ 596394 w 12217206"/>
              <a:gd name="connsiteY189" fmla="*/ 4472455 h 4977304"/>
              <a:gd name="connsiteX190" fmla="*/ 578149 w 12217206"/>
              <a:gd name="connsiteY190" fmla="*/ 4469575 h 4977304"/>
              <a:gd name="connsiteX191" fmla="*/ 571336 w 12217206"/>
              <a:gd name="connsiteY191" fmla="*/ 4469781 h 4977304"/>
              <a:gd name="connsiteX192" fmla="*/ 444802 w 12217206"/>
              <a:gd name="connsiteY192" fmla="*/ 4428480 h 4977304"/>
              <a:gd name="connsiteX193" fmla="*/ 403746 w 12217206"/>
              <a:gd name="connsiteY193" fmla="*/ 4422157 h 4977304"/>
              <a:gd name="connsiteX194" fmla="*/ 292240 w 12217206"/>
              <a:gd name="connsiteY194" fmla="*/ 4399681 h 4977304"/>
              <a:gd name="connsiteX195" fmla="*/ 118302 w 12217206"/>
              <a:gd name="connsiteY195" fmla="*/ 4343421 h 4977304"/>
              <a:gd name="connsiteX196" fmla="*/ 15516 w 12217206"/>
              <a:gd name="connsiteY196" fmla="*/ 4340320 h 4977304"/>
              <a:gd name="connsiteX197" fmla="*/ 2 w 12217206"/>
              <a:gd name="connsiteY197" fmla="*/ 4334381 h 4977304"/>
              <a:gd name="connsiteX198" fmla="*/ 2 w 12217206"/>
              <a:gd name="connsiteY198" fmla="*/ 3589361 h 4977304"/>
              <a:gd name="connsiteX199" fmla="*/ 0 w 12217206"/>
              <a:gd name="connsiteY199" fmla="*/ 3589361 h 4977304"/>
              <a:gd name="connsiteX200" fmla="*/ 0 w 12217206"/>
              <a:gd name="connsiteY200" fmla="*/ 3513036 h 4977304"/>
              <a:gd name="connsiteX201" fmla="*/ 0 w 12217206"/>
              <a:gd name="connsiteY201" fmla="*/ 2672265 h 4977304"/>
              <a:gd name="connsiteX202" fmla="*/ 0 w 12217206"/>
              <a:gd name="connsiteY202" fmla="*/ 0 h 4977304"/>
              <a:gd name="connsiteX0" fmla="*/ 0 w 12198158"/>
              <a:gd name="connsiteY0" fmla="*/ 0 h 4977304"/>
              <a:gd name="connsiteX1" fmla="*/ 12192000 w 12198158"/>
              <a:gd name="connsiteY1" fmla="*/ 0 h 4977304"/>
              <a:gd name="connsiteX2" fmla="*/ 12192000 w 12198158"/>
              <a:gd name="connsiteY2" fmla="*/ 2726958 h 4977304"/>
              <a:gd name="connsiteX3" fmla="*/ 12198158 w 12198158"/>
              <a:gd name="connsiteY3" fmla="*/ 3664565 h 4977304"/>
              <a:gd name="connsiteX4" fmla="*/ 12132764 w 12198158"/>
              <a:gd name="connsiteY4" fmla="*/ 3748492 h 4977304"/>
              <a:gd name="connsiteX5" fmla="*/ 12053056 w 12198158"/>
              <a:gd name="connsiteY5" fmla="*/ 3749753 h 4977304"/>
              <a:gd name="connsiteX6" fmla="*/ 11938513 w 12198158"/>
              <a:gd name="connsiteY6" fmla="*/ 3754367 h 4977304"/>
              <a:gd name="connsiteX7" fmla="*/ 11853342 w 12198158"/>
              <a:gd name="connsiteY7" fmla="*/ 3782688 h 4977304"/>
              <a:gd name="connsiteX8" fmla="*/ 11704569 w 12198158"/>
              <a:gd name="connsiteY8" fmla="*/ 3839336 h 4977304"/>
              <a:gd name="connsiteX9" fmla="*/ 11577641 w 12198158"/>
              <a:gd name="connsiteY9" fmla="*/ 3885996 h 4977304"/>
              <a:gd name="connsiteX10" fmla="*/ 11508791 w 12198158"/>
              <a:gd name="connsiteY10" fmla="*/ 3969283 h 4977304"/>
              <a:gd name="connsiteX11" fmla="*/ 11388373 w 12198158"/>
              <a:gd name="connsiteY11" fmla="*/ 4027440 h 4977304"/>
              <a:gd name="connsiteX12" fmla="*/ 11276406 w 12198158"/>
              <a:gd name="connsiteY12" fmla="*/ 4056099 h 4977304"/>
              <a:gd name="connsiteX13" fmla="*/ 11190251 w 12198158"/>
              <a:gd name="connsiteY13" fmla="*/ 4073272 h 4977304"/>
              <a:gd name="connsiteX14" fmla="*/ 11139995 w 12198158"/>
              <a:gd name="connsiteY14" fmla="*/ 4081811 h 4977304"/>
              <a:gd name="connsiteX15" fmla="*/ 11040727 w 12198158"/>
              <a:gd name="connsiteY15" fmla="*/ 4081109 h 4977304"/>
              <a:gd name="connsiteX16" fmla="*/ 10969005 w 12198158"/>
              <a:gd name="connsiteY16" fmla="*/ 4091154 h 4977304"/>
              <a:gd name="connsiteX17" fmla="*/ 10899772 w 12198158"/>
              <a:gd name="connsiteY17" fmla="*/ 4122857 h 4977304"/>
              <a:gd name="connsiteX18" fmla="*/ 10838983 w 12198158"/>
              <a:gd name="connsiteY18" fmla="*/ 4155791 h 4977304"/>
              <a:gd name="connsiteX19" fmla="*/ 10769520 w 12198158"/>
              <a:gd name="connsiteY19" fmla="*/ 4198574 h 4977304"/>
              <a:gd name="connsiteX20" fmla="*/ 10570843 w 12198158"/>
              <a:gd name="connsiteY20" fmla="*/ 4255424 h 4977304"/>
              <a:gd name="connsiteX21" fmla="*/ 10512263 w 12198158"/>
              <a:gd name="connsiteY21" fmla="*/ 4291698 h 4977304"/>
              <a:gd name="connsiteX22" fmla="*/ 10439016 w 12198158"/>
              <a:gd name="connsiteY22" fmla="*/ 4293933 h 4977304"/>
              <a:gd name="connsiteX23" fmla="*/ 10376941 w 12198158"/>
              <a:gd name="connsiteY23" fmla="*/ 4298111 h 4977304"/>
              <a:gd name="connsiteX24" fmla="*/ 10329960 w 12198158"/>
              <a:gd name="connsiteY24" fmla="*/ 4298774 h 4977304"/>
              <a:gd name="connsiteX25" fmla="*/ 10254256 w 12198158"/>
              <a:gd name="connsiteY25" fmla="*/ 4309364 h 4977304"/>
              <a:gd name="connsiteX26" fmla="*/ 10119745 w 12198158"/>
              <a:gd name="connsiteY26" fmla="*/ 4321869 h 4977304"/>
              <a:gd name="connsiteX27" fmla="*/ 10075444 w 12198158"/>
              <a:gd name="connsiteY27" fmla="*/ 4324144 h 4977304"/>
              <a:gd name="connsiteX28" fmla="*/ 10032543 w 12198158"/>
              <a:gd name="connsiteY28" fmla="*/ 4322337 h 4977304"/>
              <a:gd name="connsiteX29" fmla="*/ 9953375 w 12198158"/>
              <a:gd name="connsiteY29" fmla="*/ 4339186 h 4977304"/>
              <a:gd name="connsiteX30" fmla="*/ 9841223 w 12198158"/>
              <a:gd name="connsiteY30" fmla="*/ 4346536 h 4977304"/>
              <a:gd name="connsiteX31" fmla="*/ 9721820 w 12198158"/>
              <a:gd name="connsiteY31" fmla="*/ 4368481 h 4977304"/>
              <a:gd name="connsiteX32" fmla="*/ 9578114 w 12198158"/>
              <a:gd name="connsiteY32" fmla="*/ 4380883 h 4977304"/>
              <a:gd name="connsiteX33" fmla="*/ 9336820 w 12198158"/>
              <a:gd name="connsiteY33" fmla="*/ 4430514 h 4977304"/>
              <a:gd name="connsiteX34" fmla="*/ 9272837 w 12198158"/>
              <a:gd name="connsiteY34" fmla="*/ 4491645 h 4977304"/>
              <a:gd name="connsiteX35" fmla="*/ 9188677 w 12198158"/>
              <a:gd name="connsiteY35" fmla="*/ 4497828 h 4977304"/>
              <a:gd name="connsiteX36" fmla="*/ 9183116 w 12198158"/>
              <a:gd name="connsiteY36" fmla="*/ 4507862 h 4977304"/>
              <a:gd name="connsiteX37" fmla="*/ 9145128 w 12198158"/>
              <a:gd name="connsiteY37" fmla="*/ 4520027 h 4977304"/>
              <a:gd name="connsiteX38" fmla="*/ 9144106 w 12198158"/>
              <a:gd name="connsiteY38" fmla="*/ 4518870 h 4977304"/>
              <a:gd name="connsiteX39" fmla="*/ 9131223 w 12198158"/>
              <a:gd name="connsiteY39" fmla="*/ 4516515 h 4977304"/>
              <a:gd name="connsiteX40" fmla="*/ 9107733 w 12198158"/>
              <a:gd name="connsiteY40" fmla="*/ 4515031 h 4977304"/>
              <a:gd name="connsiteX41" fmla="*/ 9047414 w 12198158"/>
              <a:gd name="connsiteY41" fmla="*/ 4506003 h 4977304"/>
              <a:gd name="connsiteX42" fmla="*/ 8999479 w 12198158"/>
              <a:gd name="connsiteY42" fmla="*/ 4509570 h 4977304"/>
              <a:gd name="connsiteX43" fmla="*/ 8999194 w 12198158"/>
              <a:gd name="connsiteY43" fmla="*/ 4509309 h 4977304"/>
              <a:gd name="connsiteX44" fmla="*/ 8990231 w 12198158"/>
              <a:gd name="connsiteY44" fmla="*/ 4510625 h 4977304"/>
              <a:gd name="connsiteX45" fmla="*/ 8984397 w 12198158"/>
              <a:gd name="connsiteY45" fmla="*/ 4512863 h 4977304"/>
              <a:gd name="connsiteX46" fmla="*/ 8968351 w 12198158"/>
              <a:gd name="connsiteY46" fmla="*/ 4516366 h 4977304"/>
              <a:gd name="connsiteX47" fmla="*/ 8962029 w 12198158"/>
              <a:gd name="connsiteY47" fmla="*/ 4515606 h 4977304"/>
              <a:gd name="connsiteX48" fmla="*/ 8957069 w 12198158"/>
              <a:gd name="connsiteY48" fmla="*/ 4513190 h 4977304"/>
              <a:gd name="connsiteX49" fmla="*/ 8889695 w 12198158"/>
              <a:gd name="connsiteY49" fmla="*/ 4533539 h 4977304"/>
              <a:gd name="connsiteX50" fmla="*/ 8746606 w 12198158"/>
              <a:gd name="connsiteY50" fmla="*/ 4530613 h 4977304"/>
              <a:gd name="connsiteX51" fmla="*/ 8702038 w 12198158"/>
              <a:gd name="connsiteY51" fmla="*/ 4532895 h 4977304"/>
              <a:gd name="connsiteX52" fmla="*/ 8590337 w 12198158"/>
              <a:gd name="connsiteY52" fmla="*/ 4542204 h 4977304"/>
              <a:gd name="connsiteX53" fmla="*/ 8519543 w 12198158"/>
              <a:gd name="connsiteY53" fmla="*/ 4526086 h 4977304"/>
              <a:gd name="connsiteX54" fmla="*/ 8505306 w 12198158"/>
              <a:gd name="connsiteY54" fmla="*/ 4532509 h 4977304"/>
              <a:gd name="connsiteX55" fmla="*/ 8500493 w 12198158"/>
              <a:gd name="connsiteY55" fmla="*/ 4535768 h 4977304"/>
              <a:gd name="connsiteX56" fmla="*/ 8492299 w 12198158"/>
              <a:gd name="connsiteY56" fmla="*/ 4538742 h 4977304"/>
              <a:gd name="connsiteX57" fmla="*/ 8491926 w 12198158"/>
              <a:gd name="connsiteY57" fmla="*/ 4538547 h 4977304"/>
              <a:gd name="connsiteX58" fmla="*/ 8484586 w 12198158"/>
              <a:gd name="connsiteY58" fmla="*/ 4541860 h 4977304"/>
              <a:gd name="connsiteX59" fmla="*/ 8361601 w 12198158"/>
              <a:gd name="connsiteY59" fmla="*/ 4557109 h 4977304"/>
              <a:gd name="connsiteX60" fmla="*/ 8348227 w 12198158"/>
              <a:gd name="connsiteY60" fmla="*/ 4557320 h 4977304"/>
              <a:gd name="connsiteX61" fmla="*/ 8346801 w 12198158"/>
              <a:gd name="connsiteY61" fmla="*/ 4556408 h 4977304"/>
              <a:gd name="connsiteX62" fmla="*/ 8308886 w 12198158"/>
              <a:gd name="connsiteY62" fmla="*/ 4575677 h 4977304"/>
              <a:gd name="connsiteX63" fmla="*/ 8289640 w 12198158"/>
              <a:gd name="connsiteY63" fmla="*/ 4590767 h 4977304"/>
              <a:gd name="connsiteX64" fmla="*/ 8278750 w 12198158"/>
              <a:gd name="connsiteY64" fmla="*/ 4597091 h 4977304"/>
              <a:gd name="connsiteX65" fmla="*/ 8277624 w 12198158"/>
              <a:gd name="connsiteY65" fmla="*/ 4601916 h 4977304"/>
              <a:gd name="connsiteX66" fmla="*/ 8260561 w 12198158"/>
              <a:gd name="connsiteY66" fmla="*/ 4609708 h 4977304"/>
              <a:gd name="connsiteX67" fmla="*/ 8257864 w 12198158"/>
              <a:gd name="connsiteY67" fmla="*/ 4609458 h 4977304"/>
              <a:gd name="connsiteX68" fmla="*/ 8246529 w 12198158"/>
              <a:gd name="connsiteY68" fmla="*/ 4620148 h 4977304"/>
              <a:gd name="connsiteX69" fmla="*/ 8240334 w 12198158"/>
              <a:gd name="connsiteY69" fmla="*/ 4634257 h 4977304"/>
              <a:gd name="connsiteX70" fmla="*/ 8084875 w 12198158"/>
              <a:gd name="connsiteY70" fmla="*/ 4684387 h 4977304"/>
              <a:gd name="connsiteX71" fmla="*/ 7900134 w 12198158"/>
              <a:gd name="connsiteY71" fmla="*/ 4729969 h 4977304"/>
              <a:gd name="connsiteX72" fmla="*/ 7713595 w 12198158"/>
              <a:gd name="connsiteY72" fmla="*/ 4757895 h 4977304"/>
              <a:gd name="connsiteX73" fmla="*/ 7609267 w 12198158"/>
              <a:gd name="connsiteY73" fmla="*/ 4754126 h 4977304"/>
              <a:gd name="connsiteX74" fmla="*/ 7522521 w 12198158"/>
              <a:gd name="connsiteY74" fmla="*/ 4760455 h 4977304"/>
              <a:gd name="connsiteX75" fmla="*/ 7514554 w 12198158"/>
              <a:gd name="connsiteY75" fmla="*/ 4763228 h 4977304"/>
              <a:gd name="connsiteX76" fmla="*/ 7502403 w 12198158"/>
              <a:gd name="connsiteY76" fmla="*/ 4764677 h 4977304"/>
              <a:gd name="connsiteX77" fmla="*/ 7502032 w 12198158"/>
              <a:gd name="connsiteY77" fmla="*/ 4764322 h 4977304"/>
              <a:gd name="connsiteX78" fmla="*/ 7490794 w 12198158"/>
              <a:gd name="connsiteY78" fmla="*/ 4766442 h 4977304"/>
              <a:gd name="connsiteX79" fmla="*/ 7400450 w 12198158"/>
              <a:gd name="connsiteY79" fmla="*/ 4757640 h 4977304"/>
              <a:gd name="connsiteX80" fmla="*/ 7307302 w 12198158"/>
              <a:gd name="connsiteY80" fmla="*/ 4747220 h 4977304"/>
              <a:gd name="connsiteX81" fmla="*/ 7305976 w 12198158"/>
              <a:gd name="connsiteY81" fmla="*/ 4745654 h 4977304"/>
              <a:gd name="connsiteX82" fmla="*/ 7213744 w 12198158"/>
              <a:gd name="connsiteY82" fmla="*/ 4773074 h 4977304"/>
              <a:gd name="connsiteX83" fmla="*/ 7196298 w 12198158"/>
              <a:gd name="connsiteY83" fmla="*/ 4778016 h 4977304"/>
              <a:gd name="connsiteX84" fmla="*/ 7192202 w 12198158"/>
              <a:gd name="connsiteY84" fmla="*/ 4783834 h 4977304"/>
              <a:gd name="connsiteX85" fmla="*/ 7166024 w 12198158"/>
              <a:gd name="connsiteY85" fmla="*/ 4788882 h 4977304"/>
              <a:gd name="connsiteX86" fmla="*/ 7092253 w 12198158"/>
              <a:gd name="connsiteY86" fmla="*/ 4802161 h 4977304"/>
              <a:gd name="connsiteX87" fmla="*/ 7013814 w 12198158"/>
              <a:gd name="connsiteY87" fmla="*/ 4801755 h 4977304"/>
              <a:gd name="connsiteX88" fmla="*/ 6899540 w 12198158"/>
              <a:gd name="connsiteY88" fmla="*/ 4833798 h 4977304"/>
              <a:gd name="connsiteX89" fmla="*/ 6703746 w 12198158"/>
              <a:gd name="connsiteY89" fmla="*/ 4864157 h 4977304"/>
              <a:gd name="connsiteX90" fmla="*/ 6545085 w 12198158"/>
              <a:gd name="connsiteY90" fmla="*/ 4895408 h 4977304"/>
              <a:gd name="connsiteX91" fmla="*/ 6313345 w 12198158"/>
              <a:gd name="connsiteY91" fmla="*/ 4946232 h 4977304"/>
              <a:gd name="connsiteX92" fmla="*/ 6164558 w 12198158"/>
              <a:gd name="connsiteY92" fmla="*/ 4948498 h 4977304"/>
              <a:gd name="connsiteX93" fmla="*/ 6069796 w 12198158"/>
              <a:gd name="connsiteY93" fmla="*/ 4970720 h 4977304"/>
              <a:gd name="connsiteX94" fmla="*/ 6064481 w 12198158"/>
              <a:gd name="connsiteY94" fmla="*/ 4969051 h 4977304"/>
              <a:gd name="connsiteX95" fmla="*/ 6044602 w 12198158"/>
              <a:gd name="connsiteY95" fmla="*/ 4969792 h 4977304"/>
              <a:gd name="connsiteX96" fmla="*/ 6037252 w 12198158"/>
              <a:gd name="connsiteY96" fmla="*/ 4960726 h 4977304"/>
              <a:gd name="connsiteX97" fmla="*/ 6006081 w 12198158"/>
              <a:gd name="connsiteY97" fmla="*/ 4955195 h 4977304"/>
              <a:gd name="connsiteX98" fmla="*/ 5920065 w 12198158"/>
              <a:gd name="connsiteY98" fmla="*/ 4944866 h 4977304"/>
              <a:gd name="connsiteX99" fmla="*/ 5755077 w 12198158"/>
              <a:gd name="connsiteY99" fmla="*/ 4976193 h 4977304"/>
              <a:gd name="connsiteX100" fmla="*/ 5623207 w 12198158"/>
              <a:gd name="connsiteY100" fmla="*/ 4977304 h 4977304"/>
              <a:gd name="connsiteX101" fmla="*/ 5467256 w 12198158"/>
              <a:gd name="connsiteY101" fmla="*/ 4962079 h 4977304"/>
              <a:gd name="connsiteX102" fmla="*/ 5429137 w 12198158"/>
              <a:gd name="connsiteY102" fmla="*/ 4949858 h 4977304"/>
              <a:gd name="connsiteX103" fmla="*/ 5378078 w 12198158"/>
              <a:gd name="connsiteY103" fmla="*/ 4930634 h 4977304"/>
              <a:gd name="connsiteX104" fmla="*/ 5258253 w 12198158"/>
              <a:gd name="connsiteY104" fmla="*/ 4908461 h 4977304"/>
              <a:gd name="connsiteX105" fmla="*/ 5219477 w 12198158"/>
              <a:gd name="connsiteY105" fmla="*/ 4896381 h 4977304"/>
              <a:gd name="connsiteX106" fmla="*/ 5171208 w 12198158"/>
              <a:gd name="connsiteY106" fmla="*/ 4893134 h 4977304"/>
              <a:gd name="connsiteX107" fmla="*/ 5153115 w 12198158"/>
              <a:gd name="connsiteY107" fmla="*/ 4885290 h 4977304"/>
              <a:gd name="connsiteX108" fmla="*/ 5139168 w 12198158"/>
              <a:gd name="connsiteY108" fmla="*/ 4881597 h 4977304"/>
              <a:gd name="connsiteX109" fmla="*/ 5136167 w 12198158"/>
              <a:gd name="connsiteY109" fmla="*/ 4879315 h 4977304"/>
              <a:gd name="connsiteX110" fmla="*/ 5118243 w 12198158"/>
              <a:gd name="connsiteY110" fmla="*/ 4867529 h 4977304"/>
              <a:gd name="connsiteX111" fmla="*/ 5062411 w 12198158"/>
              <a:gd name="connsiteY111" fmla="*/ 4874665 h 4977304"/>
              <a:gd name="connsiteX112" fmla="*/ 5008170 w 12198158"/>
              <a:gd name="connsiteY112" fmla="*/ 4856876 h 4977304"/>
              <a:gd name="connsiteX113" fmla="*/ 4837210 w 12198158"/>
              <a:gd name="connsiteY113" fmla="*/ 4830794 h 4977304"/>
              <a:gd name="connsiteX114" fmla="*/ 4759270 w 12198158"/>
              <a:gd name="connsiteY114" fmla="*/ 4800638 h 4977304"/>
              <a:gd name="connsiteX115" fmla="*/ 4720035 w 12198158"/>
              <a:gd name="connsiteY115" fmla="*/ 4790848 h 4977304"/>
              <a:gd name="connsiteX116" fmla="*/ 4718027 w 12198158"/>
              <a:gd name="connsiteY116" fmla="*/ 4790035 h 4977304"/>
              <a:gd name="connsiteX117" fmla="*/ 4718961 w 12198158"/>
              <a:gd name="connsiteY117" fmla="*/ 4789806 h 4977304"/>
              <a:gd name="connsiteX118" fmla="*/ 4714055 w 12198158"/>
              <a:gd name="connsiteY118" fmla="*/ 4788426 h 4977304"/>
              <a:gd name="connsiteX119" fmla="*/ 4718027 w 12198158"/>
              <a:gd name="connsiteY119" fmla="*/ 4790035 h 4977304"/>
              <a:gd name="connsiteX120" fmla="*/ 4712381 w 12198158"/>
              <a:gd name="connsiteY120" fmla="*/ 4791420 h 4977304"/>
              <a:gd name="connsiteX121" fmla="*/ 4512801 w 12198158"/>
              <a:gd name="connsiteY121" fmla="*/ 4780666 h 4977304"/>
              <a:gd name="connsiteX122" fmla="*/ 4425588 w 12198158"/>
              <a:gd name="connsiteY122" fmla="*/ 4769100 h 4977304"/>
              <a:gd name="connsiteX123" fmla="*/ 4314086 w 12198158"/>
              <a:gd name="connsiteY123" fmla="*/ 4774822 h 4977304"/>
              <a:gd name="connsiteX124" fmla="*/ 4312230 w 12198158"/>
              <a:gd name="connsiteY124" fmla="*/ 4773365 h 4977304"/>
              <a:gd name="connsiteX125" fmla="*/ 4292278 w 12198158"/>
              <a:gd name="connsiteY125" fmla="*/ 4771325 h 4977304"/>
              <a:gd name="connsiteX126" fmla="*/ 4287201 w 12198158"/>
              <a:gd name="connsiteY126" fmla="*/ 4774493 h 4977304"/>
              <a:gd name="connsiteX127" fmla="*/ 4273289 w 12198158"/>
              <a:gd name="connsiteY127" fmla="*/ 4774225 h 4977304"/>
              <a:gd name="connsiteX128" fmla="*/ 4245283 w 12198158"/>
              <a:gd name="connsiteY128" fmla="*/ 4776749 h 4977304"/>
              <a:gd name="connsiteX129" fmla="*/ 4199245 w 12198158"/>
              <a:gd name="connsiteY129" fmla="*/ 4773714 h 4977304"/>
              <a:gd name="connsiteX130" fmla="*/ 4198941 w 12198158"/>
              <a:gd name="connsiteY130" fmla="*/ 4772347 h 4977304"/>
              <a:gd name="connsiteX131" fmla="*/ 4188453 w 12198158"/>
              <a:gd name="connsiteY131" fmla="*/ 4766228 h 4977304"/>
              <a:gd name="connsiteX132" fmla="*/ 4139982 w 12198158"/>
              <a:gd name="connsiteY132" fmla="*/ 4748999 h 4977304"/>
              <a:gd name="connsiteX133" fmla="*/ 4080374 w 12198158"/>
              <a:gd name="connsiteY133" fmla="*/ 4720184 h 4977304"/>
              <a:gd name="connsiteX134" fmla="*/ 4071828 w 12198158"/>
              <a:gd name="connsiteY134" fmla="*/ 4719278 h 4977304"/>
              <a:gd name="connsiteX135" fmla="*/ 4071710 w 12198158"/>
              <a:gd name="connsiteY135" fmla="*/ 4718953 h 4977304"/>
              <a:gd name="connsiteX136" fmla="*/ 4056247 w 12198158"/>
              <a:gd name="connsiteY136" fmla="*/ 4717622 h 4977304"/>
              <a:gd name="connsiteX137" fmla="*/ 4039668 w 12198158"/>
              <a:gd name="connsiteY137" fmla="*/ 4715861 h 4977304"/>
              <a:gd name="connsiteX138" fmla="*/ 4034303 w 12198158"/>
              <a:gd name="connsiteY138" fmla="*/ 4713218 h 4977304"/>
              <a:gd name="connsiteX139" fmla="*/ 4032672 w 12198158"/>
              <a:gd name="connsiteY139" fmla="*/ 4709236 h 4977304"/>
              <a:gd name="connsiteX140" fmla="*/ 4031088 w 12198158"/>
              <a:gd name="connsiteY140" fmla="*/ 4709491 h 4977304"/>
              <a:gd name="connsiteX141" fmla="*/ 4001867 w 12198158"/>
              <a:gd name="connsiteY141" fmla="*/ 4695842 h 4977304"/>
              <a:gd name="connsiteX142" fmla="*/ 3934220 w 12198158"/>
              <a:gd name="connsiteY142" fmla="*/ 4676884 h 4977304"/>
              <a:gd name="connsiteX143" fmla="*/ 3894676 w 12198158"/>
              <a:gd name="connsiteY143" fmla="*/ 4670743 h 4977304"/>
              <a:gd name="connsiteX144" fmla="*/ 3787232 w 12198158"/>
              <a:gd name="connsiteY144" fmla="*/ 4648764 h 4977304"/>
              <a:gd name="connsiteX145" fmla="*/ 3680057 w 12198158"/>
              <a:gd name="connsiteY145" fmla="*/ 4622784 h 4977304"/>
              <a:gd name="connsiteX146" fmla="*/ 3607627 w 12198158"/>
              <a:gd name="connsiteY146" fmla="*/ 4587738 h 4977304"/>
              <a:gd name="connsiteX147" fmla="*/ 3601451 w 12198158"/>
              <a:gd name="connsiteY147" fmla="*/ 4589218 h 4977304"/>
              <a:gd name="connsiteX148" fmla="*/ 3592338 w 12198158"/>
              <a:gd name="connsiteY148" fmla="*/ 4589396 h 4977304"/>
              <a:gd name="connsiteX149" fmla="*/ 3592104 w 12198158"/>
              <a:gd name="connsiteY149" fmla="*/ 4589103 h 4977304"/>
              <a:gd name="connsiteX150" fmla="*/ 3583586 w 12198158"/>
              <a:gd name="connsiteY150" fmla="*/ 4589853 h 4977304"/>
              <a:gd name="connsiteX151" fmla="*/ 3533777 w 12198158"/>
              <a:gd name="connsiteY151" fmla="*/ 4579320 h 4977304"/>
              <a:gd name="connsiteX152" fmla="*/ 3470906 w 12198158"/>
              <a:gd name="connsiteY152" fmla="*/ 4575344 h 4977304"/>
              <a:gd name="connsiteX153" fmla="*/ 3398460 w 12198158"/>
              <a:gd name="connsiteY153" fmla="*/ 4562260 h 4977304"/>
              <a:gd name="connsiteX154" fmla="*/ 3361644 w 12198158"/>
              <a:gd name="connsiteY154" fmla="*/ 4580670 h 4977304"/>
              <a:gd name="connsiteX155" fmla="*/ 3341795 w 12198158"/>
              <a:gd name="connsiteY155" fmla="*/ 4582496 h 4977304"/>
              <a:gd name="connsiteX156" fmla="*/ 3339469 w 12198158"/>
              <a:gd name="connsiteY156" fmla="*/ 4581438 h 4977304"/>
              <a:gd name="connsiteX157" fmla="*/ 3260180 w 12198158"/>
              <a:gd name="connsiteY157" fmla="*/ 4587820 h 4977304"/>
              <a:gd name="connsiteX158" fmla="*/ 3140460 w 12198158"/>
              <a:gd name="connsiteY158" fmla="*/ 4596263 h 4977304"/>
              <a:gd name="connsiteX159" fmla="*/ 3028270 w 12198158"/>
              <a:gd name="connsiteY159" fmla="*/ 4599134 h 4977304"/>
              <a:gd name="connsiteX160" fmla="*/ 2779714 w 12198158"/>
              <a:gd name="connsiteY160" fmla="*/ 4622831 h 4977304"/>
              <a:gd name="connsiteX161" fmla="*/ 2649525 w 12198158"/>
              <a:gd name="connsiteY161" fmla="*/ 4658086 h 4977304"/>
              <a:gd name="connsiteX162" fmla="*/ 2566315 w 12198158"/>
              <a:gd name="connsiteY162" fmla="*/ 4605776 h 4977304"/>
              <a:gd name="connsiteX163" fmla="*/ 2441626 w 12198158"/>
              <a:gd name="connsiteY163" fmla="*/ 4620872 h 4977304"/>
              <a:gd name="connsiteX164" fmla="*/ 2313568 w 12198158"/>
              <a:gd name="connsiteY164" fmla="*/ 4630067 h 4977304"/>
              <a:gd name="connsiteX165" fmla="*/ 2207105 w 12198158"/>
              <a:gd name="connsiteY165" fmla="*/ 4624384 h 4977304"/>
              <a:gd name="connsiteX166" fmla="*/ 2093268 w 12198158"/>
              <a:gd name="connsiteY166" fmla="*/ 4606236 h 4977304"/>
              <a:gd name="connsiteX167" fmla="*/ 1996024 w 12198158"/>
              <a:gd name="connsiteY167" fmla="*/ 4597526 h 4977304"/>
              <a:gd name="connsiteX168" fmla="*/ 1926886 w 12198158"/>
              <a:gd name="connsiteY168" fmla="*/ 4621358 h 4977304"/>
              <a:gd name="connsiteX169" fmla="*/ 1920368 w 12198158"/>
              <a:gd name="connsiteY169" fmla="*/ 4616112 h 4977304"/>
              <a:gd name="connsiteX170" fmla="*/ 1871831 w 12198158"/>
              <a:gd name="connsiteY170" fmla="*/ 4617844 h 4977304"/>
              <a:gd name="connsiteX171" fmla="*/ 1785463 w 12198158"/>
              <a:gd name="connsiteY171" fmla="*/ 4647841 h 4977304"/>
              <a:gd name="connsiteX172" fmla="*/ 1737045 w 12198158"/>
              <a:gd name="connsiteY172" fmla="*/ 4642356 h 4977304"/>
              <a:gd name="connsiteX173" fmla="*/ 1673954 w 12198158"/>
              <a:gd name="connsiteY173" fmla="*/ 4624601 h 4977304"/>
              <a:gd name="connsiteX174" fmla="*/ 1602834 w 12198158"/>
              <a:gd name="connsiteY174" fmla="*/ 4640924 h 4977304"/>
              <a:gd name="connsiteX175" fmla="*/ 1490351 w 12198158"/>
              <a:gd name="connsiteY175" fmla="*/ 4613132 h 4977304"/>
              <a:gd name="connsiteX176" fmla="*/ 1149212 w 12198158"/>
              <a:gd name="connsiteY176" fmla="*/ 4564210 h 4977304"/>
              <a:gd name="connsiteX177" fmla="*/ 938574 w 12198158"/>
              <a:gd name="connsiteY177" fmla="*/ 4566821 h 4977304"/>
              <a:gd name="connsiteX178" fmla="*/ 857697 w 12198158"/>
              <a:gd name="connsiteY178" fmla="*/ 4525391 h 4977304"/>
              <a:gd name="connsiteX179" fmla="*/ 836981 w 12198158"/>
              <a:gd name="connsiteY179" fmla="*/ 4526708 h 4977304"/>
              <a:gd name="connsiteX180" fmla="*/ 816264 w 12198158"/>
              <a:gd name="connsiteY180" fmla="*/ 4524575 h 4977304"/>
              <a:gd name="connsiteX181" fmla="*/ 810965 w 12198158"/>
              <a:gd name="connsiteY181" fmla="*/ 4527718 h 4977304"/>
              <a:gd name="connsiteX182" fmla="*/ 796509 w 12198158"/>
              <a:gd name="connsiteY182" fmla="*/ 4527387 h 4977304"/>
              <a:gd name="connsiteX183" fmla="*/ 767389 w 12198158"/>
              <a:gd name="connsiteY183" fmla="*/ 4529784 h 4977304"/>
              <a:gd name="connsiteX184" fmla="*/ 762544 w 12198158"/>
              <a:gd name="connsiteY184" fmla="*/ 4527372 h 4977304"/>
              <a:gd name="connsiteX185" fmla="*/ 719567 w 12198158"/>
              <a:gd name="connsiteY185" fmla="*/ 4526534 h 4977304"/>
              <a:gd name="connsiteX186" fmla="*/ 719262 w 12198158"/>
              <a:gd name="connsiteY186" fmla="*/ 4525164 h 4977304"/>
              <a:gd name="connsiteX187" fmla="*/ 708402 w 12198158"/>
              <a:gd name="connsiteY187" fmla="*/ 4518999 h 4977304"/>
              <a:gd name="connsiteX188" fmla="*/ 596394 w 12198158"/>
              <a:gd name="connsiteY188" fmla="*/ 4472455 h 4977304"/>
              <a:gd name="connsiteX189" fmla="*/ 578149 w 12198158"/>
              <a:gd name="connsiteY189" fmla="*/ 4469575 h 4977304"/>
              <a:gd name="connsiteX190" fmla="*/ 571336 w 12198158"/>
              <a:gd name="connsiteY190" fmla="*/ 4469781 h 4977304"/>
              <a:gd name="connsiteX191" fmla="*/ 444802 w 12198158"/>
              <a:gd name="connsiteY191" fmla="*/ 4428480 h 4977304"/>
              <a:gd name="connsiteX192" fmla="*/ 403746 w 12198158"/>
              <a:gd name="connsiteY192" fmla="*/ 4422157 h 4977304"/>
              <a:gd name="connsiteX193" fmla="*/ 292240 w 12198158"/>
              <a:gd name="connsiteY193" fmla="*/ 4399681 h 4977304"/>
              <a:gd name="connsiteX194" fmla="*/ 118302 w 12198158"/>
              <a:gd name="connsiteY194" fmla="*/ 4343421 h 4977304"/>
              <a:gd name="connsiteX195" fmla="*/ 15516 w 12198158"/>
              <a:gd name="connsiteY195" fmla="*/ 4340320 h 4977304"/>
              <a:gd name="connsiteX196" fmla="*/ 2 w 12198158"/>
              <a:gd name="connsiteY196" fmla="*/ 4334381 h 4977304"/>
              <a:gd name="connsiteX197" fmla="*/ 2 w 12198158"/>
              <a:gd name="connsiteY197" fmla="*/ 3589361 h 4977304"/>
              <a:gd name="connsiteX198" fmla="*/ 0 w 12198158"/>
              <a:gd name="connsiteY198" fmla="*/ 3589361 h 4977304"/>
              <a:gd name="connsiteX199" fmla="*/ 0 w 12198158"/>
              <a:gd name="connsiteY199" fmla="*/ 3513036 h 4977304"/>
              <a:gd name="connsiteX200" fmla="*/ 0 w 12198158"/>
              <a:gd name="connsiteY200" fmla="*/ 2672265 h 4977304"/>
              <a:gd name="connsiteX201" fmla="*/ 0 w 12198158"/>
              <a:gd name="connsiteY201"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3513036 h 4977304"/>
              <a:gd name="connsiteX199" fmla="*/ 0 w 12198158"/>
              <a:gd name="connsiteY199" fmla="*/ 2672265 h 4977304"/>
              <a:gd name="connsiteX200" fmla="*/ 0 w 12198158"/>
              <a:gd name="connsiteY200"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3513036 h 4977304"/>
              <a:gd name="connsiteX199" fmla="*/ 0 w 12198158"/>
              <a:gd name="connsiteY199"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0 w 12198158"/>
              <a:gd name="connsiteY196" fmla="*/ 0 h 4977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Lst>
            <a:rect l="l" t="t" r="r" b="b"/>
            <a:pathLst>
              <a:path w="12198158" h="4977304">
                <a:moveTo>
                  <a:pt x="0" y="0"/>
                </a:moveTo>
                <a:lnTo>
                  <a:pt x="12192000" y="0"/>
                </a:lnTo>
                <a:cubicBezTo>
                  <a:pt x="12194053" y="1221522"/>
                  <a:pt x="12196105" y="2443043"/>
                  <a:pt x="12198158" y="3664565"/>
                </a:cubicBezTo>
                <a:lnTo>
                  <a:pt x="12132764" y="3748492"/>
                </a:lnTo>
                <a:cubicBezTo>
                  <a:pt x="12118570" y="3746087"/>
                  <a:pt x="12066475" y="3748051"/>
                  <a:pt x="12053056" y="3749753"/>
                </a:cubicBezTo>
                <a:cubicBezTo>
                  <a:pt x="11951151" y="3723523"/>
                  <a:pt x="11987956" y="3741350"/>
                  <a:pt x="11938513" y="3754367"/>
                </a:cubicBezTo>
                <a:cubicBezTo>
                  <a:pt x="11893437" y="3756229"/>
                  <a:pt x="11892333" y="3768527"/>
                  <a:pt x="11853342" y="3782688"/>
                </a:cubicBezTo>
                <a:lnTo>
                  <a:pt x="11704569" y="3839336"/>
                </a:lnTo>
                <a:cubicBezTo>
                  <a:pt x="11658619" y="3856554"/>
                  <a:pt x="11620159" y="3839774"/>
                  <a:pt x="11577641" y="3885996"/>
                </a:cubicBezTo>
                <a:lnTo>
                  <a:pt x="11508791" y="3969283"/>
                </a:lnTo>
                <a:cubicBezTo>
                  <a:pt x="11460627" y="3971273"/>
                  <a:pt x="11432986" y="4009558"/>
                  <a:pt x="11388373" y="4027440"/>
                </a:cubicBezTo>
                <a:cubicBezTo>
                  <a:pt x="11343278" y="4048257"/>
                  <a:pt x="11314689" y="4047456"/>
                  <a:pt x="11276406" y="4056099"/>
                </a:cubicBezTo>
                <a:cubicBezTo>
                  <a:pt x="11261021" y="4049529"/>
                  <a:pt x="11204601" y="4061517"/>
                  <a:pt x="11190251" y="4073272"/>
                </a:cubicBezTo>
                <a:cubicBezTo>
                  <a:pt x="11148224" y="4071760"/>
                  <a:pt x="11166866" y="4068152"/>
                  <a:pt x="11139995" y="4081811"/>
                </a:cubicBezTo>
                <a:cubicBezTo>
                  <a:pt x="11109018" y="4049468"/>
                  <a:pt x="11068949" y="4077660"/>
                  <a:pt x="11040727" y="4081109"/>
                </a:cubicBezTo>
                <a:cubicBezTo>
                  <a:pt x="11023237" y="4085061"/>
                  <a:pt x="10985662" y="4089557"/>
                  <a:pt x="10969005" y="4091154"/>
                </a:cubicBezTo>
                <a:cubicBezTo>
                  <a:pt x="10940582" y="4090832"/>
                  <a:pt x="10898726" y="4139134"/>
                  <a:pt x="10899772" y="4122857"/>
                </a:cubicBezTo>
                <a:cubicBezTo>
                  <a:pt x="10876619" y="4120124"/>
                  <a:pt x="10869907" y="4153686"/>
                  <a:pt x="10838983" y="4155791"/>
                </a:cubicBezTo>
                <a:cubicBezTo>
                  <a:pt x="10773332" y="4195792"/>
                  <a:pt x="10814211" y="4181968"/>
                  <a:pt x="10769520" y="4198574"/>
                </a:cubicBezTo>
                <a:cubicBezTo>
                  <a:pt x="10724830" y="4215180"/>
                  <a:pt x="10633260" y="4238403"/>
                  <a:pt x="10570843" y="4255424"/>
                </a:cubicBezTo>
                <a:cubicBezTo>
                  <a:pt x="10542692" y="4260653"/>
                  <a:pt x="10551563" y="4286463"/>
                  <a:pt x="10512263" y="4291698"/>
                </a:cubicBezTo>
                <a:cubicBezTo>
                  <a:pt x="10488463" y="4290048"/>
                  <a:pt x="10466846" y="4304648"/>
                  <a:pt x="10439016" y="4293933"/>
                </a:cubicBezTo>
                <a:cubicBezTo>
                  <a:pt x="10429577" y="4289548"/>
                  <a:pt x="10402340" y="4290424"/>
                  <a:pt x="10376941" y="4298111"/>
                </a:cubicBezTo>
                <a:cubicBezTo>
                  <a:pt x="10367909" y="4289198"/>
                  <a:pt x="10340964" y="4298606"/>
                  <a:pt x="10329960" y="4298774"/>
                </a:cubicBezTo>
                <a:cubicBezTo>
                  <a:pt x="10316703" y="4291487"/>
                  <a:pt x="10267890" y="4301333"/>
                  <a:pt x="10254256" y="4309364"/>
                </a:cubicBezTo>
                <a:lnTo>
                  <a:pt x="10119745" y="4321869"/>
                </a:lnTo>
                <a:lnTo>
                  <a:pt x="10075444" y="4324144"/>
                </a:lnTo>
                <a:cubicBezTo>
                  <a:pt x="10067850" y="4321897"/>
                  <a:pt x="10040161" y="4323339"/>
                  <a:pt x="10032543" y="4322337"/>
                </a:cubicBezTo>
                <a:cubicBezTo>
                  <a:pt x="9991791" y="4333306"/>
                  <a:pt x="9977737" y="4333839"/>
                  <a:pt x="9953375" y="4339186"/>
                </a:cubicBezTo>
                <a:cubicBezTo>
                  <a:pt x="9912366" y="4339340"/>
                  <a:pt x="9882148" y="4335866"/>
                  <a:pt x="9841223" y="4346536"/>
                </a:cubicBezTo>
                <a:lnTo>
                  <a:pt x="9721820" y="4368481"/>
                </a:lnTo>
                <a:cubicBezTo>
                  <a:pt x="9668605" y="4358070"/>
                  <a:pt x="9595633" y="4367186"/>
                  <a:pt x="9578114" y="4380883"/>
                </a:cubicBezTo>
                <a:cubicBezTo>
                  <a:pt x="9512605" y="4396386"/>
                  <a:pt x="9409151" y="4424759"/>
                  <a:pt x="9336820" y="4430514"/>
                </a:cubicBezTo>
                <a:lnTo>
                  <a:pt x="9272837" y="4491645"/>
                </a:lnTo>
                <a:lnTo>
                  <a:pt x="9188677" y="4497828"/>
                </a:lnTo>
                <a:lnTo>
                  <a:pt x="9183116" y="4507862"/>
                </a:lnTo>
                <a:lnTo>
                  <a:pt x="9145128" y="4520027"/>
                </a:lnTo>
                <a:lnTo>
                  <a:pt x="9144106" y="4518870"/>
                </a:lnTo>
                <a:cubicBezTo>
                  <a:pt x="9140946" y="4516556"/>
                  <a:pt x="9136985" y="4515370"/>
                  <a:pt x="9131223" y="4516515"/>
                </a:cubicBezTo>
                <a:cubicBezTo>
                  <a:pt x="9132769" y="4495356"/>
                  <a:pt x="9124864" y="4509787"/>
                  <a:pt x="9107733" y="4515031"/>
                </a:cubicBezTo>
                <a:cubicBezTo>
                  <a:pt x="9106313" y="4483339"/>
                  <a:pt x="9062068" y="4520734"/>
                  <a:pt x="9047414" y="4506003"/>
                </a:cubicBezTo>
                <a:lnTo>
                  <a:pt x="8999479" y="4509570"/>
                </a:lnTo>
                <a:lnTo>
                  <a:pt x="8999194" y="4509309"/>
                </a:lnTo>
                <a:cubicBezTo>
                  <a:pt x="8997140" y="4509070"/>
                  <a:pt x="8994323" y="4509427"/>
                  <a:pt x="8990231" y="4510625"/>
                </a:cubicBezTo>
                <a:lnTo>
                  <a:pt x="8984397" y="4512863"/>
                </a:lnTo>
                <a:lnTo>
                  <a:pt x="8968351" y="4516366"/>
                </a:lnTo>
                <a:lnTo>
                  <a:pt x="8962029" y="4515606"/>
                </a:lnTo>
                <a:lnTo>
                  <a:pt x="8957069" y="4513190"/>
                </a:lnTo>
                <a:cubicBezTo>
                  <a:pt x="8948720" y="4521824"/>
                  <a:pt x="8916209" y="4555353"/>
                  <a:pt x="8889695" y="4533539"/>
                </a:cubicBezTo>
                <a:cubicBezTo>
                  <a:pt x="8858762" y="4534647"/>
                  <a:pt x="8783440" y="4526750"/>
                  <a:pt x="8746606" y="4530613"/>
                </a:cubicBezTo>
                <a:cubicBezTo>
                  <a:pt x="8714005" y="4542255"/>
                  <a:pt x="8742361" y="4527419"/>
                  <a:pt x="8702038" y="4532895"/>
                </a:cubicBezTo>
                <a:cubicBezTo>
                  <a:pt x="8665825" y="4554110"/>
                  <a:pt x="8633382" y="4536256"/>
                  <a:pt x="8590337" y="4542204"/>
                </a:cubicBezTo>
                <a:lnTo>
                  <a:pt x="8519543" y="4526086"/>
                </a:lnTo>
                <a:lnTo>
                  <a:pt x="8505306" y="4532509"/>
                </a:lnTo>
                <a:lnTo>
                  <a:pt x="8500493" y="4535768"/>
                </a:lnTo>
                <a:cubicBezTo>
                  <a:pt x="8496977" y="4537698"/>
                  <a:pt x="8494378" y="4538579"/>
                  <a:pt x="8492299" y="4538742"/>
                </a:cubicBezTo>
                <a:lnTo>
                  <a:pt x="8491926" y="4538547"/>
                </a:lnTo>
                <a:lnTo>
                  <a:pt x="8484586" y="4541860"/>
                </a:lnTo>
                <a:lnTo>
                  <a:pt x="8361601" y="4557109"/>
                </a:lnTo>
                <a:cubicBezTo>
                  <a:pt x="8356446" y="4559308"/>
                  <a:pt x="8352158" y="4558930"/>
                  <a:pt x="8348227" y="4557320"/>
                </a:cubicBezTo>
                <a:lnTo>
                  <a:pt x="8346801" y="4556408"/>
                </a:lnTo>
                <a:lnTo>
                  <a:pt x="8308886" y="4575677"/>
                </a:lnTo>
                <a:lnTo>
                  <a:pt x="8289640" y="4590767"/>
                </a:lnTo>
                <a:lnTo>
                  <a:pt x="8278750" y="4597091"/>
                </a:lnTo>
                <a:lnTo>
                  <a:pt x="8277624" y="4601916"/>
                </a:lnTo>
                <a:cubicBezTo>
                  <a:pt x="8275321" y="4605440"/>
                  <a:pt x="8270631" y="4608316"/>
                  <a:pt x="8260561" y="4609708"/>
                </a:cubicBezTo>
                <a:lnTo>
                  <a:pt x="8257864" y="4609458"/>
                </a:lnTo>
                <a:lnTo>
                  <a:pt x="8246529" y="4620148"/>
                </a:lnTo>
                <a:cubicBezTo>
                  <a:pt x="8243357" y="4624329"/>
                  <a:pt x="8241146" y="4628979"/>
                  <a:pt x="8240334" y="4634257"/>
                </a:cubicBezTo>
                <a:cubicBezTo>
                  <a:pt x="8176370" y="4631100"/>
                  <a:pt x="8141696" y="4668156"/>
                  <a:pt x="8084875" y="4684387"/>
                </a:cubicBezTo>
                <a:cubicBezTo>
                  <a:pt x="8020114" y="4709519"/>
                  <a:pt x="7961756" y="4732581"/>
                  <a:pt x="7900134" y="4729969"/>
                </a:cubicBezTo>
                <a:cubicBezTo>
                  <a:pt x="7829893" y="4746164"/>
                  <a:pt x="7775775" y="4748586"/>
                  <a:pt x="7713595" y="4757895"/>
                </a:cubicBezTo>
                <a:lnTo>
                  <a:pt x="7609267" y="4754126"/>
                </a:lnTo>
                <a:lnTo>
                  <a:pt x="7522521" y="4760455"/>
                </a:lnTo>
                <a:lnTo>
                  <a:pt x="7514554" y="4763228"/>
                </a:lnTo>
                <a:cubicBezTo>
                  <a:pt x="7508980" y="4764682"/>
                  <a:pt x="7505163" y="4765062"/>
                  <a:pt x="7502403" y="4764677"/>
                </a:cubicBezTo>
                <a:lnTo>
                  <a:pt x="7502032" y="4764322"/>
                </a:lnTo>
                <a:lnTo>
                  <a:pt x="7490794" y="4766442"/>
                </a:lnTo>
                <a:cubicBezTo>
                  <a:pt x="7471998" y="4770914"/>
                  <a:pt x="7417576" y="4752001"/>
                  <a:pt x="7400450" y="4757640"/>
                </a:cubicBezTo>
                <a:cubicBezTo>
                  <a:pt x="7369869" y="4754437"/>
                  <a:pt x="7329097" y="4753237"/>
                  <a:pt x="7307302" y="4747220"/>
                </a:cubicBezTo>
                <a:lnTo>
                  <a:pt x="7305976" y="4745654"/>
                </a:lnTo>
                <a:lnTo>
                  <a:pt x="7213744" y="4773074"/>
                </a:lnTo>
                <a:lnTo>
                  <a:pt x="7196298" y="4778016"/>
                </a:lnTo>
                <a:lnTo>
                  <a:pt x="7192202" y="4783834"/>
                </a:lnTo>
                <a:cubicBezTo>
                  <a:pt x="7187314" y="4787660"/>
                  <a:pt x="7179713" y="4789983"/>
                  <a:pt x="7166024" y="4788882"/>
                </a:cubicBezTo>
                <a:lnTo>
                  <a:pt x="7092253" y="4802161"/>
                </a:lnTo>
                <a:cubicBezTo>
                  <a:pt x="7056437" y="4803224"/>
                  <a:pt x="7045485" y="4804285"/>
                  <a:pt x="7013814" y="4801755"/>
                </a:cubicBezTo>
                <a:cubicBezTo>
                  <a:pt x="6932900" y="4813634"/>
                  <a:pt x="6939012" y="4839878"/>
                  <a:pt x="6899540" y="4833798"/>
                </a:cubicBezTo>
                <a:cubicBezTo>
                  <a:pt x="6867337" y="4828143"/>
                  <a:pt x="6783460" y="4848857"/>
                  <a:pt x="6703746" y="4864157"/>
                </a:cubicBezTo>
                <a:cubicBezTo>
                  <a:pt x="6644670" y="4874425"/>
                  <a:pt x="6623684" y="4889739"/>
                  <a:pt x="6545085" y="4895408"/>
                </a:cubicBezTo>
                <a:cubicBezTo>
                  <a:pt x="6467836" y="4943289"/>
                  <a:pt x="6405420" y="4917526"/>
                  <a:pt x="6313345" y="4946232"/>
                </a:cubicBezTo>
                <a:cubicBezTo>
                  <a:pt x="6293349" y="4963089"/>
                  <a:pt x="6205149" y="4944417"/>
                  <a:pt x="6164558" y="4948498"/>
                </a:cubicBezTo>
                <a:cubicBezTo>
                  <a:pt x="6123967" y="4952580"/>
                  <a:pt x="6086477" y="4967293"/>
                  <a:pt x="6069796" y="4970720"/>
                </a:cubicBezTo>
                <a:lnTo>
                  <a:pt x="6064481" y="4969051"/>
                </a:lnTo>
                <a:lnTo>
                  <a:pt x="6044602" y="4969792"/>
                </a:lnTo>
                <a:lnTo>
                  <a:pt x="6037252" y="4960726"/>
                </a:lnTo>
                <a:lnTo>
                  <a:pt x="6006081" y="4955195"/>
                </a:lnTo>
                <a:cubicBezTo>
                  <a:pt x="5994678" y="4954557"/>
                  <a:pt x="5932808" y="4941262"/>
                  <a:pt x="5920065" y="4944866"/>
                </a:cubicBezTo>
                <a:cubicBezTo>
                  <a:pt x="5853957" y="4950547"/>
                  <a:pt x="5821185" y="4970512"/>
                  <a:pt x="5755077" y="4976193"/>
                </a:cubicBezTo>
                <a:lnTo>
                  <a:pt x="5623207" y="4977304"/>
                </a:lnTo>
                <a:lnTo>
                  <a:pt x="5467256" y="4962079"/>
                </a:lnTo>
                <a:cubicBezTo>
                  <a:pt x="5474480" y="4947930"/>
                  <a:pt x="5435381" y="4963206"/>
                  <a:pt x="5429137" y="4949858"/>
                </a:cubicBezTo>
                <a:cubicBezTo>
                  <a:pt x="5425747" y="4938963"/>
                  <a:pt x="5388231" y="4933877"/>
                  <a:pt x="5378078" y="4930634"/>
                </a:cubicBezTo>
                <a:lnTo>
                  <a:pt x="5258253" y="4908461"/>
                </a:lnTo>
                <a:cubicBezTo>
                  <a:pt x="5248095" y="4908261"/>
                  <a:pt x="5227061" y="4899237"/>
                  <a:pt x="5219477" y="4896381"/>
                </a:cubicBezTo>
                <a:lnTo>
                  <a:pt x="5171208" y="4893134"/>
                </a:lnTo>
                <a:lnTo>
                  <a:pt x="5153115" y="4885290"/>
                </a:lnTo>
                <a:lnTo>
                  <a:pt x="5139168" y="4881597"/>
                </a:lnTo>
                <a:lnTo>
                  <a:pt x="5136167" y="4879315"/>
                </a:lnTo>
                <a:cubicBezTo>
                  <a:pt x="5130452" y="4874928"/>
                  <a:pt x="5124659" y="4870789"/>
                  <a:pt x="5118243" y="4867529"/>
                </a:cubicBezTo>
                <a:cubicBezTo>
                  <a:pt x="5104912" y="4898609"/>
                  <a:pt x="5061478" y="4844922"/>
                  <a:pt x="5062411" y="4874665"/>
                </a:cubicBezTo>
                <a:cubicBezTo>
                  <a:pt x="5024842" y="4862159"/>
                  <a:pt x="5035586" y="4893749"/>
                  <a:pt x="5008170" y="4856876"/>
                </a:cubicBezTo>
                <a:cubicBezTo>
                  <a:pt x="4933732" y="4857292"/>
                  <a:pt x="4913077" y="4871417"/>
                  <a:pt x="4837210" y="4830794"/>
                </a:cubicBezTo>
                <a:cubicBezTo>
                  <a:pt x="4803536" y="4812721"/>
                  <a:pt x="4780918" y="4800616"/>
                  <a:pt x="4759270" y="4800638"/>
                </a:cubicBezTo>
                <a:cubicBezTo>
                  <a:pt x="4738164" y="4795750"/>
                  <a:pt x="4726328" y="4792685"/>
                  <a:pt x="4720035" y="4790848"/>
                </a:cubicBezTo>
                <a:lnTo>
                  <a:pt x="4718027" y="4790035"/>
                </a:lnTo>
                <a:lnTo>
                  <a:pt x="4718961" y="4789806"/>
                </a:lnTo>
                <a:cubicBezTo>
                  <a:pt x="4717997" y="4789109"/>
                  <a:pt x="4715119" y="4788451"/>
                  <a:pt x="4714055" y="4788426"/>
                </a:cubicBezTo>
                <a:lnTo>
                  <a:pt x="4718027" y="4790035"/>
                </a:lnTo>
                <a:lnTo>
                  <a:pt x="4712381" y="4791420"/>
                </a:lnTo>
                <a:cubicBezTo>
                  <a:pt x="4677029" y="4783866"/>
                  <a:pt x="4521728" y="4782988"/>
                  <a:pt x="4512801" y="4780666"/>
                </a:cubicBezTo>
                <a:cubicBezTo>
                  <a:pt x="4454849" y="4766427"/>
                  <a:pt x="4459685" y="4765622"/>
                  <a:pt x="4425588" y="4769100"/>
                </a:cubicBezTo>
                <a:lnTo>
                  <a:pt x="4314086" y="4774822"/>
                </a:lnTo>
                <a:lnTo>
                  <a:pt x="4312230" y="4773365"/>
                </a:lnTo>
                <a:cubicBezTo>
                  <a:pt x="4303254" y="4769704"/>
                  <a:pt x="4297128" y="4769706"/>
                  <a:pt x="4292278" y="4771325"/>
                </a:cubicBezTo>
                <a:lnTo>
                  <a:pt x="4287201" y="4774493"/>
                </a:lnTo>
                <a:lnTo>
                  <a:pt x="4273289" y="4774225"/>
                </a:lnTo>
                <a:lnTo>
                  <a:pt x="4245283" y="4776749"/>
                </a:lnTo>
                <a:lnTo>
                  <a:pt x="4199245" y="4773714"/>
                </a:lnTo>
                <a:cubicBezTo>
                  <a:pt x="4199145" y="4773258"/>
                  <a:pt x="4199042" y="4772803"/>
                  <a:pt x="4198941" y="4772347"/>
                </a:cubicBezTo>
                <a:cubicBezTo>
                  <a:pt x="4197318" y="4769266"/>
                  <a:pt x="4194344" y="4766965"/>
                  <a:pt x="4188453" y="4766228"/>
                </a:cubicBezTo>
                <a:cubicBezTo>
                  <a:pt x="4201411" y="4747453"/>
                  <a:pt x="4158502" y="4749511"/>
                  <a:pt x="4139982" y="4748999"/>
                </a:cubicBezTo>
                <a:cubicBezTo>
                  <a:pt x="4121969" y="4741325"/>
                  <a:pt x="4096368" y="4726578"/>
                  <a:pt x="4080374" y="4720184"/>
                </a:cubicBezTo>
                <a:lnTo>
                  <a:pt x="4071828" y="4719278"/>
                </a:lnTo>
                <a:cubicBezTo>
                  <a:pt x="4071789" y="4719168"/>
                  <a:pt x="4071748" y="4719061"/>
                  <a:pt x="4071710" y="4718953"/>
                </a:cubicBezTo>
                <a:lnTo>
                  <a:pt x="4056247" y="4717622"/>
                </a:lnTo>
                <a:lnTo>
                  <a:pt x="4039668" y="4715861"/>
                </a:lnTo>
                <a:lnTo>
                  <a:pt x="4034303" y="4713218"/>
                </a:lnTo>
                <a:lnTo>
                  <a:pt x="4032672" y="4709236"/>
                </a:lnTo>
                <a:lnTo>
                  <a:pt x="4031088" y="4709491"/>
                </a:lnTo>
                <a:cubicBezTo>
                  <a:pt x="4018745" y="4714773"/>
                  <a:pt x="4014198" y="4723869"/>
                  <a:pt x="4001867" y="4695842"/>
                </a:cubicBezTo>
                <a:lnTo>
                  <a:pt x="3934220" y="4676884"/>
                </a:lnTo>
                <a:cubicBezTo>
                  <a:pt x="3917894" y="4685272"/>
                  <a:pt x="3905931" y="4680180"/>
                  <a:pt x="3894676" y="4670743"/>
                </a:cubicBezTo>
                <a:cubicBezTo>
                  <a:pt x="3858520" y="4671281"/>
                  <a:pt x="3827077" y="4656219"/>
                  <a:pt x="3787232" y="4648764"/>
                </a:cubicBezTo>
                <a:cubicBezTo>
                  <a:pt x="3738515" y="4632794"/>
                  <a:pt x="3722648" y="4630647"/>
                  <a:pt x="3680057" y="4622784"/>
                </a:cubicBezTo>
                <a:lnTo>
                  <a:pt x="3607627" y="4587738"/>
                </a:lnTo>
                <a:lnTo>
                  <a:pt x="3601451" y="4589218"/>
                </a:lnTo>
                <a:cubicBezTo>
                  <a:pt x="3597182" y="4589890"/>
                  <a:pt x="3594330" y="4589890"/>
                  <a:pt x="3592338" y="4589396"/>
                </a:cubicBezTo>
                <a:lnTo>
                  <a:pt x="3592104" y="4589103"/>
                </a:lnTo>
                <a:lnTo>
                  <a:pt x="3583586" y="4589853"/>
                </a:lnTo>
                <a:cubicBezTo>
                  <a:pt x="3569244" y="4591798"/>
                  <a:pt x="3547025" y="4576378"/>
                  <a:pt x="3533777" y="4579320"/>
                </a:cubicBezTo>
                <a:cubicBezTo>
                  <a:pt x="3511599" y="4574654"/>
                  <a:pt x="3486298" y="4581458"/>
                  <a:pt x="3470906" y="4575344"/>
                </a:cubicBezTo>
                <a:lnTo>
                  <a:pt x="3398460" y="4562260"/>
                </a:lnTo>
                <a:lnTo>
                  <a:pt x="3361644" y="4580670"/>
                </a:lnTo>
                <a:cubicBezTo>
                  <a:pt x="3357618" y="4583165"/>
                  <a:pt x="3351760" y="4584336"/>
                  <a:pt x="3341795" y="4582496"/>
                </a:cubicBezTo>
                <a:lnTo>
                  <a:pt x="3339469" y="4581438"/>
                </a:lnTo>
                <a:cubicBezTo>
                  <a:pt x="3334155" y="4584121"/>
                  <a:pt x="3293348" y="4585348"/>
                  <a:pt x="3260180" y="4587820"/>
                </a:cubicBezTo>
                <a:cubicBezTo>
                  <a:pt x="3207583" y="4590362"/>
                  <a:pt x="3201254" y="4599020"/>
                  <a:pt x="3140460" y="4596263"/>
                </a:cubicBezTo>
                <a:cubicBezTo>
                  <a:pt x="3080635" y="4597598"/>
                  <a:pt x="3070240" y="4604121"/>
                  <a:pt x="3028270" y="4599134"/>
                </a:cubicBezTo>
                <a:lnTo>
                  <a:pt x="2779714" y="4622831"/>
                </a:lnTo>
                <a:cubicBezTo>
                  <a:pt x="2717485" y="4652864"/>
                  <a:pt x="2720552" y="4643479"/>
                  <a:pt x="2649525" y="4658086"/>
                </a:cubicBezTo>
                <a:cubicBezTo>
                  <a:pt x="2585557" y="4592997"/>
                  <a:pt x="2606961" y="4610743"/>
                  <a:pt x="2566315" y="4605776"/>
                </a:cubicBezTo>
                <a:lnTo>
                  <a:pt x="2441626" y="4620872"/>
                </a:lnTo>
                <a:cubicBezTo>
                  <a:pt x="2409973" y="4638856"/>
                  <a:pt x="2352457" y="4606180"/>
                  <a:pt x="2313568" y="4630067"/>
                </a:cubicBezTo>
                <a:cubicBezTo>
                  <a:pt x="2274482" y="4630651"/>
                  <a:pt x="2231693" y="4626096"/>
                  <a:pt x="2207105" y="4624384"/>
                </a:cubicBezTo>
                <a:cubicBezTo>
                  <a:pt x="2170388" y="4620413"/>
                  <a:pt x="2128447" y="4610713"/>
                  <a:pt x="2093268" y="4606236"/>
                </a:cubicBezTo>
                <a:cubicBezTo>
                  <a:pt x="2076153" y="4621015"/>
                  <a:pt x="2044188" y="4596793"/>
                  <a:pt x="1996024" y="4597526"/>
                </a:cubicBezTo>
                <a:cubicBezTo>
                  <a:pt x="1977383" y="4614519"/>
                  <a:pt x="1963539" y="4597813"/>
                  <a:pt x="1926886" y="4621358"/>
                </a:cubicBezTo>
                <a:cubicBezTo>
                  <a:pt x="1925073" y="4619412"/>
                  <a:pt x="1922877" y="4617645"/>
                  <a:pt x="1920368" y="4616112"/>
                </a:cubicBezTo>
                <a:cubicBezTo>
                  <a:pt x="1905804" y="4607213"/>
                  <a:pt x="1884071" y="4607988"/>
                  <a:pt x="1871831" y="4617844"/>
                </a:cubicBezTo>
                <a:cubicBezTo>
                  <a:pt x="1842333" y="4633872"/>
                  <a:pt x="1813480" y="4642318"/>
                  <a:pt x="1785463" y="4647841"/>
                </a:cubicBezTo>
                <a:lnTo>
                  <a:pt x="1737045" y="4642356"/>
                </a:lnTo>
                <a:cubicBezTo>
                  <a:pt x="1718461" y="4638483"/>
                  <a:pt x="1695530" y="4628808"/>
                  <a:pt x="1673954" y="4624601"/>
                </a:cubicBezTo>
                <a:cubicBezTo>
                  <a:pt x="1651606" y="4623293"/>
                  <a:pt x="1622786" y="4654278"/>
                  <a:pt x="1602834" y="4640924"/>
                </a:cubicBezTo>
                <a:cubicBezTo>
                  <a:pt x="1563877" y="4628244"/>
                  <a:pt x="1518595" y="4650131"/>
                  <a:pt x="1490351" y="4613132"/>
                </a:cubicBezTo>
                <a:cubicBezTo>
                  <a:pt x="1412573" y="4597158"/>
                  <a:pt x="1263233" y="4580189"/>
                  <a:pt x="1149212" y="4564210"/>
                </a:cubicBezTo>
                <a:cubicBezTo>
                  <a:pt x="1116338" y="4591134"/>
                  <a:pt x="987159" y="4573292"/>
                  <a:pt x="938574" y="4566821"/>
                </a:cubicBezTo>
                <a:cubicBezTo>
                  <a:pt x="889988" y="4560351"/>
                  <a:pt x="864045" y="4523705"/>
                  <a:pt x="857697" y="4525391"/>
                </a:cubicBezTo>
                <a:lnTo>
                  <a:pt x="836981" y="4526708"/>
                </a:lnTo>
                <a:cubicBezTo>
                  <a:pt x="827680" y="4523006"/>
                  <a:pt x="821314" y="4522979"/>
                  <a:pt x="816264" y="4524575"/>
                </a:cubicBezTo>
                <a:lnTo>
                  <a:pt x="810965" y="4527718"/>
                </a:lnTo>
                <a:lnTo>
                  <a:pt x="796509" y="4527387"/>
                </a:lnTo>
                <a:lnTo>
                  <a:pt x="767389" y="4529784"/>
                </a:lnTo>
                <a:lnTo>
                  <a:pt x="762544" y="4527372"/>
                </a:lnTo>
                <a:lnTo>
                  <a:pt x="719567" y="4526534"/>
                </a:lnTo>
                <a:cubicBezTo>
                  <a:pt x="719467" y="4526078"/>
                  <a:pt x="719363" y="4525621"/>
                  <a:pt x="719262" y="4525164"/>
                </a:cubicBezTo>
                <a:cubicBezTo>
                  <a:pt x="717595" y="4522076"/>
                  <a:pt x="714519" y="4519761"/>
                  <a:pt x="708402" y="4518999"/>
                </a:cubicBezTo>
                <a:cubicBezTo>
                  <a:pt x="687925" y="4510214"/>
                  <a:pt x="618105" y="4480694"/>
                  <a:pt x="596394" y="4472455"/>
                </a:cubicBezTo>
                <a:cubicBezTo>
                  <a:pt x="585891" y="4471805"/>
                  <a:pt x="582326" y="4470021"/>
                  <a:pt x="578149" y="4469575"/>
                </a:cubicBezTo>
                <a:lnTo>
                  <a:pt x="571336" y="4469781"/>
                </a:lnTo>
                <a:cubicBezTo>
                  <a:pt x="549113" y="4462932"/>
                  <a:pt x="472734" y="4436418"/>
                  <a:pt x="444802" y="4428480"/>
                </a:cubicBezTo>
                <a:cubicBezTo>
                  <a:pt x="427780" y="4436790"/>
                  <a:pt x="415383" y="4431645"/>
                  <a:pt x="403746" y="4422157"/>
                </a:cubicBezTo>
                <a:cubicBezTo>
                  <a:pt x="366174" y="4422528"/>
                  <a:pt x="333597" y="4407319"/>
                  <a:pt x="292240" y="4399681"/>
                </a:cubicBezTo>
                <a:lnTo>
                  <a:pt x="118302" y="4343421"/>
                </a:lnTo>
                <a:cubicBezTo>
                  <a:pt x="72181" y="4333528"/>
                  <a:pt x="35232" y="4341827"/>
                  <a:pt x="15516" y="4340320"/>
                </a:cubicBezTo>
                <a:lnTo>
                  <a:pt x="2" y="4334381"/>
                </a:lnTo>
                <a:cubicBezTo>
                  <a:pt x="1" y="2889587"/>
                  <a:pt x="1" y="1444794"/>
                  <a:pt x="0" y="0"/>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標題 1">
            <a:extLst>
              <a:ext uri="{FF2B5EF4-FFF2-40B4-BE49-F238E27FC236}">
                <a16:creationId xmlns:a16="http://schemas.microsoft.com/office/drawing/2014/main" id="{DA497F41-59DC-4A1C-B1F2-46E0DBD17467}"/>
              </a:ext>
            </a:extLst>
          </p:cNvPr>
          <p:cNvSpPr>
            <a:spLocks noGrp="1"/>
          </p:cNvSpPr>
          <p:nvPr>
            <p:ph type="title"/>
          </p:nvPr>
        </p:nvSpPr>
        <p:spPr>
          <a:xfrm>
            <a:off x="1871231" y="1538870"/>
            <a:ext cx="8376514" cy="2596652"/>
          </a:xfrm>
        </p:spPr>
        <p:txBody>
          <a:bodyPr vert="horz" lIns="91440" tIns="45720" rIns="91440" bIns="45720" rtlCol="0" anchor="b">
            <a:noAutofit/>
          </a:bodyPr>
          <a:lstStyle/>
          <a:p>
            <a:pPr algn="ctr"/>
            <a:r>
              <a:rPr lang="en-US" altLang="zh-TW" sz="8000" b="1" dirty="0"/>
              <a:t>Thank you for listening</a:t>
            </a:r>
          </a:p>
        </p:txBody>
      </p:sp>
      <p:sp>
        <p:nvSpPr>
          <p:cNvPr id="3" name="內容版面配置區 2">
            <a:extLst>
              <a:ext uri="{FF2B5EF4-FFF2-40B4-BE49-F238E27FC236}">
                <a16:creationId xmlns:a16="http://schemas.microsoft.com/office/drawing/2014/main" id="{3DD10ABF-1042-4516-B988-3F72EC5291C0}"/>
              </a:ext>
            </a:extLst>
          </p:cNvPr>
          <p:cNvSpPr>
            <a:spLocks noGrp="1"/>
          </p:cNvSpPr>
          <p:nvPr>
            <p:ph idx="1"/>
          </p:nvPr>
        </p:nvSpPr>
        <p:spPr>
          <a:xfrm>
            <a:off x="2525621" y="5486144"/>
            <a:ext cx="7140758" cy="757402"/>
          </a:xfrm>
        </p:spPr>
        <p:txBody>
          <a:bodyPr vert="horz" lIns="91440" tIns="45720" rIns="91440" bIns="45720" rtlCol="0">
            <a:normAutofit/>
          </a:bodyPr>
          <a:lstStyle/>
          <a:p>
            <a:pPr marL="0" indent="0" algn="ctr">
              <a:buNone/>
            </a:pPr>
            <a:r>
              <a:rPr lang="zh-TW" altLang="en-US" sz="3000" spc="160" dirty="0"/>
              <a:t>感謝教授們的聆聽與指教</a:t>
            </a:r>
          </a:p>
        </p:txBody>
      </p:sp>
    </p:spTree>
    <p:extLst>
      <p:ext uri="{BB962C8B-B14F-4D97-AF65-F5344CB8AC3E}">
        <p14:creationId xmlns:p14="http://schemas.microsoft.com/office/powerpoint/2010/main" val="27756102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40" name="Ink 39">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40" name="Ink 39">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42" name="Rectangle 41">
            <a:extLst>
              <a:ext uri="{FF2B5EF4-FFF2-40B4-BE49-F238E27FC236}">
                <a16:creationId xmlns:a16="http://schemas.microsoft.com/office/drawing/2014/main" id="{748321A4-DDE5-4057-A34B-A19FC26C50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592F7D7F-503A-47D8-AAFB-3F381F681A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59354" cy="832513"/>
          </a:xfrm>
          <a:custGeom>
            <a:avLst/>
            <a:gdLst>
              <a:gd name="connsiteX0" fmla="*/ 8339294 w 8360758"/>
              <a:gd name="connsiteY0" fmla="*/ 0 h 1045598"/>
              <a:gd name="connsiteX1" fmla="*/ 8360544 w 8360758"/>
              <a:gd name="connsiteY1" fmla="*/ 0 h 1045598"/>
              <a:gd name="connsiteX2" fmla="*/ 8360758 w 8360758"/>
              <a:gd name="connsiteY2" fmla="*/ 649 h 1045598"/>
              <a:gd name="connsiteX3" fmla="*/ 0 w 8360758"/>
              <a:gd name="connsiteY3" fmla="*/ 0 h 1045598"/>
              <a:gd name="connsiteX4" fmla="*/ 8289291 w 8360758"/>
              <a:gd name="connsiteY4" fmla="*/ 0 h 1045598"/>
              <a:gd name="connsiteX5" fmla="*/ 8230376 w 8360758"/>
              <a:gd name="connsiteY5" fmla="*/ 12131 h 1045598"/>
              <a:gd name="connsiteX6" fmla="*/ 8099771 w 8360758"/>
              <a:gd name="connsiteY6" fmla="*/ 38454 h 1045598"/>
              <a:gd name="connsiteX7" fmla="*/ 8039667 w 8360758"/>
              <a:gd name="connsiteY7" fmla="*/ 61383 h 1045598"/>
              <a:gd name="connsiteX8" fmla="*/ 7973367 w 8360758"/>
              <a:gd name="connsiteY8" fmla="*/ 54463 h 1045598"/>
              <a:gd name="connsiteX9" fmla="*/ 7884958 w 8360758"/>
              <a:gd name="connsiteY9" fmla="*/ 105966 h 1045598"/>
              <a:gd name="connsiteX10" fmla="*/ 7738842 w 8360758"/>
              <a:gd name="connsiteY10" fmla="*/ 128481 h 1045598"/>
              <a:gd name="connsiteX11" fmla="*/ 7653871 w 8360758"/>
              <a:gd name="connsiteY11" fmla="*/ 147128 h 1045598"/>
              <a:gd name="connsiteX12" fmla="*/ 7625444 w 8360758"/>
              <a:gd name="connsiteY12" fmla="*/ 162340 h 1045598"/>
              <a:gd name="connsiteX13" fmla="*/ 7583161 w 8360758"/>
              <a:gd name="connsiteY13" fmla="*/ 178118 h 1045598"/>
              <a:gd name="connsiteX14" fmla="*/ 7511516 w 8360758"/>
              <a:gd name="connsiteY14" fmla="*/ 212256 h 1045598"/>
              <a:gd name="connsiteX15" fmla="*/ 7410075 w 8360758"/>
              <a:gd name="connsiteY15" fmla="*/ 247181 h 1045598"/>
              <a:gd name="connsiteX16" fmla="*/ 7319749 w 8360758"/>
              <a:gd name="connsiteY16" fmla="*/ 237905 h 1045598"/>
              <a:gd name="connsiteX17" fmla="*/ 7315778 w 8360758"/>
              <a:gd name="connsiteY17" fmla="*/ 245540 h 1045598"/>
              <a:gd name="connsiteX18" fmla="*/ 7261455 w 8360758"/>
              <a:gd name="connsiteY18" fmla="*/ 256067 h 1045598"/>
              <a:gd name="connsiteX19" fmla="*/ 7051652 w 8360758"/>
              <a:gd name="connsiteY19" fmla="*/ 251022 h 1045598"/>
              <a:gd name="connsiteX20" fmla="*/ 6946037 w 8360758"/>
              <a:gd name="connsiteY20" fmla="*/ 272754 h 1045598"/>
              <a:gd name="connsiteX21" fmla="*/ 6911697 w 8360758"/>
              <a:gd name="connsiteY21" fmla="*/ 287227 h 1045598"/>
              <a:gd name="connsiteX22" fmla="*/ 6853968 w 8360758"/>
              <a:gd name="connsiteY22" fmla="*/ 311057 h 1045598"/>
              <a:gd name="connsiteX23" fmla="*/ 6818568 w 8360758"/>
              <a:gd name="connsiteY23" fmla="*/ 345514 h 1045598"/>
              <a:gd name="connsiteX24" fmla="*/ 6767227 w 8360758"/>
              <a:gd name="connsiteY24" fmla="*/ 358842 h 1045598"/>
              <a:gd name="connsiteX25" fmla="*/ 6745281 w 8360758"/>
              <a:gd name="connsiteY25" fmla="*/ 340408 h 1045598"/>
              <a:gd name="connsiteX26" fmla="*/ 6693613 w 8360758"/>
              <a:gd name="connsiteY26" fmla="*/ 361653 h 1045598"/>
              <a:gd name="connsiteX27" fmla="*/ 6616334 w 8360758"/>
              <a:gd name="connsiteY27" fmla="*/ 396243 h 1045598"/>
              <a:gd name="connsiteX28" fmla="*/ 6569178 w 8360758"/>
              <a:gd name="connsiteY28" fmla="*/ 410632 h 1045598"/>
              <a:gd name="connsiteX29" fmla="*/ 6443178 w 8360758"/>
              <a:gd name="connsiteY29" fmla="*/ 455974 h 1045598"/>
              <a:gd name="connsiteX30" fmla="*/ 6319116 w 8360758"/>
              <a:gd name="connsiteY30" fmla="*/ 505993 h 1045598"/>
              <a:gd name="connsiteX31" fmla="*/ 6270674 w 8360758"/>
              <a:gd name="connsiteY31" fmla="*/ 556244 h 1045598"/>
              <a:gd name="connsiteX32" fmla="*/ 6263606 w 8360758"/>
              <a:gd name="connsiteY32" fmla="*/ 559168 h 1045598"/>
              <a:gd name="connsiteX33" fmla="*/ 6242294 w 8360758"/>
              <a:gd name="connsiteY33" fmla="*/ 560434 h 1045598"/>
              <a:gd name="connsiteX34" fmla="*/ 6233950 w 8360758"/>
              <a:gd name="connsiteY34" fmla="*/ 559803 h 1045598"/>
              <a:gd name="connsiteX35" fmla="*/ 6222443 w 8360758"/>
              <a:gd name="connsiteY35" fmla="*/ 561238 h 1045598"/>
              <a:gd name="connsiteX36" fmla="*/ 6222263 w 8360758"/>
              <a:gd name="connsiteY36" fmla="*/ 561626 h 1045598"/>
              <a:gd name="connsiteX37" fmla="*/ 6211278 w 8360758"/>
              <a:gd name="connsiteY37" fmla="*/ 562278 h 1045598"/>
              <a:gd name="connsiteX38" fmla="*/ 6156199 w 8360758"/>
              <a:gd name="connsiteY38" fmla="*/ 561017 h 1045598"/>
              <a:gd name="connsiteX39" fmla="*/ 6096532 w 8360758"/>
              <a:gd name="connsiteY39" fmla="*/ 603131 h 1045598"/>
              <a:gd name="connsiteX40" fmla="*/ 6069435 w 8360758"/>
              <a:gd name="connsiteY40" fmla="*/ 612471 h 1045598"/>
              <a:gd name="connsiteX41" fmla="*/ 6055528 w 8360758"/>
              <a:gd name="connsiteY41" fmla="*/ 619344 h 1045598"/>
              <a:gd name="connsiteX42" fmla="*/ 6055027 w 8360758"/>
              <a:gd name="connsiteY42" fmla="*/ 620988 h 1045598"/>
              <a:gd name="connsiteX43" fmla="*/ 6002174 w 8360758"/>
              <a:gd name="connsiteY43" fmla="*/ 619601 h 1045598"/>
              <a:gd name="connsiteX44" fmla="*/ 5996004 w 8360758"/>
              <a:gd name="connsiteY44" fmla="*/ 622254 h 1045598"/>
              <a:gd name="connsiteX45" fmla="*/ 5960467 w 8360758"/>
              <a:gd name="connsiteY45" fmla="*/ 617719 h 1045598"/>
              <a:gd name="connsiteX46" fmla="*/ 5942688 w 8360758"/>
              <a:gd name="connsiteY46" fmla="*/ 617312 h 1045598"/>
              <a:gd name="connsiteX47" fmla="*/ 5936470 w 8360758"/>
              <a:gd name="connsiteY47" fmla="*/ 613202 h 1045598"/>
              <a:gd name="connsiteX48" fmla="*/ 5910830 w 8360758"/>
              <a:gd name="connsiteY48" fmla="*/ 614630 h 1045598"/>
              <a:gd name="connsiteX49" fmla="*/ 5908335 w 8360758"/>
              <a:gd name="connsiteY49" fmla="*/ 616301 h 1045598"/>
              <a:gd name="connsiteX50" fmla="*/ 5885516 w 8360758"/>
              <a:gd name="connsiteY50" fmla="*/ 611874 h 1045598"/>
              <a:gd name="connsiteX51" fmla="*/ 5797689 w 8360758"/>
              <a:gd name="connsiteY51" fmla="*/ 629966 h 1045598"/>
              <a:gd name="connsiteX52" fmla="*/ 5452329 w 8360758"/>
              <a:gd name="connsiteY52" fmla="*/ 604624 h 1045598"/>
              <a:gd name="connsiteX53" fmla="*/ 5337888 w 8360758"/>
              <a:gd name="connsiteY53" fmla="*/ 624245 h 1045598"/>
              <a:gd name="connsiteX54" fmla="*/ 5308476 w 8360758"/>
              <a:gd name="connsiteY54" fmla="*/ 659901 h 1045598"/>
              <a:gd name="connsiteX55" fmla="*/ 5015427 w 8360758"/>
              <a:gd name="connsiteY55" fmla="*/ 679413 h 1045598"/>
              <a:gd name="connsiteX56" fmla="*/ 4944689 w 8360758"/>
              <a:gd name="connsiteY56" fmla="*/ 698151 h 1045598"/>
              <a:gd name="connsiteX57" fmla="*/ 4874019 w 8360758"/>
              <a:gd name="connsiteY57" fmla="*/ 686559 h 1045598"/>
              <a:gd name="connsiteX58" fmla="*/ 4850146 w 8360758"/>
              <a:gd name="connsiteY58" fmla="*/ 699918 h 1045598"/>
              <a:gd name="connsiteX59" fmla="*/ 4846122 w 8360758"/>
              <a:gd name="connsiteY59" fmla="*/ 702530 h 1045598"/>
              <a:gd name="connsiteX60" fmla="*/ 4828009 w 8360758"/>
              <a:gd name="connsiteY60" fmla="*/ 706278 h 1045598"/>
              <a:gd name="connsiteX61" fmla="*/ 4825410 w 8360758"/>
              <a:gd name="connsiteY61" fmla="*/ 715715 h 1045598"/>
              <a:gd name="connsiteX62" fmla="*/ 4799945 w 8360758"/>
              <a:gd name="connsiteY62" fmla="*/ 727361 h 1045598"/>
              <a:gd name="connsiteX63" fmla="*/ 4765906 w 8360758"/>
              <a:gd name="connsiteY63" fmla="*/ 731919 h 1045598"/>
              <a:gd name="connsiteX64" fmla="*/ 4601531 w 8360758"/>
              <a:gd name="connsiteY64" fmla="*/ 744196 h 1045598"/>
              <a:gd name="connsiteX65" fmla="*/ 4504675 w 8360758"/>
              <a:gd name="connsiteY65" fmla="*/ 756895 h 1045598"/>
              <a:gd name="connsiteX66" fmla="*/ 4470222 w 8360758"/>
              <a:gd name="connsiteY66" fmla="*/ 770130 h 1045598"/>
              <a:gd name="connsiteX67" fmla="*/ 4420536 w 8360758"/>
              <a:gd name="connsiteY67" fmla="*/ 782957 h 1045598"/>
              <a:gd name="connsiteX68" fmla="*/ 4334661 w 8360758"/>
              <a:gd name="connsiteY68" fmla="*/ 812108 h 1045598"/>
              <a:gd name="connsiteX69" fmla="*/ 4216132 w 8360758"/>
              <a:gd name="connsiteY69" fmla="*/ 839949 h 1045598"/>
              <a:gd name="connsiteX70" fmla="*/ 4119820 w 8360758"/>
              <a:gd name="connsiteY70" fmla="*/ 824310 h 1045598"/>
              <a:gd name="connsiteX71" fmla="*/ 4113747 w 8360758"/>
              <a:gd name="connsiteY71" fmla="*/ 831677 h 1045598"/>
              <a:gd name="connsiteX72" fmla="*/ 4052146 w 8360758"/>
              <a:gd name="connsiteY72" fmla="*/ 838402 h 1045598"/>
              <a:gd name="connsiteX73" fmla="*/ 3824664 w 8360758"/>
              <a:gd name="connsiteY73" fmla="*/ 818601 h 1045598"/>
              <a:gd name="connsiteX74" fmla="*/ 3704604 w 8360758"/>
              <a:gd name="connsiteY74" fmla="*/ 832939 h 1045598"/>
              <a:gd name="connsiteX75" fmla="*/ 3663877 w 8360758"/>
              <a:gd name="connsiteY75" fmla="*/ 845018 h 1045598"/>
              <a:gd name="connsiteX76" fmla="*/ 3595520 w 8360758"/>
              <a:gd name="connsiteY76" fmla="*/ 864823 h 1045598"/>
              <a:gd name="connsiteX77" fmla="*/ 3549068 w 8360758"/>
              <a:gd name="connsiteY77" fmla="*/ 896841 h 1045598"/>
              <a:gd name="connsiteX78" fmla="*/ 3534316 w 8360758"/>
              <a:gd name="connsiteY78" fmla="*/ 904155 h 1045598"/>
              <a:gd name="connsiteX79" fmla="*/ 3505039 w 8360758"/>
              <a:gd name="connsiteY79" fmla="*/ 900529 h 1045598"/>
              <a:gd name="connsiteX80" fmla="*/ 3494135 w 8360758"/>
              <a:gd name="connsiteY80" fmla="*/ 904937 h 1045598"/>
              <a:gd name="connsiteX81" fmla="*/ 3490082 w 8360758"/>
              <a:gd name="connsiteY81" fmla="*/ 904456 h 1045598"/>
              <a:gd name="connsiteX82" fmla="*/ 3480483 w 8360758"/>
              <a:gd name="connsiteY82" fmla="*/ 904536 h 1045598"/>
              <a:gd name="connsiteX83" fmla="*/ 3481756 w 8360758"/>
              <a:gd name="connsiteY83" fmla="*/ 898286 h 1045598"/>
              <a:gd name="connsiteX84" fmla="*/ 3470370 w 8360758"/>
              <a:gd name="connsiteY84" fmla="*/ 886575 h 1045598"/>
              <a:gd name="connsiteX85" fmla="*/ 3415223 w 8360758"/>
              <a:gd name="connsiteY85" fmla="*/ 890256 h 1045598"/>
              <a:gd name="connsiteX86" fmla="*/ 3412186 w 8360758"/>
              <a:gd name="connsiteY86" fmla="*/ 897307 h 1045598"/>
              <a:gd name="connsiteX87" fmla="*/ 3405239 w 8360758"/>
              <a:gd name="connsiteY87" fmla="*/ 898462 h 1045598"/>
              <a:gd name="connsiteX88" fmla="*/ 3400045 w 8360758"/>
              <a:gd name="connsiteY88" fmla="*/ 891932 h 1045598"/>
              <a:gd name="connsiteX89" fmla="*/ 3307380 w 8360758"/>
              <a:gd name="connsiteY89" fmla="*/ 876661 h 1045598"/>
              <a:gd name="connsiteX90" fmla="*/ 3183225 w 8360758"/>
              <a:gd name="connsiteY90" fmla="*/ 867685 h 1045598"/>
              <a:gd name="connsiteX91" fmla="*/ 3093898 w 8360758"/>
              <a:gd name="connsiteY91" fmla="*/ 897753 h 1045598"/>
              <a:gd name="connsiteX92" fmla="*/ 3085742 w 8360758"/>
              <a:gd name="connsiteY92" fmla="*/ 891493 h 1045598"/>
              <a:gd name="connsiteX93" fmla="*/ 3023557 w 8360758"/>
              <a:gd name="connsiteY93" fmla="*/ 894391 h 1045598"/>
              <a:gd name="connsiteX94" fmla="*/ 2807400 w 8360758"/>
              <a:gd name="connsiteY94" fmla="*/ 948678 h 1045598"/>
              <a:gd name="connsiteX95" fmla="*/ 2685827 w 8360758"/>
              <a:gd name="connsiteY95" fmla="*/ 953124 h 1045598"/>
              <a:gd name="connsiteX96" fmla="*/ 2569673 w 8360758"/>
              <a:gd name="connsiteY96" fmla="*/ 938749 h 1045598"/>
              <a:gd name="connsiteX97" fmla="*/ 2514638 w 8360758"/>
              <a:gd name="connsiteY97" fmla="*/ 914619 h 1045598"/>
              <a:gd name="connsiteX98" fmla="*/ 2454089 w 8360758"/>
              <a:gd name="connsiteY98" fmla="*/ 914176 h 1045598"/>
              <a:gd name="connsiteX99" fmla="*/ 2440891 w 8360758"/>
              <a:gd name="connsiteY99" fmla="*/ 936737 h 1045598"/>
              <a:gd name="connsiteX100" fmla="*/ 2375837 w 8360758"/>
              <a:gd name="connsiteY100" fmla="*/ 928904 h 1045598"/>
              <a:gd name="connsiteX101" fmla="*/ 2277059 w 8360758"/>
              <a:gd name="connsiteY101" fmla="*/ 914539 h 1045598"/>
              <a:gd name="connsiteX102" fmla="*/ 2220315 w 8360758"/>
              <a:gd name="connsiteY102" fmla="*/ 912107 h 1045598"/>
              <a:gd name="connsiteX103" fmla="*/ 2065069 w 8360758"/>
              <a:gd name="connsiteY103" fmla="*/ 899104 h 1045598"/>
              <a:gd name="connsiteX104" fmla="*/ 1909388 w 8360758"/>
              <a:gd name="connsiteY104" fmla="*/ 881237 h 1045598"/>
              <a:gd name="connsiteX105" fmla="*/ 1816127 w 8360758"/>
              <a:gd name="connsiteY105" fmla="*/ 843306 h 1045598"/>
              <a:gd name="connsiteX106" fmla="*/ 1688269 w 8360758"/>
              <a:gd name="connsiteY106" fmla="*/ 831572 h 1045598"/>
              <a:gd name="connsiteX107" fmla="*/ 1666717 w 8360758"/>
              <a:gd name="connsiteY107" fmla="*/ 825600 h 1045598"/>
              <a:gd name="connsiteX108" fmla="*/ 1637240 w 8360758"/>
              <a:gd name="connsiteY108" fmla="*/ 830012 h 1045598"/>
              <a:gd name="connsiteX109" fmla="*/ 1519123 w 8360758"/>
              <a:gd name="connsiteY109" fmla="*/ 848955 h 1045598"/>
              <a:gd name="connsiteX110" fmla="*/ 1426470 w 8360758"/>
              <a:gd name="connsiteY110" fmla="*/ 875204 h 1045598"/>
              <a:gd name="connsiteX111" fmla="*/ 1309788 w 8360758"/>
              <a:gd name="connsiteY111" fmla="*/ 860350 h 1045598"/>
              <a:gd name="connsiteX112" fmla="*/ 1239051 w 8360758"/>
              <a:gd name="connsiteY112" fmla="*/ 867187 h 1045598"/>
              <a:gd name="connsiteX113" fmla="*/ 1123809 w 8360758"/>
              <a:gd name="connsiteY113" fmla="*/ 902641 h 1045598"/>
              <a:gd name="connsiteX114" fmla="*/ 970585 w 8360758"/>
              <a:gd name="connsiteY114" fmla="*/ 895704 h 1045598"/>
              <a:gd name="connsiteX115" fmla="*/ 938329 w 8360758"/>
              <a:gd name="connsiteY115" fmla="*/ 862134 h 1045598"/>
              <a:gd name="connsiteX116" fmla="*/ 895571 w 8360758"/>
              <a:gd name="connsiteY116" fmla="*/ 842248 h 1045598"/>
              <a:gd name="connsiteX117" fmla="*/ 878598 w 8360758"/>
              <a:gd name="connsiteY117" fmla="*/ 890640 h 1045598"/>
              <a:gd name="connsiteX118" fmla="*/ 746991 w 8360758"/>
              <a:gd name="connsiteY118" fmla="*/ 929057 h 1045598"/>
              <a:gd name="connsiteX119" fmla="*/ 681121 w 8360758"/>
              <a:gd name="connsiteY119" fmla="*/ 942810 h 1045598"/>
              <a:gd name="connsiteX120" fmla="*/ 578235 w 8360758"/>
              <a:gd name="connsiteY120" fmla="*/ 953206 h 1045598"/>
              <a:gd name="connsiteX121" fmla="*/ 546952 w 8360758"/>
              <a:gd name="connsiteY121" fmla="*/ 958315 h 1045598"/>
              <a:gd name="connsiteX122" fmla="*/ 236347 w 8360758"/>
              <a:gd name="connsiteY122" fmla="*/ 1030770 h 1045598"/>
              <a:gd name="connsiteX123" fmla="*/ 51071 w 8360758"/>
              <a:gd name="connsiteY123" fmla="*/ 980657 h 1045598"/>
              <a:gd name="connsiteX124" fmla="*/ 10468 w 8360758"/>
              <a:gd name="connsiteY124" fmla="*/ 991794 h 1045598"/>
              <a:gd name="connsiteX125" fmla="*/ 0 w 8360758"/>
              <a:gd name="connsiteY125" fmla="*/ 991130 h 1045598"/>
              <a:gd name="connsiteX126" fmla="*/ 0 w 8360758"/>
              <a:gd name="connsiteY126" fmla="*/ 69169 h 1045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8360758" h="1045598">
                <a:moveTo>
                  <a:pt x="8339294" y="0"/>
                </a:moveTo>
                <a:lnTo>
                  <a:pt x="8360544" y="0"/>
                </a:lnTo>
                <a:lnTo>
                  <a:pt x="8360758" y="649"/>
                </a:lnTo>
                <a:close/>
                <a:moveTo>
                  <a:pt x="0" y="0"/>
                </a:moveTo>
                <a:lnTo>
                  <a:pt x="8289291" y="0"/>
                </a:lnTo>
                <a:lnTo>
                  <a:pt x="8230376" y="12131"/>
                </a:lnTo>
                <a:cubicBezTo>
                  <a:pt x="8186793" y="23634"/>
                  <a:pt x="8143173" y="37610"/>
                  <a:pt x="8099771" y="38454"/>
                </a:cubicBezTo>
                <a:cubicBezTo>
                  <a:pt x="8074248" y="83487"/>
                  <a:pt x="8081264" y="45280"/>
                  <a:pt x="8039667" y="61383"/>
                </a:cubicBezTo>
                <a:cubicBezTo>
                  <a:pt x="8035572" y="25681"/>
                  <a:pt x="7994313" y="91350"/>
                  <a:pt x="7973367" y="54463"/>
                </a:cubicBezTo>
                <a:cubicBezTo>
                  <a:pt x="7945735" y="70860"/>
                  <a:pt x="7932164" y="103819"/>
                  <a:pt x="7884958" y="105966"/>
                </a:cubicBezTo>
                <a:cubicBezTo>
                  <a:pt x="7839313" y="93684"/>
                  <a:pt x="7796006" y="145608"/>
                  <a:pt x="7738842" y="128481"/>
                </a:cubicBezTo>
                <a:cubicBezTo>
                  <a:pt x="7718673" y="125252"/>
                  <a:pt x="7661489" y="134033"/>
                  <a:pt x="7653871" y="147128"/>
                </a:cubicBezTo>
                <a:cubicBezTo>
                  <a:pt x="7642607" y="151315"/>
                  <a:pt x="7627498" y="149171"/>
                  <a:pt x="7625444" y="162340"/>
                </a:cubicBezTo>
                <a:cubicBezTo>
                  <a:pt x="7620493" y="178534"/>
                  <a:pt x="7572279" y="161358"/>
                  <a:pt x="7583161" y="178118"/>
                </a:cubicBezTo>
                <a:cubicBezTo>
                  <a:pt x="7549087" y="166496"/>
                  <a:pt x="7534277" y="201041"/>
                  <a:pt x="7511516" y="212256"/>
                </a:cubicBezTo>
                <a:cubicBezTo>
                  <a:pt x="7483774" y="199874"/>
                  <a:pt x="7463381" y="235617"/>
                  <a:pt x="7410075" y="247181"/>
                </a:cubicBezTo>
                <a:cubicBezTo>
                  <a:pt x="7379316" y="232675"/>
                  <a:pt x="7374250" y="255215"/>
                  <a:pt x="7319749" y="237905"/>
                </a:cubicBezTo>
                <a:cubicBezTo>
                  <a:pt x="7318939" y="240583"/>
                  <a:pt x="7317599" y="243154"/>
                  <a:pt x="7315778" y="245540"/>
                </a:cubicBezTo>
                <a:cubicBezTo>
                  <a:pt x="7305188" y="259400"/>
                  <a:pt x="7280868" y="264113"/>
                  <a:pt x="7261455" y="256067"/>
                </a:cubicBezTo>
                <a:cubicBezTo>
                  <a:pt x="7177273" y="234838"/>
                  <a:pt x="7114305" y="247394"/>
                  <a:pt x="7051652" y="251022"/>
                </a:cubicBezTo>
                <a:cubicBezTo>
                  <a:pt x="6982422" y="258887"/>
                  <a:pt x="7044205" y="289722"/>
                  <a:pt x="6946037" y="272754"/>
                </a:cubicBezTo>
                <a:cubicBezTo>
                  <a:pt x="6942920" y="287840"/>
                  <a:pt x="6932533" y="290410"/>
                  <a:pt x="6911697" y="287227"/>
                </a:cubicBezTo>
                <a:cubicBezTo>
                  <a:pt x="6878502" y="292054"/>
                  <a:pt x="6896035" y="325406"/>
                  <a:pt x="6853968" y="311057"/>
                </a:cubicBezTo>
                <a:cubicBezTo>
                  <a:pt x="6867957" y="328146"/>
                  <a:pt x="6795066" y="329379"/>
                  <a:pt x="6818568" y="345514"/>
                </a:cubicBezTo>
                <a:cubicBezTo>
                  <a:pt x="6804621" y="365939"/>
                  <a:pt x="6781982" y="340609"/>
                  <a:pt x="6767227" y="358842"/>
                </a:cubicBezTo>
                <a:cubicBezTo>
                  <a:pt x="6744864" y="366541"/>
                  <a:pt x="6772283" y="336936"/>
                  <a:pt x="6745281" y="340408"/>
                </a:cubicBezTo>
                <a:cubicBezTo>
                  <a:pt x="6714003" y="347897"/>
                  <a:pt x="6699248" y="314581"/>
                  <a:pt x="6693613" y="361653"/>
                </a:cubicBezTo>
                <a:cubicBezTo>
                  <a:pt x="6655588" y="357625"/>
                  <a:pt x="6657639" y="377940"/>
                  <a:pt x="6616334" y="396243"/>
                </a:cubicBezTo>
                <a:cubicBezTo>
                  <a:pt x="6592485" y="389294"/>
                  <a:pt x="6579516" y="397462"/>
                  <a:pt x="6569178" y="410632"/>
                </a:cubicBezTo>
                <a:cubicBezTo>
                  <a:pt x="6523596" y="416526"/>
                  <a:pt x="6490182" y="439982"/>
                  <a:pt x="6443178" y="455974"/>
                </a:cubicBezTo>
                <a:cubicBezTo>
                  <a:pt x="6383852" y="454444"/>
                  <a:pt x="6369405" y="489022"/>
                  <a:pt x="6319116" y="505993"/>
                </a:cubicBezTo>
                <a:cubicBezTo>
                  <a:pt x="6262319" y="491330"/>
                  <a:pt x="6292513" y="538822"/>
                  <a:pt x="6270674" y="556244"/>
                </a:cubicBezTo>
                <a:lnTo>
                  <a:pt x="6263606" y="559168"/>
                </a:lnTo>
                <a:lnTo>
                  <a:pt x="6242294" y="560434"/>
                </a:lnTo>
                <a:lnTo>
                  <a:pt x="6233950" y="559803"/>
                </a:lnTo>
                <a:cubicBezTo>
                  <a:pt x="6228324" y="559783"/>
                  <a:pt x="6224743" y="560296"/>
                  <a:pt x="6222443" y="561238"/>
                </a:cubicBezTo>
                <a:cubicBezTo>
                  <a:pt x="6222383" y="561367"/>
                  <a:pt x="6222323" y="561497"/>
                  <a:pt x="6222263" y="561626"/>
                </a:cubicBezTo>
                <a:lnTo>
                  <a:pt x="6211278" y="562278"/>
                </a:lnTo>
                <a:cubicBezTo>
                  <a:pt x="6192500" y="562574"/>
                  <a:pt x="6174002" y="562095"/>
                  <a:pt x="6156199" y="561017"/>
                </a:cubicBezTo>
                <a:cubicBezTo>
                  <a:pt x="6147856" y="582484"/>
                  <a:pt x="6078578" y="566766"/>
                  <a:pt x="6096532" y="603131"/>
                </a:cubicBezTo>
                <a:cubicBezTo>
                  <a:pt x="6072847" y="602777"/>
                  <a:pt x="6054475" y="589008"/>
                  <a:pt x="6069435" y="612471"/>
                </a:cubicBezTo>
                <a:cubicBezTo>
                  <a:pt x="6061851" y="613055"/>
                  <a:pt x="6057860" y="615691"/>
                  <a:pt x="6055528" y="619344"/>
                </a:cubicBezTo>
                <a:cubicBezTo>
                  <a:pt x="6055362" y="619892"/>
                  <a:pt x="6055194" y="620440"/>
                  <a:pt x="6055027" y="620988"/>
                </a:cubicBezTo>
                <a:lnTo>
                  <a:pt x="6002174" y="619601"/>
                </a:lnTo>
                <a:lnTo>
                  <a:pt x="5996004" y="622254"/>
                </a:lnTo>
                <a:lnTo>
                  <a:pt x="5960467" y="617719"/>
                </a:lnTo>
                <a:lnTo>
                  <a:pt x="5942688" y="617312"/>
                </a:lnTo>
                <a:lnTo>
                  <a:pt x="5936470" y="613202"/>
                </a:lnTo>
                <a:cubicBezTo>
                  <a:pt x="5930416" y="610984"/>
                  <a:pt x="5922596" y="610661"/>
                  <a:pt x="5910830" y="614630"/>
                </a:cubicBezTo>
                <a:lnTo>
                  <a:pt x="5908335" y="616301"/>
                </a:lnTo>
                <a:lnTo>
                  <a:pt x="5885516" y="611874"/>
                </a:lnTo>
                <a:cubicBezTo>
                  <a:pt x="5877877" y="609474"/>
                  <a:pt x="5804062" y="634683"/>
                  <a:pt x="5797689" y="629966"/>
                </a:cubicBezTo>
                <a:cubicBezTo>
                  <a:pt x="5725491" y="628758"/>
                  <a:pt x="5540074" y="600816"/>
                  <a:pt x="5452329" y="604624"/>
                </a:cubicBezTo>
                <a:cubicBezTo>
                  <a:pt x="5466698" y="654607"/>
                  <a:pt x="5264049" y="568127"/>
                  <a:pt x="5337888" y="624245"/>
                </a:cubicBezTo>
                <a:cubicBezTo>
                  <a:pt x="5310257" y="623082"/>
                  <a:pt x="5288900" y="645844"/>
                  <a:pt x="5308476" y="659901"/>
                </a:cubicBezTo>
                <a:cubicBezTo>
                  <a:pt x="5218345" y="635695"/>
                  <a:pt x="5110409" y="683826"/>
                  <a:pt x="5015427" y="679413"/>
                </a:cubicBezTo>
                <a:cubicBezTo>
                  <a:pt x="4977324" y="722716"/>
                  <a:pt x="4993698" y="684947"/>
                  <a:pt x="4944689" y="698151"/>
                </a:cubicBezTo>
                <a:cubicBezTo>
                  <a:pt x="4948385" y="662111"/>
                  <a:pt x="4888418" y="724972"/>
                  <a:pt x="4874019" y="686559"/>
                </a:cubicBezTo>
                <a:cubicBezTo>
                  <a:pt x="4865555" y="690178"/>
                  <a:pt x="4857809" y="694897"/>
                  <a:pt x="4850146" y="699918"/>
                </a:cubicBezTo>
                <a:lnTo>
                  <a:pt x="4846122" y="702530"/>
                </a:lnTo>
                <a:lnTo>
                  <a:pt x="4828009" y="706278"/>
                </a:lnTo>
                <a:lnTo>
                  <a:pt x="4825410" y="715715"/>
                </a:lnTo>
                <a:lnTo>
                  <a:pt x="4799945" y="727361"/>
                </a:lnTo>
                <a:cubicBezTo>
                  <a:pt x="4790022" y="730428"/>
                  <a:pt x="4778889" y="732212"/>
                  <a:pt x="4765906" y="731919"/>
                </a:cubicBezTo>
                <a:cubicBezTo>
                  <a:pt x="4718973" y="716412"/>
                  <a:pt x="4659915" y="765364"/>
                  <a:pt x="4601531" y="744196"/>
                </a:cubicBezTo>
                <a:cubicBezTo>
                  <a:pt x="4580290" y="739544"/>
                  <a:pt x="4515968" y="744316"/>
                  <a:pt x="4504675" y="756895"/>
                </a:cubicBezTo>
                <a:cubicBezTo>
                  <a:pt x="4491443" y="760296"/>
                  <a:pt x="4475470" y="757089"/>
                  <a:pt x="4470222" y="770130"/>
                </a:cubicBezTo>
                <a:cubicBezTo>
                  <a:pt x="4461124" y="785998"/>
                  <a:pt x="4412508" y="765410"/>
                  <a:pt x="4420536" y="782957"/>
                </a:cubicBezTo>
                <a:cubicBezTo>
                  <a:pt x="4386057" y="768924"/>
                  <a:pt x="4362026" y="802475"/>
                  <a:pt x="4334661" y="812108"/>
                </a:cubicBezTo>
                <a:cubicBezTo>
                  <a:pt x="4307258" y="797758"/>
                  <a:pt x="4276863" y="832116"/>
                  <a:pt x="4216132" y="839949"/>
                </a:cubicBezTo>
                <a:cubicBezTo>
                  <a:pt x="4185928" y="823262"/>
                  <a:pt x="4175257" y="845477"/>
                  <a:pt x="4119820" y="824310"/>
                </a:cubicBezTo>
                <a:cubicBezTo>
                  <a:pt x="4118324" y="826935"/>
                  <a:pt x="4116281" y="829416"/>
                  <a:pt x="4113747" y="831677"/>
                </a:cubicBezTo>
                <a:cubicBezTo>
                  <a:pt x="4099040" y="844812"/>
                  <a:pt x="4071458" y="847824"/>
                  <a:pt x="4052146" y="838402"/>
                </a:cubicBezTo>
                <a:cubicBezTo>
                  <a:pt x="3965259" y="811225"/>
                  <a:pt x="3893772" y="819371"/>
                  <a:pt x="3824664" y="818601"/>
                </a:cubicBezTo>
                <a:cubicBezTo>
                  <a:pt x="3747424" y="821611"/>
                  <a:pt x="3807704" y="856831"/>
                  <a:pt x="3704604" y="832939"/>
                </a:cubicBezTo>
                <a:cubicBezTo>
                  <a:pt x="3697760" y="847826"/>
                  <a:pt x="3685852" y="849671"/>
                  <a:pt x="3663877" y="845018"/>
                </a:cubicBezTo>
                <a:cubicBezTo>
                  <a:pt x="3626599" y="847518"/>
                  <a:pt x="3638084" y="882149"/>
                  <a:pt x="3595520" y="864823"/>
                </a:cubicBezTo>
                <a:cubicBezTo>
                  <a:pt x="3606859" y="882919"/>
                  <a:pt x="3527146" y="879030"/>
                  <a:pt x="3549068" y="896841"/>
                </a:cubicBezTo>
                <a:cubicBezTo>
                  <a:pt x="3544102" y="901709"/>
                  <a:pt x="3539196" y="903675"/>
                  <a:pt x="3534316" y="904155"/>
                </a:cubicBezTo>
                <a:cubicBezTo>
                  <a:pt x="3524555" y="905115"/>
                  <a:pt x="3514894" y="900132"/>
                  <a:pt x="3505039" y="900529"/>
                </a:cubicBezTo>
                <a:lnTo>
                  <a:pt x="3494135" y="904937"/>
                </a:lnTo>
                <a:lnTo>
                  <a:pt x="3490082" y="904456"/>
                </a:lnTo>
                <a:lnTo>
                  <a:pt x="3480483" y="904536"/>
                </a:lnTo>
                <a:lnTo>
                  <a:pt x="3481756" y="898286"/>
                </a:lnTo>
                <a:cubicBezTo>
                  <a:pt x="3483873" y="892321"/>
                  <a:pt x="3485480" y="885785"/>
                  <a:pt x="3470370" y="886575"/>
                </a:cubicBezTo>
                <a:cubicBezTo>
                  <a:pt x="3439046" y="891212"/>
                  <a:pt x="3428652" y="865455"/>
                  <a:pt x="3415223" y="890256"/>
                </a:cubicBezTo>
                <a:lnTo>
                  <a:pt x="3412186" y="897307"/>
                </a:lnTo>
                <a:lnTo>
                  <a:pt x="3405239" y="898462"/>
                </a:lnTo>
                <a:cubicBezTo>
                  <a:pt x="3401514" y="898245"/>
                  <a:pt x="3399411" y="896524"/>
                  <a:pt x="3400045" y="891932"/>
                </a:cubicBezTo>
                <a:cubicBezTo>
                  <a:pt x="3370618" y="910933"/>
                  <a:pt x="3337013" y="881862"/>
                  <a:pt x="3307380" y="876661"/>
                </a:cubicBezTo>
                <a:cubicBezTo>
                  <a:pt x="3284956" y="894884"/>
                  <a:pt x="3244895" y="866002"/>
                  <a:pt x="3183225" y="867685"/>
                </a:cubicBezTo>
                <a:cubicBezTo>
                  <a:pt x="3158771" y="888620"/>
                  <a:pt x="3141638" y="868567"/>
                  <a:pt x="3093898" y="897753"/>
                </a:cubicBezTo>
                <a:cubicBezTo>
                  <a:pt x="3091645" y="895421"/>
                  <a:pt x="3088899" y="893312"/>
                  <a:pt x="3085742" y="891493"/>
                </a:cubicBezTo>
                <a:cubicBezTo>
                  <a:pt x="3067413" y="880926"/>
                  <a:pt x="3039569" y="882223"/>
                  <a:pt x="3023557" y="894391"/>
                </a:cubicBezTo>
                <a:cubicBezTo>
                  <a:pt x="2946920" y="934280"/>
                  <a:pt x="2874651" y="937308"/>
                  <a:pt x="2807400" y="948678"/>
                </a:cubicBezTo>
                <a:cubicBezTo>
                  <a:pt x="2731064" y="957607"/>
                  <a:pt x="2779289" y="913951"/>
                  <a:pt x="2685827" y="953124"/>
                </a:cubicBezTo>
                <a:cubicBezTo>
                  <a:pt x="2646206" y="951469"/>
                  <a:pt x="2598205" y="945167"/>
                  <a:pt x="2569673" y="938749"/>
                </a:cubicBezTo>
                <a:cubicBezTo>
                  <a:pt x="2575279" y="919335"/>
                  <a:pt x="2498612" y="935380"/>
                  <a:pt x="2514638" y="914619"/>
                </a:cubicBezTo>
                <a:cubicBezTo>
                  <a:pt x="2489357" y="898658"/>
                  <a:pt x="2479062" y="927882"/>
                  <a:pt x="2454089" y="914176"/>
                </a:cubicBezTo>
                <a:cubicBezTo>
                  <a:pt x="2426718" y="912195"/>
                  <a:pt x="2470878" y="933635"/>
                  <a:pt x="2440891" y="936737"/>
                </a:cubicBezTo>
                <a:cubicBezTo>
                  <a:pt x="2404331" y="937060"/>
                  <a:pt x="2406460" y="971953"/>
                  <a:pt x="2375837" y="928904"/>
                </a:cubicBezTo>
                <a:cubicBezTo>
                  <a:pt x="2338300" y="941678"/>
                  <a:pt x="2329756" y="922043"/>
                  <a:pt x="2277059" y="914539"/>
                </a:cubicBezTo>
                <a:cubicBezTo>
                  <a:pt x="2255841" y="926721"/>
                  <a:pt x="2238021" y="922081"/>
                  <a:pt x="2220315" y="912107"/>
                </a:cubicBezTo>
                <a:cubicBezTo>
                  <a:pt x="2169677" y="917309"/>
                  <a:pt x="2122500" y="903084"/>
                  <a:pt x="2065069" y="899104"/>
                </a:cubicBezTo>
                <a:cubicBezTo>
                  <a:pt x="2004003" y="914552"/>
                  <a:pt x="1970758" y="885364"/>
                  <a:pt x="1909388" y="881237"/>
                </a:cubicBezTo>
                <a:cubicBezTo>
                  <a:pt x="1850499" y="912360"/>
                  <a:pt x="1867439" y="840122"/>
                  <a:pt x="1816127" y="843306"/>
                </a:cubicBezTo>
                <a:cubicBezTo>
                  <a:pt x="1733813" y="872239"/>
                  <a:pt x="1816992" y="819468"/>
                  <a:pt x="1688269" y="831572"/>
                </a:cubicBezTo>
                <a:cubicBezTo>
                  <a:pt x="1681184" y="836266"/>
                  <a:pt x="1665328" y="831879"/>
                  <a:pt x="1666717" y="825600"/>
                </a:cubicBezTo>
                <a:cubicBezTo>
                  <a:pt x="1658612" y="827677"/>
                  <a:pt x="1639536" y="839994"/>
                  <a:pt x="1637240" y="830012"/>
                </a:cubicBezTo>
                <a:cubicBezTo>
                  <a:pt x="1596093" y="829509"/>
                  <a:pt x="1555412" y="836032"/>
                  <a:pt x="1519123" y="848955"/>
                </a:cubicBezTo>
                <a:cubicBezTo>
                  <a:pt x="1439370" y="833068"/>
                  <a:pt x="1483906" y="879065"/>
                  <a:pt x="1426470" y="875204"/>
                </a:cubicBezTo>
                <a:cubicBezTo>
                  <a:pt x="1379930" y="856239"/>
                  <a:pt x="1363279" y="872605"/>
                  <a:pt x="1309788" y="860350"/>
                </a:cubicBezTo>
                <a:cubicBezTo>
                  <a:pt x="1292252" y="893082"/>
                  <a:pt x="1259676" y="857729"/>
                  <a:pt x="1239051" y="867187"/>
                </a:cubicBezTo>
                <a:cubicBezTo>
                  <a:pt x="1205443" y="829811"/>
                  <a:pt x="1158385" y="902895"/>
                  <a:pt x="1123809" y="902641"/>
                </a:cubicBezTo>
                <a:cubicBezTo>
                  <a:pt x="1065532" y="896400"/>
                  <a:pt x="1002200" y="858095"/>
                  <a:pt x="970585" y="895704"/>
                </a:cubicBezTo>
                <a:cubicBezTo>
                  <a:pt x="966254" y="880250"/>
                  <a:pt x="971539" y="859175"/>
                  <a:pt x="938329" y="862134"/>
                </a:cubicBezTo>
                <a:cubicBezTo>
                  <a:pt x="925057" y="854326"/>
                  <a:pt x="922693" y="830584"/>
                  <a:pt x="895571" y="842248"/>
                </a:cubicBezTo>
                <a:cubicBezTo>
                  <a:pt x="928987" y="863252"/>
                  <a:pt x="873564" y="866047"/>
                  <a:pt x="878598" y="890640"/>
                </a:cubicBezTo>
                <a:cubicBezTo>
                  <a:pt x="837063" y="905994"/>
                  <a:pt x="742190" y="884895"/>
                  <a:pt x="746991" y="929057"/>
                </a:cubicBezTo>
                <a:cubicBezTo>
                  <a:pt x="734614" y="955066"/>
                  <a:pt x="681717" y="914700"/>
                  <a:pt x="681121" y="942810"/>
                </a:cubicBezTo>
                <a:cubicBezTo>
                  <a:pt x="658037" y="924609"/>
                  <a:pt x="616378" y="954199"/>
                  <a:pt x="578235" y="953206"/>
                </a:cubicBezTo>
                <a:cubicBezTo>
                  <a:pt x="570802" y="965845"/>
                  <a:pt x="562037" y="965187"/>
                  <a:pt x="546952" y="958315"/>
                </a:cubicBezTo>
                <a:cubicBezTo>
                  <a:pt x="424725" y="951368"/>
                  <a:pt x="251392" y="1090193"/>
                  <a:pt x="236347" y="1030770"/>
                </a:cubicBezTo>
                <a:cubicBezTo>
                  <a:pt x="207533" y="1029254"/>
                  <a:pt x="121859" y="971449"/>
                  <a:pt x="51071" y="980657"/>
                </a:cubicBezTo>
                <a:cubicBezTo>
                  <a:pt x="43123" y="987954"/>
                  <a:pt x="28486" y="991123"/>
                  <a:pt x="10468" y="991794"/>
                </a:cubicBezTo>
                <a:lnTo>
                  <a:pt x="0" y="991130"/>
                </a:lnTo>
                <a:lnTo>
                  <a:pt x="0" y="6916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8C36BFE8-1F6C-4D6C-B87F-31E38B8BD8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61512" y="5812403"/>
            <a:ext cx="7030488" cy="1045597"/>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6F53135C-CA20-4AE8-9570-00EE3A839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466929"/>
            <a:ext cx="10706100" cy="591762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5F6F5"/>
          </a:solidFill>
          <a:ln>
            <a:noFill/>
          </a:ln>
          <a:effectLst>
            <a:outerShdw blurRad="38100" dist="25400" dir="48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標題 1">
            <a:extLst>
              <a:ext uri="{FF2B5EF4-FFF2-40B4-BE49-F238E27FC236}">
                <a16:creationId xmlns:a16="http://schemas.microsoft.com/office/drawing/2014/main" id="{4795AC28-F0FA-4AD6-8F37-DAD0AE202D78}"/>
              </a:ext>
            </a:extLst>
          </p:cNvPr>
          <p:cNvSpPr>
            <a:spLocks noGrp="1"/>
          </p:cNvSpPr>
          <p:nvPr>
            <p:ph type="title"/>
          </p:nvPr>
        </p:nvSpPr>
        <p:spPr>
          <a:xfrm>
            <a:off x="723901" y="509587"/>
            <a:ext cx="7649239" cy="742951"/>
          </a:xfrm>
        </p:spPr>
        <p:txBody>
          <a:bodyPr vert="horz" lIns="91440" tIns="45720" rIns="91440" bIns="45720" rtlCol="0" anchor="ctr">
            <a:noAutofit/>
          </a:bodyPr>
          <a:lstStyle/>
          <a:p>
            <a:r>
              <a:rPr lang="zh-TW" altLang="en-US" sz="6000" b="1" dirty="0"/>
              <a:t>目錄</a:t>
            </a:r>
          </a:p>
        </p:txBody>
      </p:sp>
      <p:graphicFrame>
        <p:nvGraphicFramePr>
          <p:cNvPr id="5" name="內容版面配置區 2">
            <a:extLst>
              <a:ext uri="{FF2B5EF4-FFF2-40B4-BE49-F238E27FC236}">
                <a16:creationId xmlns:a16="http://schemas.microsoft.com/office/drawing/2014/main" id="{3FD9CE8F-F7DE-4709-AD63-1EE36A940558}"/>
              </a:ext>
            </a:extLst>
          </p:cNvPr>
          <p:cNvGraphicFramePr>
            <a:graphicFrameLocks noGrp="1"/>
          </p:cNvGraphicFramePr>
          <p:nvPr>
            <p:ph sz="quarter" idx="4294967295"/>
            <p:extLst>
              <p:ext uri="{D42A27DB-BD31-4B8C-83A1-F6EECF244321}">
                <p14:modId xmlns:p14="http://schemas.microsoft.com/office/powerpoint/2010/main" val="2069859422"/>
              </p:ext>
            </p:extLst>
          </p:nvPr>
        </p:nvGraphicFramePr>
        <p:xfrm>
          <a:off x="589280" y="1477872"/>
          <a:ext cx="11013440" cy="50901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5172112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9">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20"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20"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21" name="Rectangle 13">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5">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標題 1">
            <a:extLst>
              <a:ext uri="{FF2B5EF4-FFF2-40B4-BE49-F238E27FC236}">
                <a16:creationId xmlns:a16="http://schemas.microsoft.com/office/drawing/2014/main" id="{E5FB4185-9B03-404A-ADA5-7957843C5CA0}"/>
              </a:ext>
            </a:extLst>
          </p:cNvPr>
          <p:cNvSpPr>
            <a:spLocks noGrp="1"/>
          </p:cNvSpPr>
          <p:nvPr>
            <p:ph type="title"/>
          </p:nvPr>
        </p:nvSpPr>
        <p:spPr>
          <a:xfrm>
            <a:off x="723901" y="509587"/>
            <a:ext cx="7649239" cy="742951"/>
          </a:xfrm>
        </p:spPr>
        <p:txBody>
          <a:bodyPr vert="horz" lIns="91440" tIns="45720" rIns="91440" bIns="45720" rtlCol="0" anchor="ctr">
            <a:noAutofit/>
          </a:bodyPr>
          <a:lstStyle/>
          <a:p>
            <a:r>
              <a:rPr lang="zh-TW" altLang="en-US" sz="6000" b="1" dirty="0"/>
              <a:t>基本概述</a:t>
            </a:r>
            <a:endParaRPr lang="en-US" altLang="zh-TW" sz="6000" b="1" dirty="0"/>
          </a:p>
        </p:txBody>
      </p:sp>
      <p:sp>
        <p:nvSpPr>
          <p:cNvPr id="18" name="Freeform: Shape 17">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內容版面配置區 2">
            <a:extLst>
              <a:ext uri="{FF2B5EF4-FFF2-40B4-BE49-F238E27FC236}">
                <a16:creationId xmlns:a16="http://schemas.microsoft.com/office/drawing/2014/main" id="{0EA64AF7-9FF3-49E2-8BA6-91544F40A008}"/>
              </a:ext>
            </a:extLst>
          </p:cNvPr>
          <p:cNvGraphicFramePr>
            <a:graphicFrameLocks noGrp="1"/>
          </p:cNvGraphicFramePr>
          <p:nvPr>
            <p:ph idx="4294967295"/>
            <p:extLst>
              <p:ext uri="{D42A27DB-BD31-4B8C-83A1-F6EECF244321}">
                <p14:modId xmlns:p14="http://schemas.microsoft.com/office/powerpoint/2010/main" val="2630228336"/>
              </p:ext>
            </p:extLst>
          </p:nvPr>
        </p:nvGraphicFramePr>
        <p:xfrm>
          <a:off x="328217" y="1843199"/>
          <a:ext cx="11535565" cy="433348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09629095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12"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5"/>
              <a:stretch>
                <a:fillRect/>
              </a:stretch>
            </p:blipFill>
            <p:spPr>
              <a:xfrm>
                <a:off x="12481710" y="6333652"/>
                <a:ext cx="18000" cy="18000"/>
              </a:xfrm>
              <a:prstGeom prst="rect">
                <a:avLst/>
              </a:prstGeom>
            </p:spPr>
          </p:pic>
        </mc:Fallback>
      </mc:AlternateContent>
      <p:sp useBgFill="1">
        <p:nvSpPr>
          <p:cNvPr id="14" name="Rectangle 13">
            <a:extLst>
              <a:ext uri="{FF2B5EF4-FFF2-40B4-BE49-F238E27FC236}">
                <a16:creationId xmlns:a16="http://schemas.microsoft.com/office/drawing/2014/main" id="{3C47741D-36A8-4C70-BBA7-B31B9E737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E86B748-A671-4409-B64C-3B8939825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9604" y="0"/>
            <a:ext cx="2422397" cy="6858000"/>
          </a:xfrm>
          <a:custGeom>
            <a:avLst/>
            <a:gdLst>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42723 w 2422397"/>
              <a:gd name="connsiteY94" fmla="*/ 2117686 h 6858000"/>
              <a:gd name="connsiteX95" fmla="*/ 1582995 w 2422397"/>
              <a:gd name="connsiteY95" fmla="*/ 2101627 h 6858000"/>
              <a:gd name="connsiteX96" fmla="*/ 1612413 w 2422397"/>
              <a:gd name="connsiteY96" fmla="*/ 2069584 h 6858000"/>
              <a:gd name="connsiteX97" fmla="*/ 1569289 w 2422397"/>
              <a:gd name="connsiteY97" fmla="*/ 2032263 h 6858000"/>
              <a:gd name="connsiteX98" fmla="*/ 1562841 w 2422397"/>
              <a:gd name="connsiteY98" fmla="*/ 1890085 h 6858000"/>
              <a:gd name="connsiteX99" fmla="*/ 1564944 w 2422397"/>
              <a:gd name="connsiteY99" fmla="*/ 1821321 h 6858000"/>
              <a:gd name="connsiteX100" fmla="*/ 1579022 w 2422397"/>
              <a:gd name="connsiteY100" fmla="*/ 1718757 h 6858000"/>
              <a:gd name="connsiteX101" fmla="*/ 1590196 w 2422397"/>
              <a:gd name="connsiteY101" fmla="*/ 1595914 h 6858000"/>
              <a:gd name="connsiteX102" fmla="*/ 1624363 w 2422397"/>
              <a:gd name="connsiteY102" fmla="*/ 1502483 h 6858000"/>
              <a:gd name="connsiteX103" fmla="*/ 1631539 w 2422397"/>
              <a:gd name="connsiteY103" fmla="*/ 1431520 h 6858000"/>
              <a:gd name="connsiteX104" fmla="*/ 1646296 w 2422397"/>
              <a:gd name="connsiteY104" fmla="*/ 1333057 h 6858000"/>
              <a:gd name="connsiteX105" fmla="*/ 1659787 w 2422397"/>
              <a:gd name="connsiteY105" fmla="*/ 1197540 h 6858000"/>
              <a:gd name="connsiteX106" fmla="*/ 1706993 w 2422397"/>
              <a:gd name="connsiteY106" fmla="*/ 1104797 h 6858000"/>
              <a:gd name="connsiteX107" fmla="*/ 1777273 w 2422397"/>
              <a:gd name="connsiteY107" fmla="*/ 916268 h 6858000"/>
              <a:gd name="connsiteX108" fmla="*/ 1859912 w 2422397"/>
              <a:gd name="connsiteY108" fmla="*/ 775598 h 6858000"/>
              <a:gd name="connsiteX109" fmla="*/ 1911831 w 2422397"/>
              <a:gd name="connsiteY109" fmla="*/ 696577 h 6858000"/>
              <a:gd name="connsiteX110" fmla="*/ 1942209 w 2422397"/>
              <a:gd name="connsiteY110" fmla="*/ 575807 h 6858000"/>
              <a:gd name="connsiteX111" fmla="*/ 1951374 w 2422397"/>
              <a:gd name="connsiteY111" fmla="*/ 556682 h 6858000"/>
              <a:gd name="connsiteX112" fmla="*/ 1951170 w 2422397"/>
              <a:gd name="connsiteY112" fmla="*/ 526639 h 6858000"/>
              <a:gd name="connsiteX113" fmla="*/ 1949059 w 2422397"/>
              <a:gd name="connsiteY113" fmla="*/ 405872 h 6858000"/>
              <a:gd name="connsiteX114" fmla="*/ 1935866 w 2422397"/>
              <a:gd name="connsiteY114" fmla="*/ 307622 h 6858000"/>
              <a:gd name="connsiteX115" fmla="*/ 1967790 w 2422397"/>
              <a:gd name="connsiteY115" fmla="*/ 198682 h 6858000"/>
              <a:gd name="connsiteX116" fmla="*/ 1971093 w 2422397"/>
              <a:gd name="connsiteY116" fmla="*/ 127747 h 6858000"/>
              <a:gd name="connsiteX117" fmla="*/ 1951841 w 2422397"/>
              <a:gd name="connsiteY117" fmla="*/ 4678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01627 h 6858000"/>
              <a:gd name="connsiteX95" fmla="*/ 1612413 w 2422397"/>
              <a:gd name="connsiteY95" fmla="*/ 2069584 h 6858000"/>
              <a:gd name="connsiteX96" fmla="*/ 1569289 w 2422397"/>
              <a:gd name="connsiteY96" fmla="*/ 2032263 h 6858000"/>
              <a:gd name="connsiteX97" fmla="*/ 1562841 w 2422397"/>
              <a:gd name="connsiteY97" fmla="*/ 189008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612413 w 2422397"/>
              <a:gd name="connsiteY95" fmla="*/ 2069584 h 6858000"/>
              <a:gd name="connsiteX96" fmla="*/ 1569289 w 2422397"/>
              <a:gd name="connsiteY96" fmla="*/ 2032263 h 6858000"/>
              <a:gd name="connsiteX97" fmla="*/ 1562841 w 2422397"/>
              <a:gd name="connsiteY97" fmla="*/ 189008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62841 w 2422397"/>
              <a:gd name="connsiteY97" fmla="*/ 189008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62841 w 2422397"/>
              <a:gd name="connsiteY97" fmla="*/ 191277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62841 w 2422397"/>
              <a:gd name="connsiteY97" fmla="*/ 191277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96271 w 2422397"/>
              <a:gd name="connsiteY48" fmla="*/ 5175473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84867 w 2422397"/>
              <a:gd name="connsiteY47" fmla="*/ 5235785 h 6858000"/>
              <a:gd name="connsiteX48" fmla="*/ 796271 w 2422397"/>
              <a:gd name="connsiteY48" fmla="*/ 5175473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849095 w 2422397"/>
              <a:gd name="connsiteY46" fmla="*/ 5305397 h 6858000"/>
              <a:gd name="connsiteX47" fmla="*/ 784867 w 2422397"/>
              <a:gd name="connsiteY47" fmla="*/ 5235785 h 6858000"/>
              <a:gd name="connsiteX48" fmla="*/ 796271 w 2422397"/>
              <a:gd name="connsiteY48" fmla="*/ 5175473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62873 w 2422397"/>
              <a:gd name="connsiteY46" fmla="*/ 5269094 h 6858000"/>
              <a:gd name="connsiteX47" fmla="*/ 784867 w 2422397"/>
              <a:gd name="connsiteY47" fmla="*/ 5235785 h 6858000"/>
              <a:gd name="connsiteX48" fmla="*/ 796271 w 2422397"/>
              <a:gd name="connsiteY48" fmla="*/ 5175473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8259 w 2422397"/>
              <a:gd name="connsiteY18" fmla="*/ 6183918 h 6858000"/>
              <a:gd name="connsiteX19" fmla="*/ 482177 w 2422397"/>
              <a:gd name="connsiteY19" fmla="*/ 6173358 h 6858000"/>
              <a:gd name="connsiteX20" fmla="*/ 482556 w 2422397"/>
              <a:gd name="connsiteY20" fmla="*/ 6173443 h 6858000"/>
              <a:gd name="connsiteX21" fmla="*/ 485673 w 2422397"/>
              <a:gd name="connsiteY21" fmla="*/ 6162875 h 6858000"/>
              <a:gd name="connsiteX22" fmla="*/ 497360 w 2422397"/>
              <a:gd name="connsiteY22" fmla="*/ 6106789 h 6858000"/>
              <a:gd name="connsiteX23" fmla="*/ 547843 w 2422397"/>
              <a:gd name="connsiteY23" fmla="*/ 6075666 h 6858000"/>
              <a:gd name="connsiteX24" fmla="*/ 562259 w 2422397"/>
              <a:gd name="connsiteY24" fmla="*/ 6054865 h 6858000"/>
              <a:gd name="connsiteX25" fmla="*/ 571463 w 2422397"/>
              <a:gd name="connsiteY25" fmla="*/ 6045606 h 6858000"/>
              <a:gd name="connsiteX26" fmla="*/ 573012 w 2422397"/>
              <a:gd name="connsiteY26" fmla="*/ 6046223 h 6858000"/>
              <a:gd name="connsiteX27" fmla="*/ 584071 w 2422397"/>
              <a:gd name="connsiteY27" fmla="*/ 5992286 h 6858000"/>
              <a:gd name="connsiteX28" fmla="*/ 587812 w 2422397"/>
              <a:gd name="connsiteY28" fmla="*/ 5987907 h 6858000"/>
              <a:gd name="connsiteX29" fmla="*/ 592115 w 2422397"/>
              <a:gd name="connsiteY29" fmla="*/ 5949187 h 6858000"/>
              <a:gd name="connsiteX30" fmla="*/ 595889 w 2422397"/>
              <a:gd name="connsiteY30" fmla="*/ 5931081 h 6858000"/>
              <a:gd name="connsiteX31" fmla="*/ 593758 w 2422397"/>
              <a:gd name="connsiteY31" fmla="*/ 5922047 h 6858000"/>
              <a:gd name="connsiteX32" fmla="*/ 600949 w 2422397"/>
              <a:gd name="connsiteY32" fmla="*/ 5897316 h 6858000"/>
              <a:gd name="connsiteX33" fmla="*/ 602981 w 2422397"/>
              <a:gd name="connsiteY33" fmla="*/ 5895955 h 6858000"/>
              <a:gd name="connsiteX34" fmla="*/ 604430 w 2422397"/>
              <a:gd name="connsiteY34" fmla="*/ 5870052 h 6858000"/>
              <a:gd name="connsiteX35" fmla="*/ 600218 w 2422397"/>
              <a:gd name="connsiteY35" fmla="*/ 5841702 h 6858000"/>
              <a:gd name="connsiteX36" fmla="*/ 678370 w 2422397"/>
              <a:gd name="connsiteY36" fmla="*/ 5652188 h 6858000"/>
              <a:gd name="connsiteX37" fmla="*/ 694129 w 2422397"/>
              <a:gd name="connsiteY37" fmla="*/ 5471630 h 6858000"/>
              <a:gd name="connsiteX38" fmla="*/ 723657 w 2422397"/>
              <a:gd name="connsiteY38" fmla="*/ 5356170 h 6858000"/>
              <a:gd name="connsiteX39" fmla="*/ 723661 w 2422397"/>
              <a:gd name="connsiteY39" fmla="*/ 5356076 h 6858000"/>
              <a:gd name="connsiteX40" fmla="*/ 720651 w 2422397"/>
              <a:gd name="connsiteY40" fmla="*/ 5331990 h 6858000"/>
              <a:gd name="connsiteX41" fmla="*/ 725358 w 2422397"/>
              <a:gd name="connsiteY41" fmla="*/ 5309193 h 6858000"/>
              <a:gd name="connsiteX42" fmla="*/ 726926 w 2422397"/>
              <a:gd name="connsiteY42" fmla="*/ 5311182 h 6858000"/>
              <a:gd name="connsiteX43" fmla="*/ 727761 w 2422397"/>
              <a:gd name="connsiteY43" fmla="*/ 5304702 h 6858000"/>
              <a:gd name="connsiteX44" fmla="*/ 732974 w 2422397"/>
              <a:gd name="connsiteY44" fmla="*/ 5303522 h 6858000"/>
              <a:gd name="connsiteX45" fmla="*/ 762873 w 2422397"/>
              <a:gd name="connsiteY45" fmla="*/ 5269094 h 6858000"/>
              <a:gd name="connsiteX46" fmla="*/ 784867 w 2422397"/>
              <a:gd name="connsiteY46" fmla="*/ 5235785 h 6858000"/>
              <a:gd name="connsiteX47" fmla="*/ 796271 w 2422397"/>
              <a:gd name="connsiteY47" fmla="*/ 5175473 h 6858000"/>
              <a:gd name="connsiteX48" fmla="*/ 821529 w 2422397"/>
              <a:gd name="connsiteY48" fmla="*/ 5012929 h 6858000"/>
              <a:gd name="connsiteX49" fmla="*/ 846340 w 2422397"/>
              <a:gd name="connsiteY49" fmla="*/ 4944976 h 6858000"/>
              <a:gd name="connsiteX50" fmla="*/ 840157 w 2422397"/>
              <a:gd name="connsiteY50" fmla="*/ 4872869 h 6858000"/>
              <a:gd name="connsiteX51" fmla="*/ 855718 w 2422397"/>
              <a:gd name="connsiteY51" fmla="*/ 4850916 h 6858000"/>
              <a:gd name="connsiteX52" fmla="*/ 858709 w 2422397"/>
              <a:gd name="connsiteY52" fmla="*/ 4847264 h 6858000"/>
              <a:gd name="connsiteX53" fmla="*/ 863990 w 2422397"/>
              <a:gd name="connsiteY53" fmla="*/ 4829718 h 6858000"/>
              <a:gd name="connsiteX54" fmla="*/ 873842 w 2422397"/>
              <a:gd name="connsiteY54" fmla="*/ 4828439 h 6858000"/>
              <a:gd name="connsiteX55" fmla="*/ 887779 w 2422397"/>
              <a:gd name="connsiteY55" fmla="*/ 4804655 h 6858000"/>
              <a:gd name="connsiteX56" fmla="*/ 893894 w 2422397"/>
              <a:gd name="connsiteY56" fmla="*/ 4777060 h 6858000"/>
              <a:gd name="connsiteX57" fmla="*/ 883546 w 2422397"/>
              <a:gd name="connsiteY57" fmla="*/ 4777089 h 6858000"/>
              <a:gd name="connsiteX58" fmla="*/ 883812 w 2422397"/>
              <a:gd name="connsiteY58" fmla="*/ 4774559 h 6858000"/>
              <a:gd name="connsiteX59" fmla="*/ 903401 w 2422397"/>
              <a:gd name="connsiteY59" fmla="*/ 4679442 h 6858000"/>
              <a:gd name="connsiteX60" fmla="*/ 916253 w 2422397"/>
              <a:gd name="connsiteY60" fmla="*/ 4651970 h 6858000"/>
              <a:gd name="connsiteX61" fmla="*/ 922608 w 2422397"/>
              <a:gd name="connsiteY61" fmla="*/ 4649785 h 6858000"/>
              <a:gd name="connsiteX62" fmla="*/ 924139 w 2422397"/>
              <a:gd name="connsiteY62" fmla="*/ 4631605 h 6858000"/>
              <a:gd name="connsiteX63" fmla="*/ 920872 w 2422397"/>
              <a:gd name="connsiteY63" fmla="*/ 4609075 h 6858000"/>
              <a:gd name="connsiteX64" fmla="*/ 941607 w 2422397"/>
              <a:gd name="connsiteY64" fmla="*/ 4514226 h 6858000"/>
              <a:gd name="connsiteX65" fmla="*/ 957889 w 2422397"/>
              <a:gd name="connsiteY65" fmla="*/ 4481699 h 6858000"/>
              <a:gd name="connsiteX66" fmla="*/ 974975 w 2422397"/>
              <a:gd name="connsiteY66" fmla="*/ 4433921 h 6858000"/>
              <a:gd name="connsiteX67" fmla="*/ 1011638 w 2422397"/>
              <a:gd name="connsiteY67" fmla="*/ 4352312 h 6858000"/>
              <a:gd name="connsiteX68" fmla="*/ 1049579 w 2422397"/>
              <a:gd name="connsiteY68" fmla="*/ 4237953 h 6858000"/>
              <a:gd name="connsiteX69" fmla="*/ 1041314 w 2422397"/>
              <a:gd name="connsiteY69" fmla="*/ 4139706 h 6858000"/>
              <a:gd name="connsiteX70" fmla="*/ 1049328 w 2422397"/>
              <a:gd name="connsiteY70" fmla="*/ 4134671 h 6858000"/>
              <a:gd name="connsiteX71" fmla="*/ 1061133 w 2422397"/>
              <a:gd name="connsiteY71" fmla="*/ 4074160 h 6858000"/>
              <a:gd name="connsiteX72" fmla="*/ 1059121 w 2422397"/>
              <a:gd name="connsiteY72" fmla="*/ 3844497 h 6858000"/>
              <a:gd name="connsiteX73" fmla="*/ 1083386 w 2422397"/>
              <a:gd name="connsiteY73" fmla="*/ 3726730 h 6858000"/>
              <a:gd name="connsiteX74" fmla="*/ 1098990 w 2422397"/>
              <a:gd name="connsiteY74" fmla="*/ 3687782 h 6858000"/>
              <a:gd name="connsiteX75" fmla="*/ 1124701 w 2422397"/>
              <a:gd name="connsiteY75" fmla="*/ 3622348 h 6858000"/>
              <a:gd name="connsiteX76" fmla="*/ 1161137 w 2422397"/>
              <a:gd name="connsiteY76" fmla="*/ 3580464 h 6858000"/>
              <a:gd name="connsiteX77" fmla="*/ 1175812 w 2422397"/>
              <a:gd name="connsiteY77" fmla="*/ 3522969 h 6858000"/>
              <a:gd name="connsiteX78" fmla="*/ 1156951 w 2422397"/>
              <a:gd name="connsiteY78" fmla="*/ 3500538 h 6858000"/>
              <a:gd name="connsiteX79" fmla="*/ 1179877 w 2422397"/>
              <a:gd name="connsiteY79" fmla="*/ 3441984 h 6858000"/>
              <a:gd name="connsiteX80" fmla="*/ 1217096 w 2422397"/>
              <a:gd name="connsiteY80" fmla="*/ 3354156 h 6858000"/>
              <a:gd name="connsiteX81" fmla="*/ 1232811 w 2422397"/>
              <a:gd name="connsiteY81" fmla="*/ 3301153 h 6858000"/>
              <a:gd name="connsiteX82" fmla="*/ 1281985 w 2422397"/>
              <a:gd name="connsiteY82" fmla="*/ 3158933 h 6858000"/>
              <a:gd name="connsiteX83" fmla="*/ 1335997 w 2422397"/>
              <a:gd name="connsiteY83" fmla="*/ 3018423 h 6858000"/>
              <a:gd name="connsiteX84" fmla="*/ 1394864 w 2422397"/>
              <a:gd name="connsiteY84" fmla="*/ 2946152 h 6858000"/>
              <a:gd name="connsiteX85" fmla="*/ 1436360 w 2422397"/>
              <a:gd name="connsiteY85" fmla="*/ 2829469 h 6858000"/>
              <a:gd name="connsiteX86" fmla="*/ 1447242 w 2422397"/>
              <a:gd name="connsiteY86" fmla="*/ 2811546 h 6858000"/>
              <a:gd name="connsiteX87" fmla="*/ 1449881 w 2422397"/>
              <a:gd name="connsiteY87" fmla="*/ 2781535 h 6858000"/>
              <a:gd name="connsiteX88" fmla="*/ 1459218 w 2422397"/>
              <a:gd name="connsiteY88" fmla="*/ 2660724 h 6858000"/>
              <a:gd name="connsiteX89" fmla="*/ 1455455 w 2422397"/>
              <a:gd name="connsiteY89" fmla="*/ 2560980 h 6858000"/>
              <a:gd name="connsiteX90" fmla="*/ 1497362 w 2422397"/>
              <a:gd name="connsiteY90" fmla="*/ 2456303 h 6858000"/>
              <a:gd name="connsiteX91" fmla="*/ 1507343 w 2422397"/>
              <a:gd name="connsiteY91" fmla="*/ 2385923 h 6858000"/>
              <a:gd name="connsiteX92" fmla="*/ 1499931 w 2422397"/>
              <a:gd name="connsiteY92" fmla="*/ 2260635 h 6858000"/>
              <a:gd name="connsiteX93" fmla="*/ 1582995 w 2422397"/>
              <a:gd name="connsiteY93" fmla="*/ 2133393 h 6858000"/>
              <a:gd name="connsiteX94" fmla="*/ 1580647 w 2422397"/>
              <a:gd name="connsiteY94" fmla="*/ 2069584 h 6858000"/>
              <a:gd name="connsiteX95" fmla="*/ 1569289 w 2422397"/>
              <a:gd name="connsiteY95" fmla="*/ 2032263 h 6858000"/>
              <a:gd name="connsiteX96" fmla="*/ 1571917 w 2422397"/>
              <a:gd name="connsiteY96" fmla="*/ 1903700 h 6858000"/>
              <a:gd name="connsiteX97" fmla="*/ 1564944 w 2422397"/>
              <a:gd name="connsiteY97" fmla="*/ 1821321 h 6858000"/>
              <a:gd name="connsiteX98" fmla="*/ 1579022 w 2422397"/>
              <a:gd name="connsiteY98" fmla="*/ 1718757 h 6858000"/>
              <a:gd name="connsiteX99" fmla="*/ 1590196 w 2422397"/>
              <a:gd name="connsiteY99" fmla="*/ 1595914 h 6858000"/>
              <a:gd name="connsiteX100" fmla="*/ 1624363 w 2422397"/>
              <a:gd name="connsiteY100" fmla="*/ 1502483 h 6858000"/>
              <a:gd name="connsiteX101" fmla="*/ 1631539 w 2422397"/>
              <a:gd name="connsiteY101" fmla="*/ 1431520 h 6858000"/>
              <a:gd name="connsiteX102" fmla="*/ 1646296 w 2422397"/>
              <a:gd name="connsiteY102" fmla="*/ 1333057 h 6858000"/>
              <a:gd name="connsiteX103" fmla="*/ 1659787 w 2422397"/>
              <a:gd name="connsiteY103" fmla="*/ 1197540 h 6858000"/>
              <a:gd name="connsiteX104" fmla="*/ 1706993 w 2422397"/>
              <a:gd name="connsiteY104" fmla="*/ 1104797 h 6858000"/>
              <a:gd name="connsiteX105" fmla="*/ 1777273 w 2422397"/>
              <a:gd name="connsiteY105" fmla="*/ 916268 h 6858000"/>
              <a:gd name="connsiteX106" fmla="*/ 1850836 w 2422397"/>
              <a:gd name="connsiteY106" fmla="*/ 802826 h 6858000"/>
              <a:gd name="connsiteX107" fmla="*/ 1911831 w 2422397"/>
              <a:gd name="connsiteY107" fmla="*/ 696577 h 6858000"/>
              <a:gd name="connsiteX108" fmla="*/ 1942209 w 2422397"/>
              <a:gd name="connsiteY108" fmla="*/ 575807 h 6858000"/>
              <a:gd name="connsiteX109" fmla="*/ 1951374 w 2422397"/>
              <a:gd name="connsiteY109" fmla="*/ 556682 h 6858000"/>
              <a:gd name="connsiteX110" fmla="*/ 1951170 w 2422397"/>
              <a:gd name="connsiteY110" fmla="*/ 526639 h 6858000"/>
              <a:gd name="connsiteX111" fmla="*/ 1949059 w 2422397"/>
              <a:gd name="connsiteY111" fmla="*/ 405872 h 6858000"/>
              <a:gd name="connsiteX112" fmla="*/ 1935866 w 2422397"/>
              <a:gd name="connsiteY112" fmla="*/ 307622 h 6858000"/>
              <a:gd name="connsiteX113" fmla="*/ 1967790 w 2422397"/>
              <a:gd name="connsiteY113" fmla="*/ 198682 h 6858000"/>
              <a:gd name="connsiteX114" fmla="*/ 1971093 w 2422397"/>
              <a:gd name="connsiteY114" fmla="*/ 127747 h 6858000"/>
              <a:gd name="connsiteX115" fmla="*/ 1951841 w 2422397"/>
              <a:gd name="connsiteY115" fmla="*/ 4678 h 6858000"/>
              <a:gd name="connsiteX116" fmla="*/ 1953649 w 2422397"/>
              <a:gd name="connsiteY116"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66639 w 2422397"/>
              <a:gd name="connsiteY16" fmla="*/ 6218313 h 6858000"/>
              <a:gd name="connsiteX17" fmla="*/ 470822 w 2422397"/>
              <a:gd name="connsiteY17" fmla="*/ 6213220 h 6858000"/>
              <a:gd name="connsiteX18" fmla="*/ 478259 w 2422397"/>
              <a:gd name="connsiteY18" fmla="*/ 6183918 h 6858000"/>
              <a:gd name="connsiteX19" fmla="*/ 482177 w 2422397"/>
              <a:gd name="connsiteY19" fmla="*/ 6173358 h 6858000"/>
              <a:gd name="connsiteX20" fmla="*/ 482556 w 2422397"/>
              <a:gd name="connsiteY20" fmla="*/ 6173443 h 6858000"/>
              <a:gd name="connsiteX21" fmla="*/ 485673 w 2422397"/>
              <a:gd name="connsiteY21" fmla="*/ 6162875 h 6858000"/>
              <a:gd name="connsiteX22" fmla="*/ 497360 w 2422397"/>
              <a:gd name="connsiteY22" fmla="*/ 6106789 h 6858000"/>
              <a:gd name="connsiteX23" fmla="*/ 547843 w 2422397"/>
              <a:gd name="connsiteY23" fmla="*/ 6075666 h 6858000"/>
              <a:gd name="connsiteX24" fmla="*/ 562259 w 2422397"/>
              <a:gd name="connsiteY24" fmla="*/ 6054865 h 6858000"/>
              <a:gd name="connsiteX25" fmla="*/ 571463 w 2422397"/>
              <a:gd name="connsiteY25" fmla="*/ 6045606 h 6858000"/>
              <a:gd name="connsiteX26" fmla="*/ 573012 w 2422397"/>
              <a:gd name="connsiteY26" fmla="*/ 6046223 h 6858000"/>
              <a:gd name="connsiteX27" fmla="*/ 584071 w 2422397"/>
              <a:gd name="connsiteY27" fmla="*/ 5992286 h 6858000"/>
              <a:gd name="connsiteX28" fmla="*/ 587812 w 2422397"/>
              <a:gd name="connsiteY28" fmla="*/ 5987907 h 6858000"/>
              <a:gd name="connsiteX29" fmla="*/ 592115 w 2422397"/>
              <a:gd name="connsiteY29" fmla="*/ 5949187 h 6858000"/>
              <a:gd name="connsiteX30" fmla="*/ 595889 w 2422397"/>
              <a:gd name="connsiteY30" fmla="*/ 5931081 h 6858000"/>
              <a:gd name="connsiteX31" fmla="*/ 593758 w 2422397"/>
              <a:gd name="connsiteY31" fmla="*/ 5922047 h 6858000"/>
              <a:gd name="connsiteX32" fmla="*/ 600949 w 2422397"/>
              <a:gd name="connsiteY32" fmla="*/ 5897316 h 6858000"/>
              <a:gd name="connsiteX33" fmla="*/ 602981 w 2422397"/>
              <a:gd name="connsiteY33" fmla="*/ 5895955 h 6858000"/>
              <a:gd name="connsiteX34" fmla="*/ 604430 w 2422397"/>
              <a:gd name="connsiteY34" fmla="*/ 5870052 h 6858000"/>
              <a:gd name="connsiteX35" fmla="*/ 600218 w 2422397"/>
              <a:gd name="connsiteY35" fmla="*/ 5841702 h 6858000"/>
              <a:gd name="connsiteX36" fmla="*/ 678370 w 2422397"/>
              <a:gd name="connsiteY36" fmla="*/ 5652188 h 6858000"/>
              <a:gd name="connsiteX37" fmla="*/ 694129 w 2422397"/>
              <a:gd name="connsiteY37" fmla="*/ 5471630 h 6858000"/>
              <a:gd name="connsiteX38" fmla="*/ 723657 w 2422397"/>
              <a:gd name="connsiteY38" fmla="*/ 5356170 h 6858000"/>
              <a:gd name="connsiteX39" fmla="*/ 723661 w 2422397"/>
              <a:gd name="connsiteY39" fmla="*/ 5356076 h 6858000"/>
              <a:gd name="connsiteX40" fmla="*/ 720651 w 2422397"/>
              <a:gd name="connsiteY40" fmla="*/ 5331990 h 6858000"/>
              <a:gd name="connsiteX41" fmla="*/ 725358 w 2422397"/>
              <a:gd name="connsiteY41" fmla="*/ 5309193 h 6858000"/>
              <a:gd name="connsiteX42" fmla="*/ 726926 w 2422397"/>
              <a:gd name="connsiteY42" fmla="*/ 5311182 h 6858000"/>
              <a:gd name="connsiteX43" fmla="*/ 727761 w 2422397"/>
              <a:gd name="connsiteY43" fmla="*/ 5304702 h 6858000"/>
              <a:gd name="connsiteX44" fmla="*/ 732974 w 2422397"/>
              <a:gd name="connsiteY44" fmla="*/ 5303522 h 6858000"/>
              <a:gd name="connsiteX45" fmla="*/ 762873 w 2422397"/>
              <a:gd name="connsiteY45" fmla="*/ 5269094 h 6858000"/>
              <a:gd name="connsiteX46" fmla="*/ 784867 w 2422397"/>
              <a:gd name="connsiteY46" fmla="*/ 5235785 h 6858000"/>
              <a:gd name="connsiteX47" fmla="*/ 796271 w 2422397"/>
              <a:gd name="connsiteY47" fmla="*/ 5175473 h 6858000"/>
              <a:gd name="connsiteX48" fmla="*/ 821529 w 2422397"/>
              <a:gd name="connsiteY48" fmla="*/ 5012929 h 6858000"/>
              <a:gd name="connsiteX49" fmla="*/ 846340 w 2422397"/>
              <a:gd name="connsiteY49" fmla="*/ 4944976 h 6858000"/>
              <a:gd name="connsiteX50" fmla="*/ 840157 w 2422397"/>
              <a:gd name="connsiteY50" fmla="*/ 4872869 h 6858000"/>
              <a:gd name="connsiteX51" fmla="*/ 855718 w 2422397"/>
              <a:gd name="connsiteY51" fmla="*/ 4850916 h 6858000"/>
              <a:gd name="connsiteX52" fmla="*/ 858709 w 2422397"/>
              <a:gd name="connsiteY52" fmla="*/ 4847264 h 6858000"/>
              <a:gd name="connsiteX53" fmla="*/ 863990 w 2422397"/>
              <a:gd name="connsiteY53" fmla="*/ 4829718 h 6858000"/>
              <a:gd name="connsiteX54" fmla="*/ 873842 w 2422397"/>
              <a:gd name="connsiteY54" fmla="*/ 4828439 h 6858000"/>
              <a:gd name="connsiteX55" fmla="*/ 887779 w 2422397"/>
              <a:gd name="connsiteY55" fmla="*/ 4804655 h 6858000"/>
              <a:gd name="connsiteX56" fmla="*/ 893894 w 2422397"/>
              <a:gd name="connsiteY56" fmla="*/ 4777060 h 6858000"/>
              <a:gd name="connsiteX57" fmla="*/ 883546 w 2422397"/>
              <a:gd name="connsiteY57" fmla="*/ 4777089 h 6858000"/>
              <a:gd name="connsiteX58" fmla="*/ 883812 w 2422397"/>
              <a:gd name="connsiteY58" fmla="*/ 4774559 h 6858000"/>
              <a:gd name="connsiteX59" fmla="*/ 903401 w 2422397"/>
              <a:gd name="connsiteY59" fmla="*/ 4679442 h 6858000"/>
              <a:gd name="connsiteX60" fmla="*/ 916253 w 2422397"/>
              <a:gd name="connsiteY60" fmla="*/ 4651970 h 6858000"/>
              <a:gd name="connsiteX61" fmla="*/ 922608 w 2422397"/>
              <a:gd name="connsiteY61" fmla="*/ 4649785 h 6858000"/>
              <a:gd name="connsiteX62" fmla="*/ 924139 w 2422397"/>
              <a:gd name="connsiteY62" fmla="*/ 4631605 h 6858000"/>
              <a:gd name="connsiteX63" fmla="*/ 920872 w 2422397"/>
              <a:gd name="connsiteY63" fmla="*/ 4609075 h 6858000"/>
              <a:gd name="connsiteX64" fmla="*/ 941607 w 2422397"/>
              <a:gd name="connsiteY64" fmla="*/ 4514226 h 6858000"/>
              <a:gd name="connsiteX65" fmla="*/ 957889 w 2422397"/>
              <a:gd name="connsiteY65" fmla="*/ 4481699 h 6858000"/>
              <a:gd name="connsiteX66" fmla="*/ 974975 w 2422397"/>
              <a:gd name="connsiteY66" fmla="*/ 4433921 h 6858000"/>
              <a:gd name="connsiteX67" fmla="*/ 1011638 w 2422397"/>
              <a:gd name="connsiteY67" fmla="*/ 4352312 h 6858000"/>
              <a:gd name="connsiteX68" fmla="*/ 1049579 w 2422397"/>
              <a:gd name="connsiteY68" fmla="*/ 4237953 h 6858000"/>
              <a:gd name="connsiteX69" fmla="*/ 1041314 w 2422397"/>
              <a:gd name="connsiteY69" fmla="*/ 4139706 h 6858000"/>
              <a:gd name="connsiteX70" fmla="*/ 1049328 w 2422397"/>
              <a:gd name="connsiteY70" fmla="*/ 4134671 h 6858000"/>
              <a:gd name="connsiteX71" fmla="*/ 1061133 w 2422397"/>
              <a:gd name="connsiteY71" fmla="*/ 4074160 h 6858000"/>
              <a:gd name="connsiteX72" fmla="*/ 1059121 w 2422397"/>
              <a:gd name="connsiteY72" fmla="*/ 3844497 h 6858000"/>
              <a:gd name="connsiteX73" fmla="*/ 1083386 w 2422397"/>
              <a:gd name="connsiteY73" fmla="*/ 3726730 h 6858000"/>
              <a:gd name="connsiteX74" fmla="*/ 1098990 w 2422397"/>
              <a:gd name="connsiteY74" fmla="*/ 3687782 h 6858000"/>
              <a:gd name="connsiteX75" fmla="*/ 1124701 w 2422397"/>
              <a:gd name="connsiteY75" fmla="*/ 3622348 h 6858000"/>
              <a:gd name="connsiteX76" fmla="*/ 1161137 w 2422397"/>
              <a:gd name="connsiteY76" fmla="*/ 3580464 h 6858000"/>
              <a:gd name="connsiteX77" fmla="*/ 1175812 w 2422397"/>
              <a:gd name="connsiteY77" fmla="*/ 3522969 h 6858000"/>
              <a:gd name="connsiteX78" fmla="*/ 1156951 w 2422397"/>
              <a:gd name="connsiteY78" fmla="*/ 3500538 h 6858000"/>
              <a:gd name="connsiteX79" fmla="*/ 1179877 w 2422397"/>
              <a:gd name="connsiteY79" fmla="*/ 3441984 h 6858000"/>
              <a:gd name="connsiteX80" fmla="*/ 1217096 w 2422397"/>
              <a:gd name="connsiteY80" fmla="*/ 3354156 h 6858000"/>
              <a:gd name="connsiteX81" fmla="*/ 1232811 w 2422397"/>
              <a:gd name="connsiteY81" fmla="*/ 3301153 h 6858000"/>
              <a:gd name="connsiteX82" fmla="*/ 1281985 w 2422397"/>
              <a:gd name="connsiteY82" fmla="*/ 3158933 h 6858000"/>
              <a:gd name="connsiteX83" fmla="*/ 1335997 w 2422397"/>
              <a:gd name="connsiteY83" fmla="*/ 3018423 h 6858000"/>
              <a:gd name="connsiteX84" fmla="*/ 1394864 w 2422397"/>
              <a:gd name="connsiteY84" fmla="*/ 2946152 h 6858000"/>
              <a:gd name="connsiteX85" fmla="*/ 1436360 w 2422397"/>
              <a:gd name="connsiteY85" fmla="*/ 2829469 h 6858000"/>
              <a:gd name="connsiteX86" fmla="*/ 1447242 w 2422397"/>
              <a:gd name="connsiteY86" fmla="*/ 2811546 h 6858000"/>
              <a:gd name="connsiteX87" fmla="*/ 1449881 w 2422397"/>
              <a:gd name="connsiteY87" fmla="*/ 2781535 h 6858000"/>
              <a:gd name="connsiteX88" fmla="*/ 1459218 w 2422397"/>
              <a:gd name="connsiteY88" fmla="*/ 2660724 h 6858000"/>
              <a:gd name="connsiteX89" fmla="*/ 1455455 w 2422397"/>
              <a:gd name="connsiteY89" fmla="*/ 2560980 h 6858000"/>
              <a:gd name="connsiteX90" fmla="*/ 1497362 w 2422397"/>
              <a:gd name="connsiteY90" fmla="*/ 2456303 h 6858000"/>
              <a:gd name="connsiteX91" fmla="*/ 1507343 w 2422397"/>
              <a:gd name="connsiteY91" fmla="*/ 2385923 h 6858000"/>
              <a:gd name="connsiteX92" fmla="*/ 1499931 w 2422397"/>
              <a:gd name="connsiteY92" fmla="*/ 2260635 h 6858000"/>
              <a:gd name="connsiteX93" fmla="*/ 1582995 w 2422397"/>
              <a:gd name="connsiteY93" fmla="*/ 2133393 h 6858000"/>
              <a:gd name="connsiteX94" fmla="*/ 1580647 w 2422397"/>
              <a:gd name="connsiteY94" fmla="*/ 2069584 h 6858000"/>
              <a:gd name="connsiteX95" fmla="*/ 1569289 w 2422397"/>
              <a:gd name="connsiteY95" fmla="*/ 2032263 h 6858000"/>
              <a:gd name="connsiteX96" fmla="*/ 1571917 w 2422397"/>
              <a:gd name="connsiteY96" fmla="*/ 1903700 h 6858000"/>
              <a:gd name="connsiteX97" fmla="*/ 1564944 w 2422397"/>
              <a:gd name="connsiteY97" fmla="*/ 1821321 h 6858000"/>
              <a:gd name="connsiteX98" fmla="*/ 1579022 w 2422397"/>
              <a:gd name="connsiteY98" fmla="*/ 1718757 h 6858000"/>
              <a:gd name="connsiteX99" fmla="*/ 1590196 w 2422397"/>
              <a:gd name="connsiteY99" fmla="*/ 1595914 h 6858000"/>
              <a:gd name="connsiteX100" fmla="*/ 1624363 w 2422397"/>
              <a:gd name="connsiteY100" fmla="*/ 1502483 h 6858000"/>
              <a:gd name="connsiteX101" fmla="*/ 1631539 w 2422397"/>
              <a:gd name="connsiteY101" fmla="*/ 1431520 h 6858000"/>
              <a:gd name="connsiteX102" fmla="*/ 1646296 w 2422397"/>
              <a:gd name="connsiteY102" fmla="*/ 1333057 h 6858000"/>
              <a:gd name="connsiteX103" fmla="*/ 1659787 w 2422397"/>
              <a:gd name="connsiteY103" fmla="*/ 1197540 h 6858000"/>
              <a:gd name="connsiteX104" fmla="*/ 1706993 w 2422397"/>
              <a:gd name="connsiteY104" fmla="*/ 1104797 h 6858000"/>
              <a:gd name="connsiteX105" fmla="*/ 1777273 w 2422397"/>
              <a:gd name="connsiteY105" fmla="*/ 916268 h 6858000"/>
              <a:gd name="connsiteX106" fmla="*/ 1850836 w 2422397"/>
              <a:gd name="connsiteY106" fmla="*/ 802826 h 6858000"/>
              <a:gd name="connsiteX107" fmla="*/ 1911831 w 2422397"/>
              <a:gd name="connsiteY107" fmla="*/ 696577 h 6858000"/>
              <a:gd name="connsiteX108" fmla="*/ 1942209 w 2422397"/>
              <a:gd name="connsiteY108" fmla="*/ 575807 h 6858000"/>
              <a:gd name="connsiteX109" fmla="*/ 1951374 w 2422397"/>
              <a:gd name="connsiteY109" fmla="*/ 556682 h 6858000"/>
              <a:gd name="connsiteX110" fmla="*/ 1951170 w 2422397"/>
              <a:gd name="connsiteY110" fmla="*/ 526639 h 6858000"/>
              <a:gd name="connsiteX111" fmla="*/ 1949059 w 2422397"/>
              <a:gd name="connsiteY111" fmla="*/ 405872 h 6858000"/>
              <a:gd name="connsiteX112" fmla="*/ 1935866 w 2422397"/>
              <a:gd name="connsiteY112" fmla="*/ 307622 h 6858000"/>
              <a:gd name="connsiteX113" fmla="*/ 1967790 w 2422397"/>
              <a:gd name="connsiteY113" fmla="*/ 198682 h 6858000"/>
              <a:gd name="connsiteX114" fmla="*/ 1971093 w 2422397"/>
              <a:gd name="connsiteY114" fmla="*/ 127747 h 6858000"/>
              <a:gd name="connsiteX115" fmla="*/ 1951841 w 2422397"/>
              <a:gd name="connsiteY115" fmla="*/ 4678 h 6858000"/>
              <a:gd name="connsiteX116" fmla="*/ 1953649 w 2422397"/>
              <a:gd name="connsiteY116"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6663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497360 w 2422397"/>
              <a:gd name="connsiteY21" fmla="*/ 6106789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00218 w 2422397"/>
              <a:gd name="connsiteY34" fmla="*/ 5841702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82995 w 2422397"/>
              <a:gd name="connsiteY92" fmla="*/ 2133393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497360 w 2422397"/>
              <a:gd name="connsiteY21" fmla="*/ 6106789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00218 w 2422397"/>
              <a:gd name="connsiteY34" fmla="*/ 5841702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82995 w 2422397"/>
              <a:gd name="connsiteY92" fmla="*/ 2133393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00218 w 2422397"/>
              <a:gd name="connsiteY34" fmla="*/ 5841702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82995 w 2422397"/>
              <a:gd name="connsiteY92" fmla="*/ 2133393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82995 w 2422397"/>
              <a:gd name="connsiteY92" fmla="*/ 2133393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69381 w 2422397"/>
              <a:gd name="connsiteY92" fmla="*/ 2165158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69381 w 2422397"/>
              <a:gd name="connsiteY92" fmla="*/ 2165158 h 6858000"/>
              <a:gd name="connsiteX93" fmla="*/ 1576109 w 2422397"/>
              <a:gd name="connsiteY93" fmla="*/ 2078660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54018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96091 w 2422397"/>
              <a:gd name="connsiteY102" fmla="*/ 1202078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54018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96091 w 2422397"/>
              <a:gd name="connsiteY102" fmla="*/ 1202078 h 6858000"/>
              <a:gd name="connsiteX103" fmla="*/ 1706993 w 2422397"/>
              <a:gd name="connsiteY103" fmla="*/ 1104797 h 6858000"/>
              <a:gd name="connsiteX104" fmla="*/ 1777273 w 2422397"/>
              <a:gd name="connsiteY104" fmla="*/ 916268 h 6858000"/>
              <a:gd name="connsiteX105" fmla="*/ 1850836 w 2422397"/>
              <a:gd name="connsiteY105" fmla="*/ 82551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54018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96091 w 2422397"/>
              <a:gd name="connsiteY102" fmla="*/ 1202078 h 6858000"/>
              <a:gd name="connsiteX103" fmla="*/ 1706993 w 2422397"/>
              <a:gd name="connsiteY103" fmla="*/ 1104797 h 6858000"/>
              <a:gd name="connsiteX104" fmla="*/ 1777273 w 2422397"/>
              <a:gd name="connsiteY104" fmla="*/ 916268 h 6858000"/>
              <a:gd name="connsiteX105" fmla="*/ 1850836 w 2422397"/>
              <a:gd name="connsiteY105" fmla="*/ 82551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54018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57889 w 2422397"/>
              <a:gd name="connsiteY63" fmla="*/ 4481699 h 6858000"/>
              <a:gd name="connsiteX64" fmla="*/ 974975 w 2422397"/>
              <a:gd name="connsiteY64" fmla="*/ 4433921 h 6858000"/>
              <a:gd name="connsiteX65" fmla="*/ 1011638 w 2422397"/>
              <a:gd name="connsiteY65" fmla="*/ 4352312 h 6858000"/>
              <a:gd name="connsiteX66" fmla="*/ 1049579 w 2422397"/>
              <a:gd name="connsiteY66" fmla="*/ 4237953 h 6858000"/>
              <a:gd name="connsiteX67" fmla="*/ 1041314 w 2422397"/>
              <a:gd name="connsiteY67" fmla="*/ 4139706 h 6858000"/>
              <a:gd name="connsiteX68" fmla="*/ 1049328 w 2422397"/>
              <a:gd name="connsiteY68" fmla="*/ 4134671 h 6858000"/>
              <a:gd name="connsiteX69" fmla="*/ 1061133 w 2422397"/>
              <a:gd name="connsiteY69" fmla="*/ 4074160 h 6858000"/>
              <a:gd name="connsiteX70" fmla="*/ 1059121 w 2422397"/>
              <a:gd name="connsiteY70" fmla="*/ 3844497 h 6858000"/>
              <a:gd name="connsiteX71" fmla="*/ 1083386 w 2422397"/>
              <a:gd name="connsiteY71" fmla="*/ 3726730 h 6858000"/>
              <a:gd name="connsiteX72" fmla="*/ 1098990 w 2422397"/>
              <a:gd name="connsiteY72" fmla="*/ 3687782 h 6858000"/>
              <a:gd name="connsiteX73" fmla="*/ 1124701 w 2422397"/>
              <a:gd name="connsiteY73" fmla="*/ 3622348 h 6858000"/>
              <a:gd name="connsiteX74" fmla="*/ 1161137 w 2422397"/>
              <a:gd name="connsiteY74" fmla="*/ 3580464 h 6858000"/>
              <a:gd name="connsiteX75" fmla="*/ 1175812 w 2422397"/>
              <a:gd name="connsiteY75" fmla="*/ 3522969 h 6858000"/>
              <a:gd name="connsiteX76" fmla="*/ 1156951 w 2422397"/>
              <a:gd name="connsiteY76" fmla="*/ 3500538 h 6858000"/>
              <a:gd name="connsiteX77" fmla="*/ 1179877 w 2422397"/>
              <a:gd name="connsiteY77" fmla="*/ 3441984 h 6858000"/>
              <a:gd name="connsiteX78" fmla="*/ 1217096 w 2422397"/>
              <a:gd name="connsiteY78" fmla="*/ 3354156 h 6858000"/>
              <a:gd name="connsiteX79" fmla="*/ 1232811 w 2422397"/>
              <a:gd name="connsiteY79" fmla="*/ 3301153 h 6858000"/>
              <a:gd name="connsiteX80" fmla="*/ 1281985 w 2422397"/>
              <a:gd name="connsiteY80" fmla="*/ 3158933 h 6858000"/>
              <a:gd name="connsiteX81" fmla="*/ 1335997 w 2422397"/>
              <a:gd name="connsiteY81" fmla="*/ 3018423 h 6858000"/>
              <a:gd name="connsiteX82" fmla="*/ 1394864 w 2422397"/>
              <a:gd name="connsiteY82" fmla="*/ 2946152 h 6858000"/>
              <a:gd name="connsiteX83" fmla="*/ 1436360 w 2422397"/>
              <a:gd name="connsiteY83" fmla="*/ 2829469 h 6858000"/>
              <a:gd name="connsiteX84" fmla="*/ 1447242 w 2422397"/>
              <a:gd name="connsiteY84" fmla="*/ 2811546 h 6858000"/>
              <a:gd name="connsiteX85" fmla="*/ 1449881 w 2422397"/>
              <a:gd name="connsiteY85" fmla="*/ 2781535 h 6858000"/>
              <a:gd name="connsiteX86" fmla="*/ 1459218 w 2422397"/>
              <a:gd name="connsiteY86" fmla="*/ 2660724 h 6858000"/>
              <a:gd name="connsiteX87" fmla="*/ 1455455 w 2422397"/>
              <a:gd name="connsiteY87" fmla="*/ 2560980 h 6858000"/>
              <a:gd name="connsiteX88" fmla="*/ 1497362 w 2422397"/>
              <a:gd name="connsiteY88" fmla="*/ 2456303 h 6858000"/>
              <a:gd name="connsiteX89" fmla="*/ 1507343 w 2422397"/>
              <a:gd name="connsiteY89" fmla="*/ 2385923 h 6858000"/>
              <a:gd name="connsiteX90" fmla="*/ 1540772 w 2422397"/>
              <a:gd name="connsiteY90" fmla="*/ 2256097 h 6858000"/>
              <a:gd name="connsiteX91" fmla="*/ 1569381 w 2422397"/>
              <a:gd name="connsiteY91" fmla="*/ 2165158 h 6858000"/>
              <a:gd name="connsiteX92" fmla="*/ 1576109 w 2422397"/>
              <a:gd name="connsiteY92" fmla="*/ 2078660 h 6858000"/>
              <a:gd name="connsiteX93" fmla="*/ 1564751 w 2422397"/>
              <a:gd name="connsiteY93" fmla="*/ 2009574 h 6858000"/>
              <a:gd name="connsiteX94" fmla="*/ 1571917 w 2422397"/>
              <a:gd name="connsiteY94" fmla="*/ 1903700 h 6858000"/>
              <a:gd name="connsiteX95" fmla="*/ 1564944 w 2422397"/>
              <a:gd name="connsiteY95" fmla="*/ 1821321 h 6858000"/>
              <a:gd name="connsiteX96" fmla="*/ 1579022 w 2422397"/>
              <a:gd name="connsiteY96" fmla="*/ 1718757 h 6858000"/>
              <a:gd name="connsiteX97" fmla="*/ 1590196 w 2422397"/>
              <a:gd name="connsiteY97" fmla="*/ 1595914 h 6858000"/>
              <a:gd name="connsiteX98" fmla="*/ 1624363 w 2422397"/>
              <a:gd name="connsiteY98" fmla="*/ 1502483 h 6858000"/>
              <a:gd name="connsiteX99" fmla="*/ 1631539 w 2422397"/>
              <a:gd name="connsiteY99" fmla="*/ 1431520 h 6858000"/>
              <a:gd name="connsiteX100" fmla="*/ 1646296 w 2422397"/>
              <a:gd name="connsiteY100" fmla="*/ 1333057 h 6858000"/>
              <a:gd name="connsiteX101" fmla="*/ 1696091 w 2422397"/>
              <a:gd name="connsiteY101" fmla="*/ 1202078 h 6858000"/>
              <a:gd name="connsiteX102" fmla="*/ 1706993 w 2422397"/>
              <a:gd name="connsiteY102" fmla="*/ 1104797 h 6858000"/>
              <a:gd name="connsiteX103" fmla="*/ 1777273 w 2422397"/>
              <a:gd name="connsiteY103" fmla="*/ 916268 h 6858000"/>
              <a:gd name="connsiteX104" fmla="*/ 1850836 w 2422397"/>
              <a:gd name="connsiteY104" fmla="*/ 825516 h 6858000"/>
              <a:gd name="connsiteX105" fmla="*/ 1911831 w 2422397"/>
              <a:gd name="connsiteY105" fmla="*/ 696577 h 6858000"/>
              <a:gd name="connsiteX106" fmla="*/ 1942209 w 2422397"/>
              <a:gd name="connsiteY106" fmla="*/ 575807 h 6858000"/>
              <a:gd name="connsiteX107" fmla="*/ 1951374 w 2422397"/>
              <a:gd name="connsiteY107" fmla="*/ 556682 h 6858000"/>
              <a:gd name="connsiteX108" fmla="*/ 1951170 w 2422397"/>
              <a:gd name="connsiteY108" fmla="*/ 526639 h 6858000"/>
              <a:gd name="connsiteX109" fmla="*/ 1949059 w 2422397"/>
              <a:gd name="connsiteY109" fmla="*/ 405872 h 6858000"/>
              <a:gd name="connsiteX110" fmla="*/ 1954018 w 2422397"/>
              <a:gd name="connsiteY110" fmla="*/ 307622 h 6858000"/>
              <a:gd name="connsiteX111" fmla="*/ 1967790 w 2422397"/>
              <a:gd name="connsiteY111" fmla="*/ 198682 h 6858000"/>
              <a:gd name="connsiteX112" fmla="*/ 1971093 w 2422397"/>
              <a:gd name="connsiteY112" fmla="*/ 127747 h 6858000"/>
              <a:gd name="connsiteX113" fmla="*/ 1951841 w 2422397"/>
              <a:gd name="connsiteY113" fmla="*/ 4678 h 6858000"/>
              <a:gd name="connsiteX114" fmla="*/ 1953649 w 2422397"/>
              <a:gd name="connsiteY114"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57889 w 2422397"/>
              <a:gd name="connsiteY62" fmla="*/ 4481699 h 6858000"/>
              <a:gd name="connsiteX63" fmla="*/ 974975 w 2422397"/>
              <a:gd name="connsiteY63" fmla="*/ 4433921 h 6858000"/>
              <a:gd name="connsiteX64" fmla="*/ 1011638 w 2422397"/>
              <a:gd name="connsiteY64" fmla="*/ 4352312 h 6858000"/>
              <a:gd name="connsiteX65" fmla="*/ 1049579 w 2422397"/>
              <a:gd name="connsiteY65" fmla="*/ 4237953 h 6858000"/>
              <a:gd name="connsiteX66" fmla="*/ 1041314 w 2422397"/>
              <a:gd name="connsiteY66" fmla="*/ 4139706 h 6858000"/>
              <a:gd name="connsiteX67" fmla="*/ 1049328 w 2422397"/>
              <a:gd name="connsiteY67" fmla="*/ 4134671 h 6858000"/>
              <a:gd name="connsiteX68" fmla="*/ 1061133 w 2422397"/>
              <a:gd name="connsiteY68" fmla="*/ 4074160 h 6858000"/>
              <a:gd name="connsiteX69" fmla="*/ 1059121 w 2422397"/>
              <a:gd name="connsiteY69" fmla="*/ 3844497 h 6858000"/>
              <a:gd name="connsiteX70" fmla="*/ 1083386 w 2422397"/>
              <a:gd name="connsiteY70" fmla="*/ 3726730 h 6858000"/>
              <a:gd name="connsiteX71" fmla="*/ 1098990 w 2422397"/>
              <a:gd name="connsiteY71" fmla="*/ 3687782 h 6858000"/>
              <a:gd name="connsiteX72" fmla="*/ 1124701 w 2422397"/>
              <a:gd name="connsiteY72" fmla="*/ 3622348 h 6858000"/>
              <a:gd name="connsiteX73" fmla="*/ 1161137 w 2422397"/>
              <a:gd name="connsiteY73" fmla="*/ 3580464 h 6858000"/>
              <a:gd name="connsiteX74" fmla="*/ 1175812 w 2422397"/>
              <a:gd name="connsiteY74" fmla="*/ 3522969 h 6858000"/>
              <a:gd name="connsiteX75" fmla="*/ 1156951 w 2422397"/>
              <a:gd name="connsiteY75" fmla="*/ 3500538 h 6858000"/>
              <a:gd name="connsiteX76" fmla="*/ 1179877 w 2422397"/>
              <a:gd name="connsiteY76" fmla="*/ 3441984 h 6858000"/>
              <a:gd name="connsiteX77" fmla="*/ 1217096 w 2422397"/>
              <a:gd name="connsiteY77" fmla="*/ 3354156 h 6858000"/>
              <a:gd name="connsiteX78" fmla="*/ 1232811 w 2422397"/>
              <a:gd name="connsiteY78" fmla="*/ 3301153 h 6858000"/>
              <a:gd name="connsiteX79" fmla="*/ 1281985 w 2422397"/>
              <a:gd name="connsiteY79" fmla="*/ 3158933 h 6858000"/>
              <a:gd name="connsiteX80" fmla="*/ 1335997 w 2422397"/>
              <a:gd name="connsiteY80" fmla="*/ 3018423 h 6858000"/>
              <a:gd name="connsiteX81" fmla="*/ 1394864 w 2422397"/>
              <a:gd name="connsiteY81" fmla="*/ 2946152 h 6858000"/>
              <a:gd name="connsiteX82" fmla="*/ 1436360 w 2422397"/>
              <a:gd name="connsiteY82" fmla="*/ 2829469 h 6858000"/>
              <a:gd name="connsiteX83" fmla="*/ 1447242 w 2422397"/>
              <a:gd name="connsiteY83" fmla="*/ 2811546 h 6858000"/>
              <a:gd name="connsiteX84" fmla="*/ 1449881 w 2422397"/>
              <a:gd name="connsiteY84" fmla="*/ 2781535 h 6858000"/>
              <a:gd name="connsiteX85" fmla="*/ 1459218 w 2422397"/>
              <a:gd name="connsiteY85" fmla="*/ 2660724 h 6858000"/>
              <a:gd name="connsiteX86" fmla="*/ 1455455 w 2422397"/>
              <a:gd name="connsiteY86" fmla="*/ 2560980 h 6858000"/>
              <a:gd name="connsiteX87" fmla="*/ 1497362 w 2422397"/>
              <a:gd name="connsiteY87" fmla="*/ 2456303 h 6858000"/>
              <a:gd name="connsiteX88" fmla="*/ 1507343 w 2422397"/>
              <a:gd name="connsiteY88" fmla="*/ 2385923 h 6858000"/>
              <a:gd name="connsiteX89" fmla="*/ 1540772 w 2422397"/>
              <a:gd name="connsiteY89" fmla="*/ 2256097 h 6858000"/>
              <a:gd name="connsiteX90" fmla="*/ 1569381 w 2422397"/>
              <a:gd name="connsiteY90" fmla="*/ 2165158 h 6858000"/>
              <a:gd name="connsiteX91" fmla="*/ 1576109 w 2422397"/>
              <a:gd name="connsiteY91" fmla="*/ 2078660 h 6858000"/>
              <a:gd name="connsiteX92" fmla="*/ 1564751 w 2422397"/>
              <a:gd name="connsiteY92" fmla="*/ 2009574 h 6858000"/>
              <a:gd name="connsiteX93" fmla="*/ 1571917 w 2422397"/>
              <a:gd name="connsiteY93" fmla="*/ 1903700 h 6858000"/>
              <a:gd name="connsiteX94" fmla="*/ 1564944 w 2422397"/>
              <a:gd name="connsiteY94" fmla="*/ 1821321 h 6858000"/>
              <a:gd name="connsiteX95" fmla="*/ 1579022 w 2422397"/>
              <a:gd name="connsiteY95" fmla="*/ 1718757 h 6858000"/>
              <a:gd name="connsiteX96" fmla="*/ 1590196 w 2422397"/>
              <a:gd name="connsiteY96" fmla="*/ 1595914 h 6858000"/>
              <a:gd name="connsiteX97" fmla="*/ 1624363 w 2422397"/>
              <a:gd name="connsiteY97" fmla="*/ 1502483 h 6858000"/>
              <a:gd name="connsiteX98" fmla="*/ 1631539 w 2422397"/>
              <a:gd name="connsiteY98" fmla="*/ 1431520 h 6858000"/>
              <a:gd name="connsiteX99" fmla="*/ 1646296 w 2422397"/>
              <a:gd name="connsiteY99" fmla="*/ 1333057 h 6858000"/>
              <a:gd name="connsiteX100" fmla="*/ 1696091 w 2422397"/>
              <a:gd name="connsiteY100" fmla="*/ 1202078 h 6858000"/>
              <a:gd name="connsiteX101" fmla="*/ 1706993 w 2422397"/>
              <a:gd name="connsiteY101" fmla="*/ 1104797 h 6858000"/>
              <a:gd name="connsiteX102" fmla="*/ 1777273 w 2422397"/>
              <a:gd name="connsiteY102" fmla="*/ 916268 h 6858000"/>
              <a:gd name="connsiteX103" fmla="*/ 1850836 w 2422397"/>
              <a:gd name="connsiteY103" fmla="*/ 825516 h 6858000"/>
              <a:gd name="connsiteX104" fmla="*/ 1911831 w 2422397"/>
              <a:gd name="connsiteY104" fmla="*/ 696577 h 6858000"/>
              <a:gd name="connsiteX105" fmla="*/ 1942209 w 2422397"/>
              <a:gd name="connsiteY105" fmla="*/ 575807 h 6858000"/>
              <a:gd name="connsiteX106" fmla="*/ 1951374 w 2422397"/>
              <a:gd name="connsiteY106" fmla="*/ 556682 h 6858000"/>
              <a:gd name="connsiteX107" fmla="*/ 1951170 w 2422397"/>
              <a:gd name="connsiteY107" fmla="*/ 526639 h 6858000"/>
              <a:gd name="connsiteX108" fmla="*/ 1949059 w 2422397"/>
              <a:gd name="connsiteY108" fmla="*/ 405872 h 6858000"/>
              <a:gd name="connsiteX109" fmla="*/ 1954018 w 2422397"/>
              <a:gd name="connsiteY109" fmla="*/ 307622 h 6858000"/>
              <a:gd name="connsiteX110" fmla="*/ 1967790 w 2422397"/>
              <a:gd name="connsiteY110" fmla="*/ 198682 h 6858000"/>
              <a:gd name="connsiteX111" fmla="*/ 1971093 w 2422397"/>
              <a:gd name="connsiteY111" fmla="*/ 127747 h 6858000"/>
              <a:gd name="connsiteX112" fmla="*/ 1951841 w 2422397"/>
              <a:gd name="connsiteY112" fmla="*/ 4678 h 6858000"/>
              <a:gd name="connsiteX113" fmla="*/ 1953649 w 2422397"/>
              <a:gd name="connsiteY11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85938 w 2422397"/>
              <a:gd name="connsiteY62" fmla="*/ 4515358 h 6858000"/>
              <a:gd name="connsiteX63" fmla="*/ 974975 w 2422397"/>
              <a:gd name="connsiteY63" fmla="*/ 4433921 h 6858000"/>
              <a:gd name="connsiteX64" fmla="*/ 1011638 w 2422397"/>
              <a:gd name="connsiteY64" fmla="*/ 4352312 h 6858000"/>
              <a:gd name="connsiteX65" fmla="*/ 1049579 w 2422397"/>
              <a:gd name="connsiteY65" fmla="*/ 4237953 h 6858000"/>
              <a:gd name="connsiteX66" fmla="*/ 1041314 w 2422397"/>
              <a:gd name="connsiteY66" fmla="*/ 4139706 h 6858000"/>
              <a:gd name="connsiteX67" fmla="*/ 1049328 w 2422397"/>
              <a:gd name="connsiteY67" fmla="*/ 4134671 h 6858000"/>
              <a:gd name="connsiteX68" fmla="*/ 1061133 w 2422397"/>
              <a:gd name="connsiteY68" fmla="*/ 4074160 h 6858000"/>
              <a:gd name="connsiteX69" fmla="*/ 1059121 w 2422397"/>
              <a:gd name="connsiteY69" fmla="*/ 3844497 h 6858000"/>
              <a:gd name="connsiteX70" fmla="*/ 1083386 w 2422397"/>
              <a:gd name="connsiteY70" fmla="*/ 3726730 h 6858000"/>
              <a:gd name="connsiteX71" fmla="*/ 1098990 w 2422397"/>
              <a:gd name="connsiteY71" fmla="*/ 3687782 h 6858000"/>
              <a:gd name="connsiteX72" fmla="*/ 1124701 w 2422397"/>
              <a:gd name="connsiteY72" fmla="*/ 3622348 h 6858000"/>
              <a:gd name="connsiteX73" fmla="*/ 1161137 w 2422397"/>
              <a:gd name="connsiteY73" fmla="*/ 3580464 h 6858000"/>
              <a:gd name="connsiteX74" fmla="*/ 1175812 w 2422397"/>
              <a:gd name="connsiteY74" fmla="*/ 3522969 h 6858000"/>
              <a:gd name="connsiteX75" fmla="*/ 1156951 w 2422397"/>
              <a:gd name="connsiteY75" fmla="*/ 3500538 h 6858000"/>
              <a:gd name="connsiteX76" fmla="*/ 1179877 w 2422397"/>
              <a:gd name="connsiteY76" fmla="*/ 3441984 h 6858000"/>
              <a:gd name="connsiteX77" fmla="*/ 1217096 w 2422397"/>
              <a:gd name="connsiteY77" fmla="*/ 3354156 h 6858000"/>
              <a:gd name="connsiteX78" fmla="*/ 1232811 w 2422397"/>
              <a:gd name="connsiteY78" fmla="*/ 3301153 h 6858000"/>
              <a:gd name="connsiteX79" fmla="*/ 1281985 w 2422397"/>
              <a:gd name="connsiteY79" fmla="*/ 3158933 h 6858000"/>
              <a:gd name="connsiteX80" fmla="*/ 1335997 w 2422397"/>
              <a:gd name="connsiteY80" fmla="*/ 3018423 h 6858000"/>
              <a:gd name="connsiteX81" fmla="*/ 1394864 w 2422397"/>
              <a:gd name="connsiteY81" fmla="*/ 2946152 h 6858000"/>
              <a:gd name="connsiteX82" fmla="*/ 1436360 w 2422397"/>
              <a:gd name="connsiteY82" fmla="*/ 2829469 h 6858000"/>
              <a:gd name="connsiteX83" fmla="*/ 1447242 w 2422397"/>
              <a:gd name="connsiteY83" fmla="*/ 2811546 h 6858000"/>
              <a:gd name="connsiteX84" fmla="*/ 1449881 w 2422397"/>
              <a:gd name="connsiteY84" fmla="*/ 2781535 h 6858000"/>
              <a:gd name="connsiteX85" fmla="*/ 1459218 w 2422397"/>
              <a:gd name="connsiteY85" fmla="*/ 2660724 h 6858000"/>
              <a:gd name="connsiteX86" fmla="*/ 1455455 w 2422397"/>
              <a:gd name="connsiteY86" fmla="*/ 2560980 h 6858000"/>
              <a:gd name="connsiteX87" fmla="*/ 1497362 w 2422397"/>
              <a:gd name="connsiteY87" fmla="*/ 2456303 h 6858000"/>
              <a:gd name="connsiteX88" fmla="*/ 1507343 w 2422397"/>
              <a:gd name="connsiteY88" fmla="*/ 2385923 h 6858000"/>
              <a:gd name="connsiteX89" fmla="*/ 1540772 w 2422397"/>
              <a:gd name="connsiteY89" fmla="*/ 2256097 h 6858000"/>
              <a:gd name="connsiteX90" fmla="*/ 1569381 w 2422397"/>
              <a:gd name="connsiteY90" fmla="*/ 2165158 h 6858000"/>
              <a:gd name="connsiteX91" fmla="*/ 1576109 w 2422397"/>
              <a:gd name="connsiteY91" fmla="*/ 2078660 h 6858000"/>
              <a:gd name="connsiteX92" fmla="*/ 1564751 w 2422397"/>
              <a:gd name="connsiteY92" fmla="*/ 2009574 h 6858000"/>
              <a:gd name="connsiteX93" fmla="*/ 1571917 w 2422397"/>
              <a:gd name="connsiteY93" fmla="*/ 1903700 h 6858000"/>
              <a:gd name="connsiteX94" fmla="*/ 1564944 w 2422397"/>
              <a:gd name="connsiteY94" fmla="*/ 1821321 h 6858000"/>
              <a:gd name="connsiteX95" fmla="*/ 1579022 w 2422397"/>
              <a:gd name="connsiteY95" fmla="*/ 1718757 h 6858000"/>
              <a:gd name="connsiteX96" fmla="*/ 1590196 w 2422397"/>
              <a:gd name="connsiteY96" fmla="*/ 1595914 h 6858000"/>
              <a:gd name="connsiteX97" fmla="*/ 1624363 w 2422397"/>
              <a:gd name="connsiteY97" fmla="*/ 1502483 h 6858000"/>
              <a:gd name="connsiteX98" fmla="*/ 1631539 w 2422397"/>
              <a:gd name="connsiteY98" fmla="*/ 1431520 h 6858000"/>
              <a:gd name="connsiteX99" fmla="*/ 1646296 w 2422397"/>
              <a:gd name="connsiteY99" fmla="*/ 1333057 h 6858000"/>
              <a:gd name="connsiteX100" fmla="*/ 1696091 w 2422397"/>
              <a:gd name="connsiteY100" fmla="*/ 1202078 h 6858000"/>
              <a:gd name="connsiteX101" fmla="*/ 1706993 w 2422397"/>
              <a:gd name="connsiteY101" fmla="*/ 1104797 h 6858000"/>
              <a:gd name="connsiteX102" fmla="*/ 1777273 w 2422397"/>
              <a:gd name="connsiteY102" fmla="*/ 916268 h 6858000"/>
              <a:gd name="connsiteX103" fmla="*/ 1850836 w 2422397"/>
              <a:gd name="connsiteY103" fmla="*/ 825516 h 6858000"/>
              <a:gd name="connsiteX104" fmla="*/ 1911831 w 2422397"/>
              <a:gd name="connsiteY104" fmla="*/ 696577 h 6858000"/>
              <a:gd name="connsiteX105" fmla="*/ 1942209 w 2422397"/>
              <a:gd name="connsiteY105" fmla="*/ 575807 h 6858000"/>
              <a:gd name="connsiteX106" fmla="*/ 1951374 w 2422397"/>
              <a:gd name="connsiteY106" fmla="*/ 556682 h 6858000"/>
              <a:gd name="connsiteX107" fmla="*/ 1951170 w 2422397"/>
              <a:gd name="connsiteY107" fmla="*/ 526639 h 6858000"/>
              <a:gd name="connsiteX108" fmla="*/ 1949059 w 2422397"/>
              <a:gd name="connsiteY108" fmla="*/ 405872 h 6858000"/>
              <a:gd name="connsiteX109" fmla="*/ 1954018 w 2422397"/>
              <a:gd name="connsiteY109" fmla="*/ 307622 h 6858000"/>
              <a:gd name="connsiteX110" fmla="*/ 1967790 w 2422397"/>
              <a:gd name="connsiteY110" fmla="*/ 198682 h 6858000"/>
              <a:gd name="connsiteX111" fmla="*/ 1971093 w 2422397"/>
              <a:gd name="connsiteY111" fmla="*/ 127747 h 6858000"/>
              <a:gd name="connsiteX112" fmla="*/ 1951841 w 2422397"/>
              <a:gd name="connsiteY112" fmla="*/ 4678 h 6858000"/>
              <a:gd name="connsiteX113" fmla="*/ 1953649 w 2422397"/>
              <a:gd name="connsiteY11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85938 w 2422397"/>
              <a:gd name="connsiteY62" fmla="*/ 4515358 h 6858000"/>
              <a:gd name="connsiteX63" fmla="*/ 1011638 w 2422397"/>
              <a:gd name="connsiteY63" fmla="*/ 4352312 h 6858000"/>
              <a:gd name="connsiteX64" fmla="*/ 1049579 w 2422397"/>
              <a:gd name="connsiteY64" fmla="*/ 4237953 h 6858000"/>
              <a:gd name="connsiteX65" fmla="*/ 1041314 w 2422397"/>
              <a:gd name="connsiteY65" fmla="*/ 4139706 h 6858000"/>
              <a:gd name="connsiteX66" fmla="*/ 1049328 w 2422397"/>
              <a:gd name="connsiteY66" fmla="*/ 4134671 h 6858000"/>
              <a:gd name="connsiteX67" fmla="*/ 1061133 w 2422397"/>
              <a:gd name="connsiteY67" fmla="*/ 4074160 h 6858000"/>
              <a:gd name="connsiteX68" fmla="*/ 1059121 w 2422397"/>
              <a:gd name="connsiteY68" fmla="*/ 3844497 h 6858000"/>
              <a:gd name="connsiteX69" fmla="*/ 1083386 w 2422397"/>
              <a:gd name="connsiteY69" fmla="*/ 3726730 h 6858000"/>
              <a:gd name="connsiteX70" fmla="*/ 1098990 w 2422397"/>
              <a:gd name="connsiteY70" fmla="*/ 3687782 h 6858000"/>
              <a:gd name="connsiteX71" fmla="*/ 1124701 w 2422397"/>
              <a:gd name="connsiteY71" fmla="*/ 3622348 h 6858000"/>
              <a:gd name="connsiteX72" fmla="*/ 1161137 w 2422397"/>
              <a:gd name="connsiteY72" fmla="*/ 3580464 h 6858000"/>
              <a:gd name="connsiteX73" fmla="*/ 1175812 w 2422397"/>
              <a:gd name="connsiteY73" fmla="*/ 3522969 h 6858000"/>
              <a:gd name="connsiteX74" fmla="*/ 1156951 w 2422397"/>
              <a:gd name="connsiteY74" fmla="*/ 3500538 h 6858000"/>
              <a:gd name="connsiteX75" fmla="*/ 1179877 w 2422397"/>
              <a:gd name="connsiteY75" fmla="*/ 3441984 h 6858000"/>
              <a:gd name="connsiteX76" fmla="*/ 1217096 w 2422397"/>
              <a:gd name="connsiteY76" fmla="*/ 3354156 h 6858000"/>
              <a:gd name="connsiteX77" fmla="*/ 1232811 w 2422397"/>
              <a:gd name="connsiteY77" fmla="*/ 3301153 h 6858000"/>
              <a:gd name="connsiteX78" fmla="*/ 1281985 w 2422397"/>
              <a:gd name="connsiteY78" fmla="*/ 3158933 h 6858000"/>
              <a:gd name="connsiteX79" fmla="*/ 1335997 w 2422397"/>
              <a:gd name="connsiteY79" fmla="*/ 3018423 h 6858000"/>
              <a:gd name="connsiteX80" fmla="*/ 1394864 w 2422397"/>
              <a:gd name="connsiteY80" fmla="*/ 2946152 h 6858000"/>
              <a:gd name="connsiteX81" fmla="*/ 1436360 w 2422397"/>
              <a:gd name="connsiteY81" fmla="*/ 2829469 h 6858000"/>
              <a:gd name="connsiteX82" fmla="*/ 1447242 w 2422397"/>
              <a:gd name="connsiteY82" fmla="*/ 2811546 h 6858000"/>
              <a:gd name="connsiteX83" fmla="*/ 1449881 w 2422397"/>
              <a:gd name="connsiteY83" fmla="*/ 2781535 h 6858000"/>
              <a:gd name="connsiteX84" fmla="*/ 1459218 w 2422397"/>
              <a:gd name="connsiteY84" fmla="*/ 2660724 h 6858000"/>
              <a:gd name="connsiteX85" fmla="*/ 1455455 w 2422397"/>
              <a:gd name="connsiteY85" fmla="*/ 2560980 h 6858000"/>
              <a:gd name="connsiteX86" fmla="*/ 1497362 w 2422397"/>
              <a:gd name="connsiteY86" fmla="*/ 2456303 h 6858000"/>
              <a:gd name="connsiteX87" fmla="*/ 1507343 w 2422397"/>
              <a:gd name="connsiteY87" fmla="*/ 2385923 h 6858000"/>
              <a:gd name="connsiteX88" fmla="*/ 1540772 w 2422397"/>
              <a:gd name="connsiteY88" fmla="*/ 2256097 h 6858000"/>
              <a:gd name="connsiteX89" fmla="*/ 1569381 w 2422397"/>
              <a:gd name="connsiteY89" fmla="*/ 2165158 h 6858000"/>
              <a:gd name="connsiteX90" fmla="*/ 1576109 w 2422397"/>
              <a:gd name="connsiteY90" fmla="*/ 2078660 h 6858000"/>
              <a:gd name="connsiteX91" fmla="*/ 1564751 w 2422397"/>
              <a:gd name="connsiteY91" fmla="*/ 2009574 h 6858000"/>
              <a:gd name="connsiteX92" fmla="*/ 1571917 w 2422397"/>
              <a:gd name="connsiteY92" fmla="*/ 1903700 h 6858000"/>
              <a:gd name="connsiteX93" fmla="*/ 1564944 w 2422397"/>
              <a:gd name="connsiteY93" fmla="*/ 1821321 h 6858000"/>
              <a:gd name="connsiteX94" fmla="*/ 1579022 w 2422397"/>
              <a:gd name="connsiteY94" fmla="*/ 1718757 h 6858000"/>
              <a:gd name="connsiteX95" fmla="*/ 1590196 w 2422397"/>
              <a:gd name="connsiteY95" fmla="*/ 1595914 h 6858000"/>
              <a:gd name="connsiteX96" fmla="*/ 1624363 w 2422397"/>
              <a:gd name="connsiteY96" fmla="*/ 1502483 h 6858000"/>
              <a:gd name="connsiteX97" fmla="*/ 1631539 w 2422397"/>
              <a:gd name="connsiteY97" fmla="*/ 1431520 h 6858000"/>
              <a:gd name="connsiteX98" fmla="*/ 1646296 w 2422397"/>
              <a:gd name="connsiteY98" fmla="*/ 1333057 h 6858000"/>
              <a:gd name="connsiteX99" fmla="*/ 1696091 w 2422397"/>
              <a:gd name="connsiteY99" fmla="*/ 1202078 h 6858000"/>
              <a:gd name="connsiteX100" fmla="*/ 1706993 w 2422397"/>
              <a:gd name="connsiteY100" fmla="*/ 1104797 h 6858000"/>
              <a:gd name="connsiteX101" fmla="*/ 1777273 w 2422397"/>
              <a:gd name="connsiteY101" fmla="*/ 916268 h 6858000"/>
              <a:gd name="connsiteX102" fmla="*/ 1850836 w 2422397"/>
              <a:gd name="connsiteY102" fmla="*/ 825516 h 6858000"/>
              <a:gd name="connsiteX103" fmla="*/ 1911831 w 2422397"/>
              <a:gd name="connsiteY103" fmla="*/ 696577 h 6858000"/>
              <a:gd name="connsiteX104" fmla="*/ 1942209 w 2422397"/>
              <a:gd name="connsiteY104" fmla="*/ 575807 h 6858000"/>
              <a:gd name="connsiteX105" fmla="*/ 1951374 w 2422397"/>
              <a:gd name="connsiteY105" fmla="*/ 556682 h 6858000"/>
              <a:gd name="connsiteX106" fmla="*/ 1951170 w 2422397"/>
              <a:gd name="connsiteY106" fmla="*/ 526639 h 6858000"/>
              <a:gd name="connsiteX107" fmla="*/ 1949059 w 2422397"/>
              <a:gd name="connsiteY107" fmla="*/ 405872 h 6858000"/>
              <a:gd name="connsiteX108" fmla="*/ 1954018 w 2422397"/>
              <a:gd name="connsiteY108" fmla="*/ 307622 h 6858000"/>
              <a:gd name="connsiteX109" fmla="*/ 1967790 w 2422397"/>
              <a:gd name="connsiteY109" fmla="*/ 198682 h 6858000"/>
              <a:gd name="connsiteX110" fmla="*/ 1971093 w 2422397"/>
              <a:gd name="connsiteY110" fmla="*/ 127747 h 6858000"/>
              <a:gd name="connsiteX111" fmla="*/ 1951841 w 2422397"/>
              <a:gd name="connsiteY111" fmla="*/ 4678 h 6858000"/>
              <a:gd name="connsiteX112" fmla="*/ 1953649 w 2422397"/>
              <a:gd name="connsiteY112"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94129 w 2422397"/>
              <a:gd name="connsiteY35" fmla="*/ 5471630 h 6858000"/>
              <a:gd name="connsiteX36" fmla="*/ 723657 w 2422397"/>
              <a:gd name="connsiteY36" fmla="*/ 5356170 h 6858000"/>
              <a:gd name="connsiteX37" fmla="*/ 723661 w 2422397"/>
              <a:gd name="connsiteY37" fmla="*/ 5356076 h 6858000"/>
              <a:gd name="connsiteX38" fmla="*/ 720651 w 2422397"/>
              <a:gd name="connsiteY38" fmla="*/ 5331990 h 6858000"/>
              <a:gd name="connsiteX39" fmla="*/ 725358 w 2422397"/>
              <a:gd name="connsiteY39" fmla="*/ 5309193 h 6858000"/>
              <a:gd name="connsiteX40" fmla="*/ 726926 w 2422397"/>
              <a:gd name="connsiteY40" fmla="*/ 5311182 h 6858000"/>
              <a:gd name="connsiteX41" fmla="*/ 727761 w 2422397"/>
              <a:gd name="connsiteY41" fmla="*/ 5304702 h 6858000"/>
              <a:gd name="connsiteX42" fmla="*/ 732974 w 2422397"/>
              <a:gd name="connsiteY42" fmla="*/ 5303522 h 6858000"/>
              <a:gd name="connsiteX43" fmla="*/ 762873 w 2422397"/>
              <a:gd name="connsiteY43" fmla="*/ 5269094 h 6858000"/>
              <a:gd name="connsiteX44" fmla="*/ 784867 w 2422397"/>
              <a:gd name="connsiteY44" fmla="*/ 5235785 h 6858000"/>
              <a:gd name="connsiteX45" fmla="*/ 796271 w 2422397"/>
              <a:gd name="connsiteY45" fmla="*/ 5175473 h 6858000"/>
              <a:gd name="connsiteX46" fmla="*/ 821529 w 2422397"/>
              <a:gd name="connsiteY46" fmla="*/ 5012929 h 6858000"/>
              <a:gd name="connsiteX47" fmla="*/ 846340 w 2422397"/>
              <a:gd name="connsiteY47" fmla="*/ 4944976 h 6858000"/>
              <a:gd name="connsiteX48" fmla="*/ 840157 w 2422397"/>
              <a:gd name="connsiteY48" fmla="*/ 4872869 h 6858000"/>
              <a:gd name="connsiteX49" fmla="*/ 855718 w 2422397"/>
              <a:gd name="connsiteY49" fmla="*/ 4850916 h 6858000"/>
              <a:gd name="connsiteX50" fmla="*/ 858709 w 2422397"/>
              <a:gd name="connsiteY50" fmla="*/ 4847264 h 6858000"/>
              <a:gd name="connsiteX51" fmla="*/ 863990 w 2422397"/>
              <a:gd name="connsiteY51" fmla="*/ 4829718 h 6858000"/>
              <a:gd name="connsiteX52" fmla="*/ 873842 w 2422397"/>
              <a:gd name="connsiteY52" fmla="*/ 4828439 h 6858000"/>
              <a:gd name="connsiteX53" fmla="*/ 887779 w 2422397"/>
              <a:gd name="connsiteY53" fmla="*/ 4804655 h 6858000"/>
              <a:gd name="connsiteX54" fmla="*/ 893894 w 2422397"/>
              <a:gd name="connsiteY54" fmla="*/ 4777060 h 6858000"/>
              <a:gd name="connsiteX55" fmla="*/ 883546 w 2422397"/>
              <a:gd name="connsiteY55" fmla="*/ 4777089 h 6858000"/>
              <a:gd name="connsiteX56" fmla="*/ 883812 w 2422397"/>
              <a:gd name="connsiteY56" fmla="*/ 4774559 h 6858000"/>
              <a:gd name="connsiteX57" fmla="*/ 903401 w 2422397"/>
              <a:gd name="connsiteY57" fmla="*/ 4679442 h 6858000"/>
              <a:gd name="connsiteX58" fmla="*/ 916253 w 2422397"/>
              <a:gd name="connsiteY58" fmla="*/ 4651970 h 6858000"/>
              <a:gd name="connsiteX59" fmla="*/ 922608 w 2422397"/>
              <a:gd name="connsiteY59" fmla="*/ 4649785 h 6858000"/>
              <a:gd name="connsiteX60" fmla="*/ 924139 w 2422397"/>
              <a:gd name="connsiteY60" fmla="*/ 4631605 h 6858000"/>
              <a:gd name="connsiteX61" fmla="*/ 985938 w 2422397"/>
              <a:gd name="connsiteY61" fmla="*/ 4515358 h 6858000"/>
              <a:gd name="connsiteX62" fmla="*/ 1011638 w 2422397"/>
              <a:gd name="connsiteY62" fmla="*/ 4352312 h 6858000"/>
              <a:gd name="connsiteX63" fmla="*/ 1049579 w 2422397"/>
              <a:gd name="connsiteY63" fmla="*/ 4237953 h 6858000"/>
              <a:gd name="connsiteX64" fmla="*/ 1041314 w 2422397"/>
              <a:gd name="connsiteY64" fmla="*/ 4139706 h 6858000"/>
              <a:gd name="connsiteX65" fmla="*/ 1049328 w 2422397"/>
              <a:gd name="connsiteY65" fmla="*/ 4134671 h 6858000"/>
              <a:gd name="connsiteX66" fmla="*/ 1061133 w 2422397"/>
              <a:gd name="connsiteY66" fmla="*/ 4074160 h 6858000"/>
              <a:gd name="connsiteX67" fmla="*/ 1059121 w 2422397"/>
              <a:gd name="connsiteY67" fmla="*/ 3844497 h 6858000"/>
              <a:gd name="connsiteX68" fmla="*/ 1083386 w 2422397"/>
              <a:gd name="connsiteY68" fmla="*/ 3726730 h 6858000"/>
              <a:gd name="connsiteX69" fmla="*/ 1098990 w 2422397"/>
              <a:gd name="connsiteY69" fmla="*/ 3687782 h 6858000"/>
              <a:gd name="connsiteX70" fmla="*/ 1124701 w 2422397"/>
              <a:gd name="connsiteY70" fmla="*/ 3622348 h 6858000"/>
              <a:gd name="connsiteX71" fmla="*/ 1161137 w 2422397"/>
              <a:gd name="connsiteY71" fmla="*/ 3580464 h 6858000"/>
              <a:gd name="connsiteX72" fmla="*/ 1175812 w 2422397"/>
              <a:gd name="connsiteY72" fmla="*/ 3522969 h 6858000"/>
              <a:gd name="connsiteX73" fmla="*/ 1156951 w 2422397"/>
              <a:gd name="connsiteY73" fmla="*/ 3500538 h 6858000"/>
              <a:gd name="connsiteX74" fmla="*/ 1179877 w 2422397"/>
              <a:gd name="connsiteY74" fmla="*/ 3441984 h 6858000"/>
              <a:gd name="connsiteX75" fmla="*/ 1217096 w 2422397"/>
              <a:gd name="connsiteY75" fmla="*/ 3354156 h 6858000"/>
              <a:gd name="connsiteX76" fmla="*/ 1232811 w 2422397"/>
              <a:gd name="connsiteY76" fmla="*/ 3301153 h 6858000"/>
              <a:gd name="connsiteX77" fmla="*/ 1281985 w 2422397"/>
              <a:gd name="connsiteY77" fmla="*/ 3158933 h 6858000"/>
              <a:gd name="connsiteX78" fmla="*/ 1335997 w 2422397"/>
              <a:gd name="connsiteY78" fmla="*/ 3018423 h 6858000"/>
              <a:gd name="connsiteX79" fmla="*/ 1394864 w 2422397"/>
              <a:gd name="connsiteY79" fmla="*/ 2946152 h 6858000"/>
              <a:gd name="connsiteX80" fmla="*/ 1436360 w 2422397"/>
              <a:gd name="connsiteY80" fmla="*/ 2829469 h 6858000"/>
              <a:gd name="connsiteX81" fmla="*/ 1447242 w 2422397"/>
              <a:gd name="connsiteY81" fmla="*/ 2811546 h 6858000"/>
              <a:gd name="connsiteX82" fmla="*/ 1449881 w 2422397"/>
              <a:gd name="connsiteY82" fmla="*/ 2781535 h 6858000"/>
              <a:gd name="connsiteX83" fmla="*/ 1459218 w 2422397"/>
              <a:gd name="connsiteY83" fmla="*/ 2660724 h 6858000"/>
              <a:gd name="connsiteX84" fmla="*/ 1455455 w 2422397"/>
              <a:gd name="connsiteY84" fmla="*/ 2560980 h 6858000"/>
              <a:gd name="connsiteX85" fmla="*/ 1497362 w 2422397"/>
              <a:gd name="connsiteY85" fmla="*/ 2456303 h 6858000"/>
              <a:gd name="connsiteX86" fmla="*/ 1507343 w 2422397"/>
              <a:gd name="connsiteY86" fmla="*/ 2385923 h 6858000"/>
              <a:gd name="connsiteX87" fmla="*/ 1540772 w 2422397"/>
              <a:gd name="connsiteY87" fmla="*/ 2256097 h 6858000"/>
              <a:gd name="connsiteX88" fmla="*/ 1569381 w 2422397"/>
              <a:gd name="connsiteY88" fmla="*/ 2165158 h 6858000"/>
              <a:gd name="connsiteX89" fmla="*/ 1576109 w 2422397"/>
              <a:gd name="connsiteY89" fmla="*/ 2078660 h 6858000"/>
              <a:gd name="connsiteX90" fmla="*/ 1564751 w 2422397"/>
              <a:gd name="connsiteY90" fmla="*/ 2009574 h 6858000"/>
              <a:gd name="connsiteX91" fmla="*/ 1571917 w 2422397"/>
              <a:gd name="connsiteY91" fmla="*/ 1903700 h 6858000"/>
              <a:gd name="connsiteX92" fmla="*/ 1564944 w 2422397"/>
              <a:gd name="connsiteY92" fmla="*/ 1821321 h 6858000"/>
              <a:gd name="connsiteX93" fmla="*/ 1579022 w 2422397"/>
              <a:gd name="connsiteY93" fmla="*/ 1718757 h 6858000"/>
              <a:gd name="connsiteX94" fmla="*/ 1590196 w 2422397"/>
              <a:gd name="connsiteY94" fmla="*/ 1595914 h 6858000"/>
              <a:gd name="connsiteX95" fmla="*/ 1624363 w 2422397"/>
              <a:gd name="connsiteY95" fmla="*/ 1502483 h 6858000"/>
              <a:gd name="connsiteX96" fmla="*/ 1631539 w 2422397"/>
              <a:gd name="connsiteY96" fmla="*/ 1431520 h 6858000"/>
              <a:gd name="connsiteX97" fmla="*/ 1646296 w 2422397"/>
              <a:gd name="connsiteY97" fmla="*/ 1333057 h 6858000"/>
              <a:gd name="connsiteX98" fmla="*/ 1696091 w 2422397"/>
              <a:gd name="connsiteY98" fmla="*/ 1202078 h 6858000"/>
              <a:gd name="connsiteX99" fmla="*/ 1706993 w 2422397"/>
              <a:gd name="connsiteY99" fmla="*/ 1104797 h 6858000"/>
              <a:gd name="connsiteX100" fmla="*/ 1777273 w 2422397"/>
              <a:gd name="connsiteY100" fmla="*/ 916268 h 6858000"/>
              <a:gd name="connsiteX101" fmla="*/ 1850836 w 2422397"/>
              <a:gd name="connsiteY101" fmla="*/ 825516 h 6858000"/>
              <a:gd name="connsiteX102" fmla="*/ 1911831 w 2422397"/>
              <a:gd name="connsiteY102" fmla="*/ 696577 h 6858000"/>
              <a:gd name="connsiteX103" fmla="*/ 1942209 w 2422397"/>
              <a:gd name="connsiteY103" fmla="*/ 575807 h 6858000"/>
              <a:gd name="connsiteX104" fmla="*/ 1951374 w 2422397"/>
              <a:gd name="connsiteY104" fmla="*/ 556682 h 6858000"/>
              <a:gd name="connsiteX105" fmla="*/ 1951170 w 2422397"/>
              <a:gd name="connsiteY105" fmla="*/ 526639 h 6858000"/>
              <a:gd name="connsiteX106" fmla="*/ 1949059 w 2422397"/>
              <a:gd name="connsiteY106" fmla="*/ 405872 h 6858000"/>
              <a:gd name="connsiteX107" fmla="*/ 1954018 w 2422397"/>
              <a:gd name="connsiteY107" fmla="*/ 307622 h 6858000"/>
              <a:gd name="connsiteX108" fmla="*/ 1967790 w 2422397"/>
              <a:gd name="connsiteY108" fmla="*/ 198682 h 6858000"/>
              <a:gd name="connsiteX109" fmla="*/ 1971093 w 2422397"/>
              <a:gd name="connsiteY109" fmla="*/ 127747 h 6858000"/>
              <a:gd name="connsiteX110" fmla="*/ 1951841 w 2422397"/>
              <a:gd name="connsiteY110" fmla="*/ 4678 h 6858000"/>
              <a:gd name="connsiteX111" fmla="*/ 1953649 w 2422397"/>
              <a:gd name="connsiteY111"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94129 w 2422397"/>
              <a:gd name="connsiteY35" fmla="*/ 5471630 h 6858000"/>
              <a:gd name="connsiteX36" fmla="*/ 723657 w 2422397"/>
              <a:gd name="connsiteY36" fmla="*/ 5356170 h 6858000"/>
              <a:gd name="connsiteX37" fmla="*/ 723661 w 2422397"/>
              <a:gd name="connsiteY37" fmla="*/ 5356076 h 6858000"/>
              <a:gd name="connsiteX38" fmla="*/ 725358 w 2422397"/>
              <a:gd name="connsiteY38" fmla="*/ 5309193 h 6858000"/>
              <a:gd name="connsiteX39" fmla="*/ 726926 w 2422397"/>
              <a:gd name="connsiteY39" fmla="*/ 5311182 h 6858000"/>
              <a:gd name="connsiteX40" fmla="*/ 727761 w 2422397"/>
              <a:gd name="connsiteY40" fmla="*/ 5304702 h 6858000"/>
              <a:gd name="connsiteX41" fmla="*/ 732974 w 2422397"/>
              <a:gd name="connsiteY41" fmla="*/ 5303522 h 6858000"/>
              <a:gd name="connsiteX42" fmla="*/ 762873 w 2422397"/>
              <a:gd name="connsiteY42" fmla="*/ 5269094 h 6858000"/>
              <a:gd name="connsiteX43" fmla="*/ 784867 w 2422397"/>
              <a:gd name="connsiteY43" fmla="*/ 5235785 h 6858000"/>
              <a:gd name="connsiteX44" fmla="*/ 796271 w 2422397"/>
              <a:gd name="connsiteY44" fmla="*/ 5175473 h 6858000"/>
              <a:gd name="connsiteX45" fmla="*/ 821529 w 2422397"/>
              <a:gd name="connsiteY45" fmla="*/ 5012929 h 6858000"/>
              <a:gd name="connsiteX46" fmla="*/ 846340 w 2422397"/>
              <a:gd name="connsiteY46" fmla="*/ 4944976 h 6858000"/>
              <a:gd name="connsiteX47" fmla="*/ 840157 w 2422397"/>
              <a:gd name="connsiteY47" fmla="*/ 4872869 h 6858000"/>
              <a:gd name="connsiteX48" fmla="*/ 855718 w 2422397"/>
              <a:gd name="connsiteY48" fmla="*/ 4850916 h 6858000"/>
              <a:gd name="connsiteX49" fmla="*/ 858709 w 2422397"/>
              <a:gd name="connsiteY49" fmla="*/ 4847264 h 6858000"/>
              <a:gd name="connsiteX50" fmla="*/ 863990 w 2422397"/>
              <a:gd name="connsiteY50" fmla="*/ 4829718 h 6858000"/>
              <a:gd name="connsiteX51" fmla="*/ 873842 w 2422397"/>
              <a:gd name="connsiteY51" fmla="*/ 4828439 h 6858000"/>
              <a:gd name="connsiteX52" fmla="*/ 887779 w 2422397"/>
              <a:gd name="connsiteY52" fmla="*/ 4804655 h 6858000"/>
              <a:gd name="connsiteX53" fmla="*/ 893894 w 2422397"/>
              <a:gd name="connsiteY53" fmla="*/ 4777060 h 6858000"/>
              <a:gd name="connsiteX54" fmla="*/ 883546 w 2422397"/>
              <a:gd name="connsiteY54" fmla="*/ 4777089 h 6858000"/>
              <a:gd name="connsiteX55" fmla="*/ 883812 w 2422397"/>
              <a:gd name="connsiteY55" fmla="*/ 4774559 h 6858000"/>
              <a:gd name="connsiteX56" fmla="*/ 903401 w 2422397"/>
              <a:gd name="connsiteY56" fmla="*/ 4679442 h 6858000"/>
              <a:gd name="connsiteX57" fmla="*/ 916253 w 2422397"/>
              <a:gd name="connsiteY57" fmla="*/ 4651970 h 6858000"/>
              <a:gd name="connsiteX58" fmla="*/ 922608 w 2422397"/>
              <a:gd name="connsiteY58" fmla="*/ 4649785 h 6858000"/>
              <a:gd name="connsiteX59" fmla="*/ 924139 w 2422397"/>
              <a:gd name="connsiteY59" fmla="*/ 4631605 h 6858000"/>
              <a:gd name="connsiteX60" fmla="*/ 985938 w 2422397"/>
              <a:gd name="connsiteY60" fmla="*/ 4515358 h 6858000"/>
              <a:gd name="connsiteX61" fmla="*/ 1011638 w 2422397"/>
              <a:gd name="connsiteY61" fmla="*/ 4352312 h 6858000"/>
              <a:gd name="connsiteX62" fmla="*/ 1049579 w 2422397"/>
              <a:gd name="connsiteY62" fmla="*/ 4237953 h 6858000"/>
              <a:gd name="connsiteX63" fmla="*/ 1041314 w 2422397"/>
              <a:gd name="connsiteY63" fmla="*/ 4139706 h 6858000"/>
              <a:gd name="connsiteX64" fmla="*/ 1049328 w 2422397"/>
              <a:gd name="connsiteY64" fmla="*/ 4134671 h 6858000"/>
              <a:gd name="connsiteX65" fmla="*/ 1061133 w 2422397"/>
              <a:gd name="connsiteY65" fmla="*/ 4074160 h 6858000"/>
              <a:gd name="connsiteX66" fmla="*/ 1059121 w 2422397"/>
              <a:gd name="connsiteY66" fmla="*/ 3844497 h 6858000"/>
              <a:gd name="connsiteX67" fmla="*/ 1083386 w 2422397"/>
              <a:gd name="connsiteY67" fmla="*/ 3726730 h 6858000"/>
              <a:gd name="connsiteX68" fmla="*/ 1098990 w 2422397"/>
              <a:gd name="connsiteY68" fmla="*/ 3687782 h 6858000"/>
              <a:gd name="connsiteX69" fmla="*/ 1124701 w 2422397"/>
              <a:gd name="connsiteY69" fmla="*/ 3622348 h 6858000"/>
              <a:gd name="connsiteX70" fmla="*/ 1161137 w 2422397"/>
              <a:gd name="connsiteY70" fmla="*/ 3580464 h 6858000"/>
              <a:gd name="connsiteX71" fmla="*/ 1175812 w 2422397"/>
              <a:gd name="connsiteY71" fmla="*/ 3522969 h 6858000"/>
              <a:gd name="connsiteX72" fmla="*/ 1156951 w 2422397"/>
              <a:gd name="connsiteY72" fmla="*/ 3500538 h 6858000"/>
              <a:gd name="connsiteX73" fmla="*/ 1179877 w 2422397"/>
              <a:gd name="connsiteY73" fmla="*/ 3441984 h 6858000"/>
              <a:gd name="connsiteX74" fmla="*/ 1217096 w 2422397"/>
              <a:gd name="connsiteY74" fmla="*/ 3354156 h 6858000"/>
              <a:gd name="connsiteX75" fmla="*/ 1232811 w 2422397"/>
              <a:gd name="connsiteY75" fmla="*/ 3301153 h 6858000"/>
              <a:gd name="connsiteX76" fmla="*/ 1281985 w 2422397"/>
              <a:gd name="connsiteY76" fmla="*/ 3158933 h 6858000"/>
              <a:gd name="connsiteX77" fmla="*/ 1335997 w 2422397"/>
              <a:gd name="connsiteY77" fmla="*/ 3018423 h 6858000"/>
              <a:gd name="connsiteX78" fmla="*/ 1394864 w 2422397"/>
              <a:gd name="connsiteY78" fmla="*/ 2946152 h 6858000"/>
              <a:gd name="connsiteX79" fmla="*/ 1436360 w 2422397"/>
              <a:gd name="connsiteY79" fmla="*/ 2829469 h 6858000"/>
              <a:gd name="connsiteX80" fmla="*/ 1447242 w 2422397"/>
              <a:gd name="connsiteY80" fmla="*/ 2811546 h 6858000"/>
              <a:gd name="connsiteX81" fmla="*/ 1449881 w 2422397"/>
              <a:gd name="connsiteY81" fmla="*/ 2781535 h 6858000"/>
              <a:gd name="connsiteX82" fmla="*/ 1459218 w 2422397"/>
              <a:gd name="connsiteY82" fmla="*/ 2660724 h 6858000"/>
              <a:gd name="connsiteX83" fmla="*/ 1455455 w 2422397"/>
              <a:gd name="connsiteY83" fmla="*/ 2560980 h 6858000"/>
              <a:gd name="connsiteX84" fmla="*/ 1497362 w 2422397"/>
              <a:gd name="connsiteY84" fmla="*/ 2456303 h 6858000"/>
              <a:gd name="connsiteX85" fmla="*/ 1507343 w 2422397"/>
              <a:gd name="connsiteY85" fmla="*/ 2385923 h 6858000"/>
              <a:gd name="connsiteX86" fmla="*/ 1540772 w 2422397"/>
              <a:gd name="connsiteY86" fmla="*/ 2256097 h 6858000"/>
              <a:gd name="connsiteX87" fmla="*/ 1569381 w 2422397"/>
              <a:gd name="connsiteY87" fmla="*/ 2165158 h 6858000"/>
              <a:gd name="connsiteX88" fmla="*/ 1576109 w 2422397"/>
              <a:gd name="connsiteY88" fmla="*/ 2078660 h 6858000"/>
              <a:gd name="connsiteX89" fmla="*/ 1564751 w 2422397"/>
              <a:gd name="connsiteY89" fmla="*/ 2009574 h 6858000"/>
              <a:gd name="connsiteX90" fmla="*/ 1571917 w 2422397"/>
              <a:gd name="connsiteY90" fmla="*/ 1903700 h 6858000"/>
              <a:gd name="connsiteX91" fmla="*/ 1564944 w 2422397"/>
              <a:gd name="connsiteY91" fmla="*/ 1821321 h 6858000"/>
              <a:gd name="connsiteX92" fmla="*/ 1579022 w 2422397"/>
              <a:gd name="connsiteY92" fmla="*/ 1718757 h 6858000"/>
              <a:gd name="connsiteX93" fmla="*/ 1590196 w 2422397"/>
              <a:gd name="connsiteY93" fmla="*/ 1595914 h 6858000"/>
              <a:gd name="connsiteX94" fmla="*/ 1624363 w 2422397"/>
              <a:gd name="connsiteY94" fmla="*/ 1502483 h 6858000"/>
              <a:gd name="connsiteX95" fmla="*/ 1631539 w 2422397"/>
              <a:gd name="connsiteY95" fmla="*/ 1431520 h 6858000"/>
              <a:gd name="connsiteX96" fmla="*/ 1646296 w 2422397"/>
              <a:gd name="connsiteY96" fmla="*/ 1333057 h 6858000"/>
              <a:gd name="connsiteX97" fmla="*/ 1696091 w 2422397"/>
              <a:gd name="connsiteY97" fmla="*/ 1202078 h 6858000"/>
              <a:gd name="connsiteX98" fmla="*/ 1706993 w 2422397"/>
              <a:gd name="connsiteY98" fmla="*/ 1104797 h 6858000"/>
              <a:gd name="connsiteX99" fmla="*/ 1777273 w 2422397"/>
              <a:gd name="connsiteY99" fmla="*/ 916268 h 6858000"/>
              <a:gd name="connsiteX100" fmla="*/ 1850836 w 2422397"/>
              <a:gd name="connsiteY100" fmla="*/ 825516 h 6858000"/>
              <a:gd name="connsiteX101" fmla="*/ 1911831 w 2422397"/>
              <a:gd name="connsiteY101" fmla="*/ 696577 h 6858000"/>
              <a:gd name="connsiteX102" fmla="*/ 1942209 w 2422397"/>
              <a:gd name="connsiteY102" fmla="*/ 575807 h 6858000"/>
              <a:gd name="connsiteX103" fmla="*/ 1951374 w 2422397"/>
              <a:gd name="connsiteY103" fmla="*/ 556682 h 6858000"/>
              <a:gd name="connsiteX104" fmla="*/ 1951170 w 2422397"/>
              <a:gd name="connsiteY104" fmla="*/ 526639 h 6858000"/>
              <a:gd name="connsiteX105" fmla="*/ 1949059 w 2422397"/>
              <a:gd name="connsiteY105" fmla="*/ 405872 h 6858000"/>
              <a:gd name="connsiteX106" fmla="*/ 1954018 w 2422397"/>
              <a:gd name="connsiteY106" fmla="*/ 307622 h 6858000"/>
              <a:gd name="connsiteX107" fmla="*/ 1967790 w 2422397"/>
              <a:gd name="connsiteY107" fmla="*/ 198682 h 6858000"/>
              <a:gd name="connsiteX108" fmla="*/ 1971093 w 2422397"/>
              <a:gd name="connsiteY108" fmla="*/ 127747 h 6858000"/>
              <a:gd name="connsiteX109" fmla="*/ 1951841 w 2422397"/>
              <a:gd name="connsiteY109" fmla="*/ 4678 h 6858000"/>
              <a:gd name="connsiteX110" fmla="*/ 1953649 w 2422397"/>
              <a:gd name="connsiteY110"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54861 w 2422397"/>
              <a:gd name="connsiteY35" fmla="*/ 5538948 h 6858000"/>
              <a:gd name="connsiteX36" fmla="*/ 723657 w 2422397"/>
              <a:gd name="connsiteY36" fmla="*/ 5356170 h 6858000"/>
              <a:gd name="connsiteX37" fmla="*/ 723661 w 2422397"/>
              <a:gd name="connsiteY37" fmla="*/ 5356076 h 6858000"/>
              <a:gd name="connsiteX38" fmla="*/ 725358 w 2422397"/>
              <a:gd name="connsiteY38" fmla="*/ 5309193 h 6858000"/>
              <a:gd name="connsiteX39" fmla="*/ 726926 w 2422397"/>
              <a:gd name="connsiteY39" fmla="*/ 5311182 h 6858000"/>
              <a:gd name="connsiteX40" fmla="*/ 727761 w 2422397"/>
              <a:gd name="connsiteY40" fmla="*/ 5304702 h 6858000"/>
              <a:gd name="connsiteX41" fmla="*/ 732974 w 2422397"/>
              <a:gd name="connsiteY41" fmla="*/ 5303522 h 6858000"/>
              <a:gd name="connsiteX42" fmla="*/ 762873 w 2422397"/>
              <a:gd name="connsiteY42" fmla="*/ 5269094 h 6858000"/>
              <a:gd name="connsiteX43" fmla="*/ 784867 w 2422397"/>
              <a:gd name="connsiteY43" fmla="*/ 5235785 h 6858000"/>
              <a:gd name="connsiteX44" fmla="*/ 796271 w 2422397"/>
              <a:gd name="connsiteY44" fmla="*/ 5175473 h 6858000"/>
              <a:gd name="connsiteX45" fmla="*/ 821529 w 2422397"/>
              <a:gd name="connsiteY45" fmla="*/ 5012929 h 6858000"/>
              <a:gd name="connsiteX46" fmla="*/ 846340 w 2422397"/>
              <a:gd name="connsiteY46" fmla="*/ 4944976 h 6858000"/>
              <a:gd name="connsiteX47" fmla="*/ 840157 w 2422397"/>
              <a:gd name="connsiteY47" fmla="*/ 4872869 h 6858000"/>
              <a:gd name="connsiteX48" fmla="*/ 855718 w 2422397"/>
              <a:gd name="connsiteY48" fmla="*/ 4850916 h 6858000"/>
              <a:gd name="connsiteX49" fmla="*/ 858709 w 2422397"/>
              <a:gd name="connsiteY49" fmla="*/ 4847264 h 6858000"/>
              <a:gd name="connsiteX50" fmla="*/ 863990 w 2422397"/>
              <a:gd name="connsiteY50" fmla="*/ 4829718 h 6858000"/>
              <a:gd name="connsiteX51" fmla="*/ 873842 w 2422397"/>
              <a:gd name="connsiteY51" fmla="*/ 4828439 h 6858000"/>
              <a:gd name="connsiteX52" fmla="*/ 887779 w 2422397"/>
              <a:gd name="connsiteY52" fmla="*/ 4804655 h 6858000"/>
              <a:gd name="connsiteX53" fmla="*/ 893894 w 2422397"/>
              <a:gd name="connsiteY53" fmla="*/ 4777060 h 6858000"/>
              <a:gd name="connsiteX54" fmla="*/ 883546 w 2422397"/>
              <a:gd name="connsiteY54" fmla="*/ 4777089 h 6858000"/>
              <a:gd name="connsiteX55" fmla="*/ 883812 w 2422397"/>
              <a:gd name="connsiteY55" fmla="*/ 4774559 h 6858000"/>
              <a:gd name="connsiteX56" fmla="*/ 903401 w 2422397"/>
              <a:gd name="connsiteY56" fmla="*/ 4679442 h 6858000"/>
              <a:gd name="connsiteX57" fmla="*/ 916253 w 2422397"/>
              <a:gd name="connsiteY57" fmla="*/ 4651970 h 6858000"/>
              <a:gd name="connsiteX58" fmla="*/ 922608 w 2422397"/>
              <a:gd name="connsiteY58" fmla="*/ 4649785 h 6858000"/>
              <a:gd name="connsiteX59" fmla="*/ 924139 w 2422397"/>
              <a:gd name="connsiteY59" fmla="*/ 4631605 h 6858000"/>
              <a:gd name="connsiteX60" fmla="*/ 985938 w 2422397"/>
              <a:gd name="connsiteY60" fmla="*/ 4515358 h 6858000"/>
              <a:gd name="connsiteX61" fmla="*/ 1011638 w 2422397"/>
              <a:gd name="connsiteY61" fmla="*/ 4352312 h 6858000"/>
              <a:gd name="connsiteX62" fmla="*/ 1049579 w 2422397"/>
              <a:gd name="connsiteY62" fmla="*/ 4237953 h 6858000"/>
              <a:gd name="connsiteX63" fmla="*/ 1041314 w 2422397"/>
              <a:gd name="connsiteY63" fmla="*/ 4139706 h 6858000"/>
              <a:gd name="connsiteX64" fmla="*/ 1049328 w 2422397"/>
              <a:gd name="connsiteY64" fmla="*/ 4134671 h 6858000"/>
              <a:gd name="connsiteX65" fmla="*/ 1061133 w 2422397"/>
              <a:gd name="connsiteY65" fmla="*/ 4074160 h 6858000"/>
              <a:gd name="connsiteX66" fmla="*/ 1059121 w 2422397"/>
              <a:gd name="connsiteY66" fmla="*/ 3844497 h 6858000"/>
              <a:gd name="connsiteX67" fmla="*/ 1083386 w 2422397"/>
              <a:gd name="connsiteY67" fmla="*/ 3726730 h 6858000"/>
              <a:gd name="connsiteX68" fmla="*/ 1098990 w 2422397"/>
              <a:gd name="connsiteY68" fmla="*/ 3687782 h 6858000"/>
              <a:gd name="connsiteX69" fmla="*/ 1124701 w 2422397"/>
              <a:gd name="connsiteY69" fmla="*/ 3622348 h 6858000"/>
              <a:gd name="connsiteX70" fmla="*/ 1161137 w 2422397"/>
              <a:gd name="connsiteY70" fmla="*/ 3580464 h 6858000"/>
              <a:gd name="connsiteX71" fmla="*/ 1175812 w 2422397"/>
              <a:gd name="connsiteY71" fmla="*/ 3522969 h 6858000"/>
              <a:gd name="connsiteX72" fmla="*/ 1156951 w 2422397"/>
              <a:gd name="connsiteY72" fmla="*/ 3500538 h 6858000"/>
              <a:gd name="connsiteX73" fmla="*/ 1179877 w 2422397"/>
              <a:gd name="connsiteY73" fmla="*/ 3441984 h 6858000"/>
              <a:gd name="connsiteX74" fmla="*/ 1217096 w 2422397"/>
              <a:gd name="connsiteY74" fmla="*/ 3354156 h 6858000"/>
              <a:gd name="connsiteX75" fmla="*/ 1232811 w 2422397"/>
              <a:gd name="connsiteY75" fmla="*/ 3301153 h 6858000"/>
              <a:gd name="connsiteX76" fmla="*/ 1281985 w 2422397"/>
              <a:gd name="connsiteY76" fmla="*/ 3158933 h 6858000"/>
              <a:gd name="connsiteX77" fmla="*/ 1335997 w 2422397"/>
              <a:gd name="connsiteY77" fmla="*/ 3018423 h 6858000"/>
              <a:gd name="connsiteX78" fmla="*/ 1394864 w 2422397"/>
              <a:gd name="connsiteY78" fmla="*/ 2946152 h 6858000"/>
              <a:gd name="connsiteX79" fmla="*/ 1436360 w 2422397"/>
              <a:gd name="connsiteY79" fmla="*/ 2829469 h 6858000"/>
              <a:gd name="connsiteX80" fmla="*/ 1447242 w 2422397"/>
              <a:gd name="connsiteY80" fmla="*/ 2811546 h 6858000"/>
              <a:gd name="connsiteX81" fmla="*/ 1449881 w 2422397"/>
              <a:gd name="connsiteY81" fmla="*/ 2781535 h 6858000"/>
              <a:gd name="connsiteX82" fmla="*/ 1459218 w 2422397"/>
              <a:gd name="connsiteY82" fmla="*/ 2660724 h 6858000"/>
              <a:gd name="connsiteX83" fmla="*/ 1455455 w 2422397"/>
              <a:gd name="connsiteY83" fmla="*/ 2560980 h 6858000"/>
              <a:gd name="connsiteX84" fmla="*/ 1497362 w 2422397"/>
              <a:gd name="connsiteY84" fmla="*/ 2456303 h 6858000"/>
              <a:gd name="connsiteX85" fmla="*/ 1507343 w 2422397"/>
              <a:gd name="connsiteY85" fmla="*/ 2385923 h 6858000"/>
              <a:gd name="connsiteX86" fmla="*/ 1540772 w 2422397"/>
              <a:gd name="connsiteY86" fmla="*/ 2256097 h 6858000"/>
              <a:gd name="connsiteX87" fmla="*/ 1569381 w 2422397"/>
              <a:gd name="connsiteY87" fmla="*/ 2165158 h 6858000"/>
              <a:gd name="connsiteX88" fmla="*/ 1576109 w 2422397"/>
              <a:gd name="connsiteY88" fmla="*/ 2078660 h 6858000"/>
              <a:gd name="connsiteX89" fmla="*/ 1564751 w 2422397"/>
              <a:gd name="connsiteY89" fmla="*/ 2009574 h 6858000"/>
              <a:gd name="connsiteX90" fmla="*/ 1571917 w 2422397"/>
              <a:gd name="connsiteY90" fmla="*/ 1903700 h 6858000"/>
              <a:gd name="connsiteX91" fmla="*/ 1564944 w 2422397"/>
              <a:gd name="connsiteY91" fmla="*/ 1821321 h 6858000"/>
              <a:gd name="connsiteX92" fmla="*/ 1579022 w 2422397"/>
              <a:gd name="connsiteY92" fmla="*/ 1718757 h 6858000"/>
              <a:gd name="connsiteX93" fmla="*/ 1590196 w 2422397"/>
              <a:gd name="connsiteY93" fmla="*/ 1595914 h 6858000"/>
              <a:gd name="connsiteX94" fmla="*/ 1624363 w 2422397"/>
              <a:gd name="connsiteY94" fmla="*/ 1502483 h 6858000"/>
              <a:gd name="connsiteX95" fmla="*/ 1631539 w 2422397"/>
              <a:gd name="connsiteY95" fmla="*/ 1431520 h 6858000"/>
              <a:gd name="connsiteX96" fmla="*/ 1646296 w 2422397"/>
              <a:gd name="connsiteY96" fmla="*/ 1333057 h 6858000"/>
              <a:gd name="connsiteX97" fmla="*/ 1696091 w 2422397"/>
              <a:gd name="connsiteY97" fmla="*/ 1202078 h 6858000"/>
              <a:gd name="connsiteX98" fmla="*/ 1706993 w 2422397"/>
              <a:gd name="connsiteY98" fmla="*/ 1104797 h 6858000"/>
              <a:gd name="connsiteX99" fmla="*/ 1777273 w 2422397"/>
              <a:gd name="connsiteY99" fmla="*/ 916268 h 6858000"/>
              <a:gd name="connsiteX100" fmla="*/ 1850836 w 2422397"/>
              <a:gd name="connsiteY100" fmla="*/ 825516 h 6858000"/>
              <a:gd name="connsiteX101" fmla="*/ 1911831 w 2422397"/>
              <a:gd name="connsiteY101" fmla="*/ 696577 h 6858000"/>
              <a:gd name="connsiteX102" fmla="*/ 1942209 w 2422397"/>
              <a:gd name="connsiteY102" fmla="*/ 575807 h 6858000"/>
              <a:gd name="connsiteX103" fmla="*/ 1951374 w 2422397"/>
              <a:gd name="connsiteY103" fmla="*/ 556682 h 6858000"/>
              <a:gd name="connsiteX104" fmla="*/ 1951170 w 2422397"/>
              <a:gd name="connsiteY104" fmla="*/ 526639 h 6858000"/>
              <a:gd name="connsiteX105" fmla="*/ 1949059 w 2422397"/>
              <a:gd name="connsiteY105" fmla="*/ 405872 h 6858000"/>
              <a:gd name="connsiteX106" fmla="*/ 1954018 w 2422397"/>
              <a:gd name="connsiteY106" fmla="*/ 307622 h 6858000"/>
              <a:gd name="connsiteX107" fmla="*/ 1967790 w 2422397"/>
              <a:gd name="connsiteY107" fmla="*/ 198682 h 6858000"/>
              <a:gd name="connsiteX108" fmla="*/ 1971093 w 2422397"/>
              <a:gd name="connsiteY108" fmla="*/ 127747 h 6858000"/>
              <a:gd name="connsiteX109" fmla="*/ 1951841 w 2422397"/>
              <a:gd name="connsiteY109" fmla="*/ 4678 h 6858000"/>
              <a:gd name="connsiteX110" fmla="*/ 1953649 w 2422397"/>
              <a:gd name="connsiteY110"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68724 w 2422397"/>
              <a:gd name="connsiteY9" fmla="*/ 6547069 h 6858000"/>
              <a:gd name="connsiteX10" fmla="*/ 199197 w 2422397"/>
              <a:gd name="connsiteY10" fmla="*/ 6509743 h 6858000"/>
              <a:gd name="connsiteX11" fmla="*/ 247224 w 2422397"/>
              <a:gd name="connsiteY11" fmla="*/ 6455839 h 6858000"/>
              <a:gd name="connsiteX12" fmla="*/ 270687 w 2422397"/>
              <a:gd name="connsiteY12" fmla="*/ 6418363 h 6858000"/>
              <a:gd name="connsiteX13" fmla="*/ 339376 w 2422397"/>
              <a:gd name="connsiteY13" fmla="*/ 6322934 h 6858000"/>
              <a:gd name="connsiteX14" fmla="*/ 393529 w 2422397"/>
              <a:gd name="connsiteY14" fmla="*/ 6259863 h 6858000"/>
              <a:gd name="connsiteX15" fmla="*/ 443949 w 2422397"/>
              <a:gd name="connsiteY15" fmla="*/ 6218313 h 6858000"/>
              <a:gd name="connsiteX16" fmla="*/ 478259 w 2422397"/>
              <a:gd name="connsiteY16" fmla="*/ 6183918 h 6858000"/>
              <a:gd name="connsiteX17" fmla="*/ 482177 w 2422397"/>
              <a:gd name="connsiteY17" fmla="*/ 6173358 h 6858000"/>
              <a:gd name="connsiteX18" fmla="*/ 482556 w 2422397"/>
              <a:gd name="connsiteY18" fmla="*/ 6173443 h 6858000"/>
              <a:gd name="connsiteX19" fmla="*/ 485673 w 2422397"/>
              <a:gd name="connsiteY19" fmla="*/ 6162875 h 6858000"/>
              <a:gd name="connsiteX20" fmla="*/ 524588 w 2422397"/>
              <a:gd name="connsiteY20" fmla="*/ 6111327 h 6858000"/>
              <a:gd name="connsiteX21" fmla="*/ 547843 w 2422397"/>
              <a:gd name="connsiteY21" fmla="*/ 6075666 h 6858000"/>
              <a:gd name="connsiteX22" fmla="*/ 562259 w 2422397"/>
              <a:gd name="connsiteY22" fmla="*/ 6054865 h 6858000"/>
              <a:gd name="connsiteX23" fmla="*/ 571463 w 2422397"/>
              <a:gd name="connsiteY23" fmla="*/ 6045606 h 6858000"/>
              <a:gd name="connsiteX24" fmla="*/ 573012 w 2422397"/>
              <a:gd name="connsiteY24" fmla="*/ 6046223 h 6858000"/>
              <a:gd name="connsiteX25" fmla="*/ 584071 w 2422397"/>
              <a:gd name="connsiteY25" fmla="*/ 5992286 h 6858000"/>
              <a:gd name="connsiteX26" fmla="*/ 587812 w 2422397"/>
              <a:gd name="connsiteY26" fmla="*/ 5987907 h 6858000"/>
              <a:gd name="connsiteX27" fmla="*/ 592115 w 2422397"/>
              <a:gd name="connsiteY27" fmla="*/ 5949187 h 6858000"/>
              <a:gd name="connsiteX28" fmla="*/ 595889 w 2422397"/>
              <a:gd name="connsiteY28" fmla="*/ 5931081 h 6858000"/>
              <a:gd name="connsiteX29" fmla="*/ 593758 w 2422397"/>
              <a:gd name="connsiteY29" fmla="*/ 5922047 h 6858000"/>
              <a:gd name="connsiteX30" fmla="*/ 600949 w 2422397"/>
              <a:gd name="connsiteY30" fmla="*/ 5897316 h 6858000"/>
              <a:gd name="connsiteX31" fmla="*/ 602981 w 2422397"/>
              <a:gd name="connsiteY31" fmla="*/ 5895955 h 6858000"/>
              <a:gd name="connsiteX32" fmla="*/ 604430 w 2422397"/>
              <a:gd name="connsiteY32" fmla="*/ 5870052 h 6858000"/>
              <a:gd name="connsiteX33" fmla="*/ 631983 w 2422397"/>
              <a:gd name="connsiteY33" fmla="*/ 5814475 h 6858000"/>
              <a:gd name="connsiteX34" fmla="*/ 654861 w 2422397"/>
              <a:gd name="connsiteY34" fmla="*/ 5538948 h 6858000"/>
              <a:gd name="connsiteX35" fmla="*/ 723657 w 2422397"/>
              <a:gd name="connsiteY35" fmla="*/ 5356170 h 6858000"/>
              <a:gd name="connsiteX36" fmla="*/ 723661 w 2422397"/>
              <a:gd name="connsiteY36" fmla="*/ 5356076 h 6858000"/>
              <a:gd name="connsiteX37" fmla="*/ 725358 w 2422397"/>
              <a:gd name="connsiteY37" fmla="*/ 5309193 h 6858000"/>
              <a:gd name="connsiteX38" fmla="*/ 726926 w 2422397"/>
              <a:gd name="connsiteY38" fmla="*/ 5311182 h 6858000"/>
              <a:gd name="connsiteX39" fmla="*/ 727761 w 2422397"/>
              <a:gd name="connsiteY39" fmla="*/ 5304702 h 6858000"/>
              <a:gd name="connsiteX40" fmla="*/ 732974 w 2422397"/>
              <a:gd name="connsiteY40" fmla="*/ 5303522 h 6858000"/>
              <a:gd name="connsiteX41" fmla="*/ 762873 w 2422397"/>
              <a:gd name="connsiteY41" fmla="*/ 5269094 h 6858000"/>
              <a:gd name="connsiteX42" fmla="*/ 784867 w 2422397"/>
              <a:gd name="connsiteY42" fmla="*/ 5235785 h 6858000"/>
              <a:gd name="connsiteX43" fmla="*/ 796271 w 2422397"/>
              <a:gd name="connsiteY43" fmla="*/ 5175473 h 6858000"/>
              <a:gd name="connsiteX44" fmla="*/ 821529 w 2422397"/>
              <a:gd name="connsiteY44" fmla="*/ 5012929 h 6858000"/>
              <a:gd name="connsiteX45" fmla="*/ 846340 w 2422397"/>
              <a:gd name="connsiteY45" fmla="*/ 4944976 h 6858000"/>
              <a:gd name="connsiteX46" fmla="*/ 840157 w 2422397"/>
              <a:gd name="connsiteY46" fmla="*/ 4872869 h 6858000"/>
              <a:gd name="connsiteX47" fmla="*/ 855718 w 2422397"/>
              <a:gd name="connsiteY47" fmla="*/ 4850916 h 6858000"/>
              <a:gd name="connsiteX48" fmla="*/ 858709 w 2422397"/>
              <a:gd name="connsiteY48" fmla="*/ 4847264 h 6858000"/>
              <a:gd name="connsiteX49" fmla="*/ 863990 w 2422397"/>
              <a:gd name="connsiteY49" fmla="*/ 4829718 h 6858000"/>
              <a:gd name="connsiteX50" fmla="*/ 873842 w 2422397"/>
              <a:gd name="connsiteY50" fmla="*/ 4828439 h 6858000"/>
              <a:gd name="connsiteX51" fmla="*/ 887779 w 2422397"/>
              <a:gd name="connsiteY51" fmla="*/ 4804655 h 6858000"/>
              <a:gd name="connsiteX52" fmla="*/ 893894 w 2422397"/>
              <a:gd name="connsiteY52" fmla="*/ 4777060 h 6858000"/>
              <a:gd name="connsiteX53" fmla="*/ 883546 w 2422397"/>
              <a:gd name="connsiteY53" fmla="*/ 4777089 h 6858000"/>
              <a:gd name="connsiteX54" fmla="*/ 883812 w 2422397"/>
              <a:gd name="connsiteY54" fmla="*/ 4774559 h 6858000"/>
              <a:gd name="connsiteX55" fmla="*/ 903401 w 2422397"/>
              <a:gd name="connsiteY55" fmla="*/ 4679442 h 6858000"/>
              <a:gd name="connsiteX56" fmla="*/ 916253 w 2422397"/>
              <a:gd name="connsiteY56" fmla="*/ 4651970 h 6858000"/>
              <a:gd name="connsiteX57" fmla="*/ 922608 w 2422397"/>
              <a:gd name="connsiteY57" fmla="*/ 4649785 h 6858000"/>
              <a:gd name="connsiteX58" fmla="*/ 924139 w 2422397"/>
              <a:gd name="connsiteY58" fmla="*/ 4631605 h 6858000"/>
              <a:gd name="connsiteX59" fmla="*/ 985938 w 2422397"/>
              <a:gd name="connsiteY59" fmla="*/ 4515358 h 6858000"/>
              <a:gd name="connsiteX60" fmla="*/ 1011638 w 2422397"/>
              <a:gd name="connsiteY60" fmla="*/ 4352312 h 6858000"/>
              <a:gd name="connsiteX61" fmla="*/ 1049579 w 2422397"/>
              <a:gd name="connsiteY61" fmla="*/ 4237953 h 6858000"/>
              <a:gd name="connsiteX62" fmla="*/ 1041314 w 2422397"/>
              <a:gd name="connsiteY62" fmla="*/ 4139706 h 6858000"/>
              <a:gd name="connsiteX63" fmla="*/ 1049328 w 2422397"/>
              <a:gd name="connsiteY63" fmla="*/ 4134671 h 6858000"/>
              <a:gd name="connsiteX64" fmla="*/ 1061133 w 2422397"/>
              <a:gd name="connsiteY64" fmla="*/ 4074160 h 6858000"/>
              <a:gd name="connsiteX65" fmla="*/ 1059121 w 2422397"/>
              <a:gd name="connsiteY65" fmla="*/ 3844497 h 6858000"/>
              <a:gd name="connsiteX66" fmla="*/ 1083386 w 2422397"/>
              <a:gd name="connsiteY66" fmla="*/ 3726730 h 6858000"/>
              <a:gd name="connsiteX67" fmla="*/ 1098990 w 2422397"/>
              <a:gd name="connsiteY67" fmla="*/ 3687782 h 6858000"/>
              <a:gd name="connsiteX68" fmla="*/ 1124701 w 2422397"/>
              <a:gd name="connsiteY68" fmla="*/ 3622348 h 6858000"/>
              <a:gd name="connsiteX69" fmla="*/ 1161137 w 2422397"/>
              <a:gd name="connsiteY69" fmla="*/ 3580464 h 6858000"/>
              <a:gd name="connsiteX70" fmla="*/ 1175812 w 2422397"/>
              <a:gd name="connsiteY70" fmla="*/ 3522969 h 6858000"/>
              <a:gd name="connsiteX71" fmla="*/ 1156951 w 2422397"/>
              <a:gd name="connsiteY71" fmla="*/ 3500538 h 6858000"/>
              <a:gd name="connsiteX72" fmla="*/ 1179877 w 2422397"/>
              <a:gd name="connsiteY72" fmla="*/ 3441984 h 6858000"/>
              <a:gd name="connsiteX73" fmla="*/ 1217096 w 2422397"/>
              <a:gd name="connsiteY73" fmla="*/ 3354156 h 6858000"/>
              <a:gd name="connsiteX74" fmla="*/ 1232811 w 2422397"/>
              <a:gd name="connsiteY74" fmla="*/ 3301153 h 6858000"/>
              <a:gd name="connsiteX75" fmla="*/ 1281985 w 2422397"/>
              <a:gd name="connsiteY75" fmla="*/ 3158933 h 6858000"/>
              <a:gd name="connsiteX76" fmla="*/ 1335997 w 2422397"/>
              <a:gd name="connsiteY76" fmla="*/ 3018423 h 6858000"/>
              <a:gd name="connsiteX77" fmla="*/ 1394864 w 2422397"/>
              <a:gd name="connsiteY77" fmla="*/ 2946152 h 6858000"/>
              <a:gd name="connsiteX78" fmla="*/ 1436360 w 2422397"/>
              <a:gd name="connsiteY78" fmla="*/ 2829469 h 6858000"/>
              <a:gd name="connsiteX79" fmla="*/ 1447242 w 2422397"/>
              <a:gd name="connsiteY79" fmla="*/ 2811546 h 6858000"/>
              <a:gd name="connsiteX80" fmla="*/ 1449881 w 2422397"/>
              <a:gd name="connsiteY80" fmla="*/ 2781535 h 6858000"/>
              <a:gd name="connsiteX81" fmla="*/ 1459218 w 2422397"/>
              <a:gd name="connsiteY81" fmla="*/ 2660724 h 6858000"/>
              <a:gd name="connsiteX82" fmla="*/ 1455455 w 2422397"/>
              <a:gd name="connsiteY82" fmla="*/ 2560980 h 6858000"/>
              <a:gd name="connsiteX83" fmla="*/ 1497362 w 2422397"/>
              <a:gd name="connsiteY83" fmla="*/ 2456303 h 6858000"/>
              <a:gd name="connsiteX84" fmla="*/ 1507343 w 2422397"/>
              <a:gd name="connsiteY84" fmla="*/ 2385923 h 6858000"/>
              <a:gd name="connsiteX85" fmla="*/ 1540772 w 2422397"/>
              <a:gd name="connsiteY85" fmla="*/ 2256097 h 6858000"/>
              <a:gd name="connsiteX86" fmla="*/ 1569381 w 2422397"/>
              <a:gd name="connsiteY86" fmla="*/ 2165158 h 6858000"/>
              <a:gd name="connsiteX87" fmla="*/ 1576109 w 2422397"/>
              <a:gd name="connsiteY87" fmla="*/ 2078660 h 6858000"/>
              <a:gd name="connsiteX88" fmla="*/ 1564751 w 2422397"/>
              <a:gd name="connsiteY88" fmla="*/ 2009574 h 6858000"/>
              <a:gd name="connsiteX89" fmla="*/ 1571917 w 2422397"/>
              <a:gd name="connsiteY89" fmla="*/ 1903700 h 6858000"/>
              <a:gd name="connsiteX90" fmla="*/ 1564944 w 2422397"/>
              <a:gd name="connsiteY90" fmla="*/ 1821321 h 6858000"/>
              <a:gd name="connsiteX91" fmla="*/ 1579022 w 2422397"/>
              <a:gd name="connsiteY91" fmla="*/ 1718757 h 6858000"/>
              <a:gd name="connsiteX92" fmla="*/ 1590196 w 2422397"/>
              <a:gd name="connsiteY92" fmla="*/ 1595914 h 6858000"/>
              <a:gd name="connsiteX93" fmla="*/ 1624363 w 2422397"/>
              <a:gd name="connsiteY93" fmla="*/ 1502483 h 6858000"/>
              <a:gd name="connsiteX94" fmla="*/ 1631539 w 2422397"/>
              <a:gd name="connsiteY94" fmla="*/ 1431520 h 6858000"/>
              <a:gd name="connsiteX95" fmla="*/ 1646296 w 2422397"/>
              <a:gd name="connsiteY95" fmla="*/ 1333057 h 6858000"/>
              <a:gd name="connsiteX96" fmla="*/ 1696091 w 2422397"/>
              <a:gd name="connsiteY96" fmla="*/ 1202078 h 6858000"/>
              <a:gd name="connsiteX97" fmla="*/ 1706993 w 2422397"/>
              <a:gd name="connsiteY97" fmla="*/ 1104797 h 6858000"/>
              <a:gd name="connsiteX98" fmla="*/ 1777273 w 2422397"/>
              <a:gd name="connsiteY98" fmla="*/ 916268 h 6858000"/>
              <a:gd name="connsiteX99" fmla="*/ 1850836 w 2422397"/>
              <a:gd name="connsiteY99" fmla="*/ 825516 h 6858000"/>
              <a:gd name="connsiteX100" fmla="*/ 1911831 w 2422397"/>
              <a:gd name="connsiteY100" fmla="*/ 696577 h 6858000"/>
              <a:gd name="connsiteX101" fmla="*/ 1942209 w 2422397"/>
              <a:gd name="connsiteY101" fmla="*/ 575807 h 6858000"/>
              <a:gd name="connsiteX102" fmla="*/ 1951374 w 2422397"/>
              <a:gd name="connsiteY102" fmla="*/ 556682 h 6858000"/>
              <a:gd name="connsiteX103" fmla="*/ 1951170 w 2422397"/>
              <a:gd name="connsiteY103" fmla="*/ 526639 h 6858000"/>
              <a:gd name="connsiteX104" fmla="*/ 1949059 w 2422397"/>
              <a:gd name="connsiteY104" fmla="*/ 405872 h 6858000"/>
              <a:gd name="connsiteX105" fmla="*/ 1954018 w 2422397"/>
              <a:gd name="connsiteY105" fmla="*/ 307622 h 6858000"/>
              <a:gd name="connsiteX106" fmla="*/ 1967790 w 2422397"/>
              <a:gd name="connsiteY106" fmla="*/ 198682 h 6858000"/>
              <a:gd name="connsiteX107" fmla="*/ 1971093 w 2422397"/>
              <a:gd name="connsiteY107" fmla="*/ 127747 h 6858000"/>
              <a:gd name="connsiteX108" fmla="*/ 1951841 w 2422397"/>
              <a:gd name="connsiteY108" fmla="*/ 4678 h 6858000"/>
              <a:gd name="connsiteX109" fmla="*/ 1953649 w 2422397"/>
              <a:gd name="connsiteY109"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393529 w 2422397"/>
              <a:gd name="connsiteY13" fmla="*/ 6259863 h 6858000"/>
              <a:gd name="connsiteX14" fmla="*/ 443949 w 2422397"/>
              <a:gd name="connsiteY14" fmla="*/ 6218313 h 6858000"/>
              <a:gd name="connsiteX15" fmla="*/ 478259 w 2422397"/>
              <a:gd name="connsiteY15" fmla="*/ 6183918 h 6858000"/>
              <a:gd name="connsiteX16" fmla="*/ 482177 w 2422397"/>
              <a:gd name="connsiteY16" fmla="*/ 6173358 h 6858000"/>
              <a:gd name="connsiteX17" fmla="*/ 482556 w 2422397"/>
              <a:gd name="connsiteY17" fmla="*/ 6173443 h 6858000"/>
              <a:gd name="connsiteX18" fmla="*/ 485673 w 2422397"/>
              <a:gd name="connsiteY18" fmla="*/ 6162875 h 6858000"/>
              <a:gd name="connsiteX19" fmla="*/ 524588 w 2422397"/>
              <a:gd name="connsiteY19" fmla="*/ 6111327 h 6858000"/>
              <a:gd name="connsiteX20" fmla="*/ 547843 w 2422397"/>
              <a:gd name="connsiteY20" fmla="*/ 6075666 h 6858000"/>
              <a:gd name="connsiteX21" fmla="*/ 562259 w 2422397"/>
              <a:gd name="connsiteY21" fmla="*/ 6054865 h 6858000"/>
              <a:gd name="connsiteX22" fmla="*/ 571463 w 2422397"/>
              <a:gd name="connsiteY22" fmla="*/ 6045606 h 6858000"/>
              <a:gd name="connsiteX23" fmla="*/ 573012 w 2422397"/>
              <a:gd name="connsiteY23" fmla="*/ 6046223 h 6858000"/>
              <a:gd name="connsiteX24" fmla="*/ 584071 w 2422397"/>
              <a:gd name="connsiteY24" fmla="*/ 5992286 h 6858000"/>
              <a:gd name="connsiteX25" fmla="*/ 587812 w 2422397"/>
              <a:gd name="connsiteY25" fmla="*/ 5987907 h 6858000"/>
              <a:gd name="connsiteX26" fmla="*/ 592115 w 2422397"/>
              <a:gd name="connsiteY26" fmla="*/ 5949187 h 6858000"/>
              <a:gd name="connsiteX27" fmla="*/ 595889 w 2422397"/>
              <a:gd name="connsiteY27" fmla="*/ 5931081 h 6858000"/>
              <a:gd name="connsiteX28" fmla="*/ 593758 w 2422397"/>
              <a:gd name="connsiteY28" fmla="*/ 5922047 h 6858000"/>
              <a:gd name="connsiteX29" fmla="*/ 600949 w 2422397"/>
              <a:gd name="connsiteY29" fmla="*/ 5897316 h 6858000"/>
              <a:gd name="connsiteX30" fmla="*/ 602981 w 2422397"/>
              <a:gd name="connsiteY30" fmla="*/ 5895955 h 6858000"/>
              <a:gd name="connsiteX31" fmla="*/ 604430 w 2422397"/>
              <a:gd name="connsiteY31" fmla="*/ 5870052 h 6858000"/>
              <a:gd name="connsiteX32" fmla="*/ 631983 w 2422397"/>
              <a:gd name="connsiteY32" fmla="*/ 5814475 h 6858000"/>
              <a:gd name="connsiteX33" fmla="*/ 654861 w 2422397"/>
              <a:gd name="connsiteY33" fmla="*/ 5538948 h 6858000"/>
              <a:gd name="connsiteX34" fmla="*/ 723657 w 2422397"/>
              <a:gd name="connsiteY34" fmla="*/ 5356170 h 6858000"/>
              <a:gd name="connsiteX35" fmla="*/ 723661 w 2422397"/>
              <a:gd name="connsiteY35" fmla="*/ 5356076 h 6858000"/>
              <a:gd name="connsiteX36" fmla="*/ 725358 w 2422397"/>
              <a:gd name="connsiteY36" fmla="*/ 5309193 h 6858000"/>
              <a:gd name="connsiteX37" fmla="*/ 726926 w 2422397"/>
              <a:gd name="connsiteY37" fmla="*/ 5311182 h 6858000"/>
              <a:gd name="connsiteX38" fmla="*/ 727761 w 2422397"/>
              <a:gd name="connsiteY38" fmla="*/ 5304702 h 6858000"/>
              <a:gd name="connsiteX39" fmla="*/ 732974 w 2422397"/>
              <a:gd name="connsiteY39" fmla="*/ 5303522 h 6858000"/>
              <a:gd name="connsiteX40" fmla="*/ 762873 w 2422397"/>
              <a:gd name="connsiteY40" fmla="*/ 5269094 h 6858000"/>
              <a:gd name="connsiteX41" fmla="*/ 784867 w 2422397"/>
              <a:gd name="connsiteY41" fmla="*/ 5235785 h 6858000"/>
              <a:gd name="connsiteX42" fmla="*/ 796271 w 2422397"/>
              <a:gd name="connsiteY42" fmla="*/ 5175473 h 6858000"/>
              <a:gd name="connsiteX43" fmla="*/ 821529 w 2422397"/>
              <a:gd name="connsiteY43" fmla="*/ 5012929 h 6858000"/>
              <a:gd name="connsiteX44" fmla="*/ 846340 w 2422397"/>
              <a:gd name="connsiteY44" fmla="*/ 4944976 h 6858000"/>
              <a:gd name="connsiteX45" fmla="*/ 840157 w 2422397"/>
              <a:gd name="connsiteY45" fmla="*/ 4872869 h 6858000"/>
              <a:gd name="connsiteX46" fmla="*/ 855718 w 2422397"/>
              <a:gd name="connsiteY46" fmla="*/ 4850916 h 6858000"/>
              <a:gd name="connsiteX47" fmla="*/ 858709 w 2422397"/>
              <a:gd name="connsiteY47" fmla="*/ 4847264 h 6858000"/>
              <a:gd name="connsiteX48" fmla="*/ 863990 w 2422397"/>
              <a:gd name="connsiteY48" fmla="*/ 4829718 h 6858000"/>
              <a:gd name="connsiteX49" fmla="*/ 873842 w 2422397"/>
              <a:gd name="connsiteY49" fmla="*/ 4828439 h 6858000"/>
              <a:gd name="connsiteX50" fmla="*/ 887779 w 2422397"/>
              <a:gd name="connsiteY50" fmla="*/ 4804655 h 6858000"/>
              <a:gd name="connsiteX51" fmla="*/ 893894 w 2422397"/>
              <a:gd name="connsiteY51" fmla="*/ 4777060 h 6858000"/>
              <a:gd name="connsiteX52" fmla="*/ 883546 w 2422397"/>
              <a:gd name="connsiteY52" fmla="*/ 4777089 h 6858000"/>
              <a:gd name="connsiteX53" fmla="*/ 883812 w 2422397"/>
              <a:gd name="connsiteY53" fmla="*/ 4774559 h 6858000"/>
              <a:gd name="connsiteX54" fmla="*/ 903401 w 2422397"/>
              <a:gd name="connsiteY54" fmla="*/ 4679442 h 6858000"/>
              <a:gd name="connsiteX55" fmla="*/ 916253 w 2422397"/>
              <a:gd name="connsiteY55" fmla="*/ 4651970 h 6858000"/>
              <a:gd name="connsiteX56" fmla="*/ 922608 w 2422397"/>
              <a:gd name="connsiteY56" fmla="*/ 4649785 h 6858000"/>
              <a:gd name="connsiteX57" fmla="*/ 924139 w 2422397"/>
              <a:gd name="connsiteY57" fmla="*/ 4631605 h 6858000"/>
              <a:gd name="connsiteX58" fmla="*/ 985938 w 2422397"/>
              <a:gd name="connsiteY58" fmla="*/ 4515358 h 6858000"/>
              <a:gd name="connsiteX59" fmla="*/ 1011638 w 2422397"/>
              <a:gd name="connsiteY59" fmla="*/ 4352312 h 6858000"/>
              <a:gd name="connsiteX60" fmla="*/ 1049579 w 2422397"/>
              <a:gd name="connsiteY60" fmla="*/ 4237953 h 6858000"/>
              <a:gd name="connsiteX61" fmla="*/ 1041314 w 2422397"/>
              <a:gd name="connsiteY61" fmla="*/ 4139706 h 6858000"/>
              <a:gd name="connsiteX62" fmla="*/ 1049328 w 2422397"/>
              <a:gd name="connsiteY62" fmla="*/ 4134671 h 6858000"/>
              <a:gd name="connsiteX63" fmla="*/ 1061133 w 2422397"/>
              <a:gd name="connsiteY63" fmla="*/ 4074160 h 6858000"/>
              <a:gd name="connsiteX64" fmla="*/ 1059121 w 2422397"/>
              <a:gd name="connsiteY64" fmla="*/ 3844497 h 6858000"/>
              <a:gd name="connsiteX65" fmla="*/ 1083386 w 2422397"/>
              <a:gd name="connsiteY65" fmla="*/ 3726730 h 6858000"/>
              <a:gd name="connsiteX66" fmla="*/ 1098990 w 2422397"/>
              <a:gd name="connsiteY66" fmla="*/ 3687782 h 6858000"/>
              <a:gd name="connsiteX67" fmla="*/ 1124701 w 2422397"/>
              <a:gd name="connsiteY67" fmla="*/ 3622348 h 6858000"/>
              <a:gd name="connsiteX68" fmla="*/ 1161137 w 2422397"/>
              <a:gd name="connsiteY68" fmla="*/ 3580464 h 6858000"/>
              <a:gd name="connsiteX69" fmla="*/ 1175812 w 2422397"/>
              <a:gd name="connsiteY69" fmla="*/ 3522969 h 6858000"/>
              <a:gd name="connsiteX70" fmla="*/ 1156951 w 2422397"/>
              <a:gd name="connsiteY70" fmla="*/ 3500538 h 6858000"/>
              <a:gd name="connsiteX71" fmla="*/ 1179877 w 2422397"/>
              <a:gd name="connsiteY71" fmla="*/ 3441984 h 6858000"/>
              <a:gd name="connsiteX72" fmla="*/ 1217096 w 2422397"/>
              <a:gd name="connsiteY72" fmla="*/ 3354156 h 6858000"/>
              <a:gd name="connsiteX73" fmla="*/ 1232811 w 2422397"/>
              <a:gd name="connsiteY73" fmla="*/ 3301153 h 6858000"/>
              <a:gd name="connsiteX74" fmla="*/ 1281985 w 2422397"/>
              <a:gd name="connsiteY74" fmla="*/ 3158933 h 6858000"/>
              <a:gd name="connsiteX75" fmla="*/ 1335997 w 2422397"/>
              <a:gd name="connsiteY75" fmla="*/ 3018423 h 6858000"/>
              <a:gd name="connsiteX76" fmla="*/ 1394864 w 2422397"/>
              <a:gd name="connsiteY76" fmla="*/ 2946152 h 6858000"/>
              <a:gd name="connsiteX77" fmla="*/ 1436360 w 2422397"/>
              <a:gd name="connsiteY77" fmla="*/ 2829469 h 6858000"/>
              <a:gd name="connsiteX78" fmla="*/ 1447242 w 2422397"/>
              <a:gd name="connsiteY78" fmla="*/ 2811546 h 6858000"/>
              <a:gd name="connsiteX79" fmla="*/ 1449881 w 2422397"/>
              <a:gd name="connsiteY79" fmla="*/ 2781535 h 6858000"/>
              <a:gd name="connsiteX80" fmla="*/ 1459218 w 2422397"/>
              <a:gd name="connsiteY80" fmla="*/ 2660724 h 6858000"/>
              <a:gd name="connsiteX81" fmla="*/ 1455455 w 2422397"/>
              <a:gd name="connsiteY81" fmla="*/ 2560980 h 6858000"/>
              <a:gd name="connsiteX82" fmla="*/ 1497362 w 2422397"/>
              <a:gd name="connsiteY82" fmla="*/ 2456303 h 6858000"/>
              <a:gd name="connsiteX83" fmla="*/ 1507343 w 2422397"/>
              <a:gd name="connsiteY83" fmla="*/ 2385923 h 6858000"/>
              <a:gd name="connsiteX84" fmla="*/ 1540772 w 2422397"/>
              <a:gd name="connsiteY84" fmla="*/ 2256097 h 6858000"/>
              <a:gd name="connsiteX85" fmla="*/ 1569381 w 2422397"/>
              <a:gd name="connsiteY85" fmla="*/ 2165158 h 6858000"/>
              <a:gd name="connsiteX86" fmla="*/ 1576109 w 2422397"/>
              <a:gd name="connsiteY86" fmla="*/ 2078660 h 6858000"/>
              <a:gd name="connsiteX87" fmla="*/ 1564751 w 2422397"/>
              <a:gd name="connsiteY87" fmla="*/ 2009574 h 6858000"/>
              <a:gd name="connsiteX88" fmla="*/ 1571917 w 2422397"/>
              <a:gd name="connsiteY88" fmla="*/ 1903700 h 6858000"/>
              <a:gd name="connsiteX89" fmla="*/ 1564944 w 2422397"/>
              <a:gd name="connsiteY89" fmla="*/ 1821321 h 6858000"/>
              <a:gd name="connsiteX90" fmla="*/ 1579022 w 2422397"/>
              <a:gd name="connsiteY90" fmla="*/ 1718757 h 6858000"/>
              <a:gd name="connsiteX91" fmla="*/ 1590196 w 2422397"/>
              <a:gd name="connsiteY91" fmla="*/ 1595914 h 6858000"/>
              <a:gd name="connsiteX92" fmla="*/ 1624363 w 2422397"/>
              <a:gd name="connsiteY92" fmla="*/ 1502483 h 6858000"/>
              <a:gd name="connsiteX93" fmla="*/ 1631539 w 2422397"/>
              <a:gd name="connsiteY93" fmla="*/ 1431520 h 6858000"/>
              <a:gd name="connsiteX94" fmla="*/ 1646296 w 2422397"/>
              <a:gd name="connsiteY94" fmla="*/ 1333057 h 6858000"/>
              <a:gd name="connsiteX95" fmla="*/ 1696091 w 2422397"/>
              <a:gd name="connsiteY95" fmla="*/ 1202078 h 6858000"/>
              <a:gd name="connsiteX96" fmla="*/ 1706993 w 2422397"/>
              <a:gd name="connsiteY96" fmla="*/ 1104797 h 6858000"/>
              <a:gd name="connsiteX97" fmla="*/ 1777273 w 2422397"/>
              <a:gd name="connsiteY97" fmla="*/ 916268 h 6858000"/>
              <a:gd name="connsiteX98" fmla="*/ 1850836 w 2422397"/>
              <a:gd name="connsiteY98" fmla="*/ 825516 h 6858000"/>
              <a:gd name="connsiteX99" fmla="*/ 1911831 w 2422397"/>
              <a:gd name="connsiteY99" fmla="*/ 696577 h 6858000"/>
              <a:gd name="connsiteX100" fmla="*/ 1942209 w 2422397"/>
              <a:gd name="connsiteY100" fmla="*/ 575807 h 6858000"/>
              <a:gd name="connsiteX101" fmla="*/ 1951374 w 2422397"/>
              <a:gd name="connsiteY101" fmla="*/ 556682 h 6858000"/>
              <a:gd name="connsiteX102" fmla="*/ 1951170 w 2422397"/>
              <a:gd name="connsiteY102" fmla="*/ 526639 h 6858000"/>
              <a:gd name="connsiteX103" fmla="*/ 1949059 w 2422397"/>
              <a:gd name="connsiteY103" fmla="*/ 405872 h 6858000"/>
              <a:gd name="connsiteX104" fmla="*/ 1954018 w 2422397"/>
              <a:gd name="connsiteY104" fmla="*/ 307622 h 6858000"/>
              <a:gd name="connsiteX105" fmla="*/ 1967790 w 2422397"/>
              <a:gd name="connsiteY105" fmla="*/ 198682 h 6858000"/>
              <a:gd name="connsiteX106" fmla="*/ 1971093 w 2422397"/>
              <a:gd name="connsiteY106" fmla="*/ 127747 h 6858000"/>
              <a:gd name="connsiteX107" fmla="*/ 1951841 w 2422397"/>
              <a:gd name="connsiteY107" fmla="*/ 4678 h 6858000"/>
              <a:gd name="connsiteX108" fmla="*/ 1953649 w 2422397"/>
              <a:gd name="connsiteY108"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73012 w 2422397"/>
              <a:gd name="connsiteY22" fmla="*/ 6046223 h 6858000"/>
              <a:gd name="connsiteX23" fmla="*/ 584071 w 2422397"/>
              <a:gd name="connsiteY23" fmla="*/ 5992286 h 6858000"/>
              <a:gd name="connsiteX24" fmla="*/ 587812 w 2422397"/>
              <a:gd name="connsiteY24" fmla="*/ 5987907 h 6858000"/>
              <a:gd name="connsiteX25" fmla="*/ 592115 w 2422397"/>
              <a:gd name="connsiteY25" fmla="*/ 5949187 h 6858000"/>
              <a:gd name="connsiteX26" fmla="*/ 595889 w 2422397"/>
              <a:gd name="connsiteY26" fmla="*/ 5931081 h 6858000"/>
              <a:gd name="connsiteX27" fmla="*/ 593758 w 2422397"/>
              <a:gd name="connsiteY27" fmla="*/ 5922047 h 6858000"/>
              <a:gd name="connsiteX28" fmla="*/ 600949 w 2422397"/>
              <a:gd name="connsiteY28" fmla="*/ 5897316 h 6858000"/>
              <a:gd name="connsiteX29" fmla="*/ 602981 w 2422397"/>
              <a:gd name="connsiteY29" fmla="*/ 5895955 h 6858000"/>
              <a:gd name="connsiteX30" fmla="*/ 604430 w 2422397"/>
              <a:gd name="connsiteY30" fmla="*/ 5870052 h 6858000"/>
              <a:gd name="connsiteX31" fmla="*/ 631983 w 2422397"/>
              <a:gd name="connsiteY31" fmla="*/ 5814475 h 6858000"/>
              <a:gd name="connsiteX32" fmla="*/ 654861 w 2422397"/>
              <a:gd name="connsiteY32" fmla="*/ 5538948 h 6858000"/>
              <a:gd name="connsiteX33" fmla="*/ 723657 w 2422397"/>
              <a:gd name="connsiteY33" fmla="*/ 5356170 h 6858000"/>
              <a:gd name="connsiteX34" fmla="*/ 723661 w 2422397"/>
              <a:gd name="connsiteY34" fmla="*/ 5356076 h 6858000"/>
              <a:gd name="connsiteX35" fmla="*/ 725358 w 2422397"/>
              <a:gd name="connsiteY35" fmla="*/ 5309193 h 6858000"/>
              <a:gd name="connsiteX36" fmla="*/ 726926 w 2422397"/>
              <a:gd name="connsiteY36" fmla="*/ 5311182 h 6858000"/>
              <a:gd name="connsiteX37" fmla="*/ 727761 w 2422397"/>
              <a:gd name="connsiteY37" fmla="*/ 5304702 h 6858000"/>
              <a:gd name="connsiteX38" fmla="*/ 732974 w 2422397"/>
              <a:gd name="connsiteY38" fmla="*/ 5303522 h 6858000"/>
              <a:gd name="connsiteX39" fmla="*/ 762873 w 2422397"/>
              <a:gd name="connsiteY39" fmla="*/ 5269094 h 6858000"/>
              <a:gd name="connsiteX40" fmla="*/ 784867 w 2422397"/>
              <a:gd name="connsiteY40" fmla="*/ 5235785 h 6858000"/>
              <a:gd name="connsiteX41" fmla="*/ 796271 w 2422397"/>
              <a:gd name="connsiteY41" fmla="*/ 5175473 h 6858000"/>
              <a:gd name="connsiteX42" fmla="*/ 821529 w 2422397"/>
              <a:gd name="connsiteY42" fmla="*/ 5012929 h 6858000"/>
              <a:gd name="connsiteX43" fmla="*/ 846340 w 2422397"/>
              <a:gd name="connsiteY43" fmla="*/ 4944976 h 6858000"/>
              <a:gd name="connsiteX44" fmla="*/ 840157 w 2422397"/>
              <a:gd name="connsiteY44" fmla="*/ 4872869 h 6858000"/>
              <a:gd name="connsiteX45" fmla="*/ 855718 w 2422397"/>
              <a:gd name="connsiteY45" fmla="*/ 4850916 h 6858000"/>
              <a:gd name="connsiteX46" fmla="*/ 858709 w 2422397"/>
              <a:gd name="connsiteY46" fmla="*/ 4847264 h 6858000"/>
              <a:gd name="connsiteX47" fmla="*/ 863990 w 2422397"/>
              <a:gd name="connsiteY47" fmla="*/ 4829718 h 6858000"/>
              <a:gd name="connsiteX48" fmla="*/ 873842 w 2422397"/>
              <a:gd name="connsiteY48" fmla="*/ 4828439 h 6858000"/>
              <a:gd name="connsiteX49" fmla="*/ 887779 w 2422397"/>
              <a:gd name="connsiteY49" fmla="*/ 4804655 h 6858000"/>
              <a:gd name="connsiteX50" fmla="*/ 893894 w 2422397"/>
              <a:gd name="connsiteY50" fmla="*/ 4777060 h 6858000"/>
              <a:gd name="connsiteX51" fmla="*/ 883546 w 2422397"/>
              <a:gd name="connsiteY51" fmla="*/ 4777089 h 6858000"/>
              <a:gd name="connsiteX52" fmla="*/ 883812 w 2422397"/>
              <a:gd name="connsiteY52" fmla="*/ 4774559 h 6858000"/>
              <a:gd name="connsiteX53" fmla="*/ 903401 w 2422397"/>
              <a:gd name="connsiteY53" fmla="*/ 4679442 h 6858000"/>
              <a:gd name="connsiteX54" fmla="*/ 916253 w 2422397"/>
              <a:gd name="connsiteY54" fmla="*/ 4651970 h 6858000"/>
              <a:gd name="connsiteX55" fmla="*/ 922608 w 2422397"/>
              <a:gd name="connsiteY55" fmla="*/ 4649785 h 6858000"/>
              <a:gd name="connsiteX56" fmla="*/ 924139 w 2422397"/>
              <a:gd name="connsiteY56" fmla="*/ 4631605 h 6858000"/>
              <a:gd name="connsiteX57" fmla="*/ 985938 w 2422397"/>
              <a:gd name="connsiteY57" fmla="*/ 4515358 h 6858000"/>
              <a:gd name="connsiteX58" fmla="*/ 1011638 w 2422397"/>
              <a:gd name="connsiteY58" fmla="*/ 4352312 h 6858000"/>
              <a:gd name="connsiteX59" fmla="*/ 1049579 w 2422397"/>
              <a:gd name="connsiteY59" fmla="*/ 4237953 h 6858000"/>
              <a:gd name="connsiteX60" fmla="*/ 1041314 w 2422397"/>
              <a:gd name="connsiteY60" fmla="*/ 4139706 h 6858000"/>
              <a:gd name="connsiteX61" fmla="*/ 1049328 w 2422397"/>
              <a:gd name="connsiteY61" fmla="*/ 4134671 h 6858000"/>
              <a:gd name="connsiteX62" fmla="*/ 1061133 w 2422397"/>
              <a:gd name="connsiteY62" fmla="*/ 4074160 h 6858000"/>
              <a:gd name="connsiteX63" fmla="*/ 1059121 w 2422397"/>
              <a:gd name="connsiteY63" fmla="*/ 3844497 h 6858000"/>
              <a:gd name="connsiteX64" fmla="*/ 1083386 w 2422397"/>
              <a:gd name="connsiteY64" fmla="*/ 3726730 h 6858000"/>
              <a:gd name="connsiteX65" fmla="*/ 1098990 w 2422397"/>
              <a:gd name="connsiteY65" fmla="*/ 3687782 h 6858000"/>
              <a:gd name="connsiteX66" fmla="*/ 1124701 w 2422397"/>
              <a:gd name="connsiteY66" fmla="*/ 3622348 h 6858000"/>
              <a:gd name="connsiteX67" fmla="*/ 1161137 w 2422397"/>
              <a:gd name="connsiteY67" fmla="*/ 3580464 h 6858000"/>
              <a:gd name="connsiteX68" fmla="*/ 1175812 w 2422397"/>
              <a:gd name="connsiteY68" fmla="*/ 3522969 h 6858000"/>
              <a:gd name="connsiteX69" fmla="*/ 1156951 w 2422397"/>
              <a:gd name="connsiteY69" fmla="*/ 3500538 h 6858000"/>
              <a:gd name="connsiteX70" fmla="*/ 1179877 w 2422397"/>
              <a:gd name="connsiteY70" fmla="*/ 3441984 h 6858000"/>
              <a:gd name="connsiteX71" fmla="*/ 1217096 w 2422397"/>
              <a:gd name="connsiteY71" fmla="*/ 3354156 h 6858000"/>
              <a:gd name="connsiteX72" fmla="*/ 1232811 w 2422397"/>
              <a:gd name="connsiteY72" fmla="*/ 3301153 h 6858000"/>
              <a:gd name="connsiteX73" fmla="*/ 1281985 w 2422397"/>
              <a:gd name="connsiteY73" fmla="*/ 3158933 h 6858000"/>
              <a:gd name="connsiteX74" fmla="*/ 1335997 w 2422397"/>
              <a:gd name="connsiteY74" fmla="*/ 3018423 h 6858000"/>
              <a:gd name="connsiteX75" fmla="*/ 1394864 w 2422397"/>
              <a:gd name="connsiteY75" fmla="*/ 2946152 h 6858000"/>
              <a:gd name="connsiteX76" fmla="*/ 1436360 w 2422397"/>
              <a:gd name="connsiteY76" fmla="*/ 2829469 h 6858000"/>
              <a:gd name="connsiteX77" fmla="*/ 1447242 w 2422397"/>
              <a:gd name="connsiteY77" fmla="*/ 2811546 h 6858000"/>
              <a:gd name="connsiteX78" fmla="*/ 1449881 w 2422397"/>
              <a:gd name="connsiteY78" fmla="*/ 2781535 h 6858000"/>
              <a:gd name="connsiteX79" fmla="*/ 1459218 w 2422397"/>
              <a:gd name="connsiteY79" fmla="*/ 2660724 h 6858000"/>
              <a:gd name="connsiteX80" fmla="*/ 1455455 w 2422397"/>
              <a:gd name="connsiteY80" fmla="*/ 2560980 h 6858000"/>
              <a:gd name="connsiteX81" fmla="*/ 1497362 w 2422397"/>
              <a:gd name="connsiteY81" fmla="*/ 2456303 h 6858000"/>
              <a:gd name="connsiteX82" fmla="*/ 1507343 w 2422397"/>
              <a:gd name="connsiteY82" fmla="*/ 2385923 h 6858000"/>
              <a:gd name="connsiteX83" fmla="*/ 1540772 w 2422397"/>
              <a:gd name="connsiteY83" fmla="*/ 2256097 h 6858000"/>
              <a:gd name="connsiteX84" fmla="*/ 1569381 w 2422397"/>
              <a:gd name="connsiteY84" fmla="*/ 2165158 h 6858000"/>
              <a:gd name="connsiteX85" fmla="*/ 1576109 w 2422397"/>
              <a:gd name="connsiteY85" fmla="*/ 2078660 h 6858000"/>
              <a:gd name="connsiteX86" fmla="*/ 1564751 w 2422397"/>
              <a:gd name="connsiteY86" fmla="*/ 2009574 h 6858000"/>
              <a:gd name="connsiteX87" fmla="*/ 1571917 w 2422397"/>
              <a:gd name="connsiteY87" fmla="*/ 1903700 h 6858000"/>
              <a:gd name="connsiteX88" fmla="*/ 1564944 w 2422397"/>
              <a:gd name="connsiteY88" fmla="*/ 1821321 h 6858000"/>
              <a:gd name="connsiteX89" fmla="*/ 1579022 w 2422397"/>
              <a:gd name="connsiteY89" fmla="*/ 1718757 h 6858000"/>
              <a:gd name="connsiteX90" fmla="*/ 1590196 w 2422397"/>
              <a:gd name="connsiteY90" fmla="*/ 1595914 h 6858000"/>
              <a:gd name="connsiteX91" fmla="*/ 1624363 w 2422397"/>
              <a:gd name="connsiteY91" fmla="*/ 1502483 h 6858000"/>
              <a:gd name="connsiteX92" fmla="*/ 1631539 w 2422397"/>
              <a:gd name="connsiteY92" fmla="*/ 1431520 h 6858000"/>
              <a:gd name="connsiteX93" fmla="*/ 1646296 w 2422397"/>
              <a:gd name="connsiteY93" fmla="*/ 1333057 h 6858000"/>
              <a:gd name="connsiteX94" fmla="*/ 1696091 w 2422397"/>
              <a:gd name="connsiteY94" fmla="*/ 1202078 h 6858000"/>
              <a:gd name="connsiteX95" fmla="*/ 1706993 w 2422397"/>
              <a:gd name="connsiteY95" fmla="*/ 1104797 h 6858000"/>
              <a:gd name="connsiteX96" fmla="*/ 1777273 w 2422397"/>
              <a:gd name="connsiteY96" fmla="*/ 916268 h 6858000"/>
              <a:gd name="connsiteX97" fmla="*/ 1850836 w 2422397"/>
              <a:gd name="connsiteY97" fmla="*/ 825516 h 6858000"/>
              <a:gd name="connsiteX98" fmla="*/ 1911831 w 2422397"/>
              <a:gd name="connsiteY98" fmla="*/ 696577 h 6858000"/>
              <a:gd name="connsiteX99" fmla="*/ 1942209 w 2422397"/>
              <a:gd name="connsiteY99" fmla="*/ 575807 h 6858000"/>
              <a:gd name="connsiteX100" fmla="*/ 1951374 w 2422397"/>
              <a:gd name="connsiteY100" fmla="*/ 556682 h 6858000"/>
              <a:gd name="connsiteX101" fmla="*/ 1951170 w 2422397"/>
              <a:gd name="connsiteY101" fmla="*/ 526639 h 6858000"/>
              <a:gd name="connsiteX102" fmla="*/ 1949059 w 2422397"/>
              <a:gd name="connsiteY102" fmla="*/ 405872 h 6858000"/>
              <a:gd name="connsiteX103" fmla="*/ 1954018 w 2422397"/>
              <a:gd name="connsiteY103" fmla="*/ 307622 h 6858000"/>
              <a:gd name="connsiteX104" fmla="*/ 1967790 w 2422397"/>
              <a:gd name="connsiteY104" fmla="*/ 198682 h 6858000"/>
              <a:gd name="connsiteX105" fmla="*/ 1971093 w 2422397"/>
              <a:gd name="connsiteY105" fmla="*/ 127747 h 6858000"/>
              <a:gd name="connsiteX106" fmla="*/ 1951841 w 2422397"/>
              <a:gd name="connsiteY106" fmla="*/ 4678 h 6858000"/>
              <a:gd name="connsiteX107" fmla="*/ 1953649 w 2422397"/>
              <a:gd name="connsiteY10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54861 w 2422397"/>
              <a:gd name="connsiteY31" fmla="*/ 5538948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61137 w 2422397"/>
              <a:gd name="connsiteY66" fmla="*/ 3580464 h 6858000"/>
              <a:gd name="connsiteX67" fmla="*/ 1175812 w 2422397"/>
              <a:gd name="connsiteY67" fmla="*/ 3522969 h 6858000"/>
              <a:gd name="connsiteX68" fmla="*/ 1156951 w 2422397"/>
              <a:gd name="connsiteY68" fmla="*/ 3500538 h 6858000"/>
              <a:gd name="connsiteX69" fmla="*/ 1179877 w 2422397"/>
              <a:gd name="connsiteY69" fmla="*/ 3441984 h 6858000"/>
              <a:gd name="connsiteX70" fmla="*/ 1217096 w 2422397"/>
              <a:gd name="connsiteY70" fmla="*/ 3354156 h 6858000"/>
              <a:gd name="connsiteX71" fmla="*/ 1232811 w 2422397"/>
              <a:gd name="connsiteY71" fmla="*/ 3301153 h 6858000"/>
              <a:gd name="connsiteX72" fmla="*/ 1281985 w 2422397"/>
              <a:gd name="connsiteY72" fmla="*/ 3158933 h 6858000"/>
              <a:gd name="connsiteX73" fmla="*/ 1335997 w 2422397"/>
              <a:gd name="connsiteY73" fmla="*/ 3018423 h 6858000"/>
              <a:gd name="connsiteX74" fmla="*/ 1394864 w 2422397"/>
              <a:gd name="connsiteY74" fmla="*/ 2946152 h 6858000"/>
              <a:gd name="connsiteX75" fmla="*/ 1436360 w 2422397"/>
              <a:gd name="connsiteY75" fmla="*/ 2829469 h 6858000"/>
              <a:gd name="connsiteX76" fmla="*/ 1447242 w 2422397"/>
              <a:gd name="connsiteY76" fmla="*/ 2811546 h 6858000"/>
              <a:gd name="connsiteX77" fmla="*/ 1449881 w 2422397"/>
              <a:gd name="connsiteY77" fmla="*/ 2781535 h 6858000"/>
              <a:gd name="connsiteX78" fmla="*/ 1459218 w 2422397"/>
              <a:gd name="connsiteY78" fmla="*/ 2660724 h 6858000"/>
              <a:gd name="connsiteX79" fmla="*/ 1455455 w 2422397"/>
              <a:gd name="connsiteY79" fmla="*/ 2560980 h 6858000"/>
              <a:gd name="connsiteX80" fmla="*/ 1497362 w 2422397"/>
              <a:gd name="connsiteY80" fmla="*/ 2456303 h 6858000"/>
              <a:gd name="connsiteX81" fmla="*/ 1507343 w 2422397"/>
              <a:gd name="connsiteY81" fmla="*/ 2385923 h 6858000"/>
              <a:gd name="connsiteX82" fmla="*/ 1540772 w 2422397"/>
              <a:gd name="connsiteY82" fmla="*/ 2256097 h 6858000"/>
              <a:gd name="connsiteX83" fmla="*/ 1569381 w 2422397"/>
              <a:gd name="connsiteY83" fmla="*/ 2165158 h 6858000"/>
              <a:gd name="connsiteX84" fmla="*/ 1576109 w 2422397"/>
              <a:gd name="connsiteY84" fmla="*/ 2078660 h 6858000"/>
              <a:gd name="connsiteX85" fmla="*/ 1564751 w 2422397"/>
              <a:gd name="connsiteY85" fmla="*/ 2009574 h 6858000"/>
              <a:gd name="connsiteX86" fmla="*/ 1571917 w 2422397"/>
              <a:gd name="connsiteY86" fmla="*/ 1903700 h 6858000"/>
              <a:gd name="connsiteX87" fmla="*/ 1564944 w 2422397"/>
              <a:gd name="connsiteY87" fmla="*/ 1821321 h 6858000"/>
              <a:gd name="connsiteX88" fmla="*/ 1579022 w 2422397"/>
              <a:gd name="connsiteY88" fmla="*/ 1718757 h 6858000"/>
              <a:gd name="connsiteX89" fmla="*/ 1590196 w 2422397"/>
              <a:gd name="connsiteY89" fmla="*/ 1595914 h 6858000"/>
              <a:gd name="connsiteX90" fmla="*/ 1624363 w 2422397"/>
              <a:gd name="connsiteY90" fmla="*/ 1502483 h 6858000"/>
              <a:gd name="connsiteX91" fmla="*/ 1631539 w 2422397"/>
              <a:gd name="connsiteY91" fmla="*/ 1431520 h 6858000"/>
              <a:gd name="connsiteX92" fmla="*/ 1646296 w 2422397"/>
              <a:gd name="connsiteY92" fmla="*/ 1333057 h 6858000"/>
              <a:gd name="connsiteX93" fmla="*/ 1696091 w 2422397"/>
              <a:gd name="connsiteY93" fmla="*/ 1202078 h 6858000"/>
              <a:gd name="connsiteX94" fmla="*/ 1706993 w 2422397"/>
              <a:gd name="connsiteY94" fmla="*/ 1104797 h 6858000"/>
              <a:gd name="connsiteX95" fmla="*/ 1777273 w 2422397"/>
              <a:gd name="connsiteY95" fmla="*/ 916268 h 6858000"/>
              <a:gd name="connsiteX96" fmla="*/ 1850836 w 2422397"/>
              <a:gd name="connsiteY96" fmla="*/ 825516 h 6858000"/>
              <a:gd name="connsiteX97" fmla="*/ 1911831 w 2422397"/>
              <a:gd name="connsiteY97" fmla="*/ 696577 h 6858000"/>
              <a:gd name="connsiteX98" fmla="*/ 1942209 w 2422397"/>
              <a:gd name="connsiteY98" fmla="*/ 575807 h 6858000"/>
              <a:gd name="connsiteX99" fmla="*/ 1951374 w 2422397"/>
              <a:gd name="connsiteY99" fmla="*/ 556682 h 6858000"/>
              <a:gd name="connsiteX100" fmla="*/ 1951170 w 2422397"/>
              <a:gd name="connsiteY100" fmla="*/ 526639 h 6858000"/>
              <a:gd name="connsiteX101" fmla="*/ 1949059 w 2422397"/>
              <a:gd name="connsiteY101" fmla="*/ 405872 h 6858000"/>
              <a:gd name="connsiteX102" fmla="*/ 1954018 w 2422397"/>
              <a:gd name="connsiteY102" fmla="*/ 307622 h 6858000"/>
              <a:gd name="connsiteX103" fmla="*/ 1967790 w 2422397"/>
              <a:gd name="connsiteY103" fmla="*/ 198682 h 6858000"/>
              <a:gd name="connsiteX104" fmla="*/ 1971093 w 2422397"/>
              <a:gd name="connsiteY104" fmla="*/ 127747 h 6858000"/>
              <a:gd name="connsiteX105" fmla="*/ 1951841 w 2422397"/>
              <a:gd name="connsiteY105" fmla="*/ 4678 h 6858000"/>
              <a:gd name="connsiteX106" fmla="*/ 1953649 w 2422397"/>
              <a:gd name="connsiteY106"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61137 w 2422397"/>
              <a:gd name="connsiteY66" fmla="*/ 3580464 h 6858000"/>
              <a:gd name="connsiteX67" fmla="*/ 1175812 w 2422397"/>
              <a:gd name="connsiteY67" fmla="*/ 3522969 h 6858000"/>
              <a:gd name="connsiteX68" fmla="*/ 1156951 w 2422397"/>
              <a:gd name="connsiteY68" fmla="*/ 3500538 h 6858000"/>
              <a:gd name="connsiteX69" fmla="*/ 1179877 w 2422397"/>
              <a:gd name="connsiteY69" fmla="*/ 3441984 h 6858000"/>
              <a:gd name="connsiteX70" fmla="*/ 1217096 w 2422397"/>
              <a:gd name="connsiteY70" fmla="*/ 3354156 h 6858000"/>
              <a:gd name="connsiteX71" fmla="*/ 1232811 w 2422397"/>
              <a:gd name="connsiteY71" fmla="*/ 3301153 h 6858000"/>
              <a:gd name="connsiteX72" fmla="*/ 1281985 w 2422397"/>
              <a:gd name="connsiteY72" fmla="*/ 3158933 h 6858000"/>
              <a:gd name="connsiteX73" fmla="*/ 1335997 w 2422397"/>
              <a:gd name="connsiteY73" fmla="*/ 3018423 h 6858000"/>
              <a:gd name="connsiteX74" fmla="*/ 1394864 w 2422397"/>
              <a:gd name="connsiteY74" fmla="*/ 2946152 h 6858000"/>
              <a:gd name="connsiteX75" fmla="*/ 1436360 w 2422397"/>
              <a:gd name="connsiteY75" fmla="*/ 2829469 h 6858000"/>
              <a:gd name="connsiteX76" fmla="*/ 1447242 w 2422397"/>
              <a:gd name="connsiteY76" fmla="*/ 2811546 h 6858000"/>
              <a:gd name="connsiteX77" fmla="*/ 1449881 w 2422397"/>
              <a:gd name="connsiteY77" fmla="*/ 2781535 h 6858000"/>
              <a:gd name="connsiteX78" fmla="*/ 1459218 w 2422397"/>
              <a:gd name="connsiteY78" fmla="*/ 2660724 h 6858000"/>
              <a:gd name="connsiteX79" fmla="*/ 1455455 w 2422397"/>
              <a:gd name="connsiteY79" fmla="*/ 2560980 h 6858000"/>
              <a:gd name="connsiteX80" fmla="*/ 1497362 w 2422397"/>
              <a:gd name="connsiteY80" fmla="*/ 2456303 h 6858000"/>
              <a:gd name="connsiteX81" fmla="*/ 1507343 w 2422397"/>
              <a:gd name="connsiteY81" fmla="*/ 2385923 h 6858000"/>
              <a:gd name="connsiteX82" fmla="*/ 1540772 w 2422397"/>
              <a:gd name="connsiteY82" fmla="*/ 2256097 h 6858000"/>
              <a:gd name="connsiteX83" fmla="*/ 1569381 w 2422397"/>
              <a:gd name="connsiteY83" fmla="*/ 2165158 h 6858000"/>
              <a:gd name="connsiteX84" fmla="*/ 1576109 w 2422397"/>
              <a:gd name="connsiteY84" fmla="*/ 2078660 h 6858000"/>
              <a:gd name="connsiteX85" fmla="*/ 1564751 w 2422397"/>
              <a:gd name="connsiteY85" fmla="*/ 2009574 h 6858000"/>
              <a:gd name="connsiteX86" fmla="*/ 1571917 w 2422397"/>
              <a:gd name="connsiteY86" fmla="*/ 1903700 h 6858000"/>
              <a:gd name="connsiteX87" fmla="*/ 1564944 w 2422397"/>
              <a:gd name="connsiteY87" fmla="*/ 1821321 h 6858000"/>
              <a:gd name="connsiteX88" fmla="*/ 1579022 w 2422397"/>
              <a:gd name="connsiteY88" fmla="*/ 1718757 h 6858000"/>
              <a:gd name="connsiteX89" fmla="*/ 1590196 w 2422397"/>
              <a:gd name="connsiteY89" fmla="*/ 1595914 h 6858000"/>
              <a:gd name="connsiteX90" fmla="*/ 1624363 w 2422397"/>
              <a:gd name="connsiteY90" fmla="*/ 1502483 h 6858000"/>
              <a:gd name="connsiteX91" fmla="*/ 1631539 w 2422397"/>
              <a:gd name="connsiteY91" fmla="*/ 1431520 h 6858000"/>
              <a:gd name="connsiteX92" fmla="*/ 1646296 w 2422397"/>
              <a:gd name="connsiteY92" fmla="*/ 1333057 h 6858000"/>
              <a:gd name="connsiteX93" fmla="*/ 1696091 w 2422397"/>
              <a:gd name="connsiteY93" fmla="*/ 1202078 h 6858000"/>
              <a:gd name="connsiteX94" fmla="*/ 1706993 w 2422397"/>
              <a:gd name="connsiteY94" fmla="*/ 1104797 h 6858000"/>
              <a:gd name="connsiteX95" fmla="*/ 1777273 w 2422397"/>
              <a:gd name="connsiteY95" fmla="*/ 916268 h 6858000"/>
              <a:gd name="connsiteX96" fmla="*/ 1850836 w 2422397"/>
              <a:gd name="connsiteY96" fmla="*/ 825516 h 6858000"/>
              <a:gd name="connsiteX97" fmla="*/ 1911831 w 2422397"/>
              <a:gd name="connsiteY97" fmla="*/ 696577 h 6858000"/>
              <a:gd name="connsiteX98" fmla="*/ 1942209 w 2422397"/>
              <a:gd name="connsiteY98" fmla="*/ 575807 h 6858000"/>
              <a:gd name="connsiteX99" fmla="*/ 1951374 w 2422397"/>
              <a:gd name="connsiteY99" fmla="*/ 556682 h 6858000"/>
              <a:gd name="connsiteX100" fmla="*/ 1951170 w 2422397"/>
              <a:gd name="connsiteY100" fmla="*/ 526639 h 6858000"/>
              <a:gd name="connsiteX101" fmla="*/ 1949059 w 2422397"/>
              <a:gd name="connsiteY101" fmla="*/ 405872 h 6858000"/>
              <a:gd name="connsiteX102" fmla="*/ 1954018 w 2422397"/>
              <a:gd name="connsiteY102" fmla="*/ 307622 h 6858000"/>
              <a:gd name="connsiteX103" fmla="*/ 1967790 w 2422397"/>
              <a:gd name="connsiteY103" fmla="*/ 198682 h 6858000"/>
              <a:gd name="connsiteX104" fmla="*/ 1971093 w 2422397"/>
              <a:gd name="connsiteY104" fmla="*/ 127747 h 6858000"/>
              <a:gd name="connsiteX105" fmla="*/ 1951841 w 2422397"/>
              <a:gd name="connsiteY105" fmla="*/ 4678 h 6858000"/>
              <a:gd name="connsiteX106" fmla="*/ 1953649 w 2422397"/>
              <a:gd name="connsiteY106"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61137 w 2422397"/>
              <a:gd name="connsiteY66" fmla="*/ 3580464 h 6858000"/>
              <a:gd name="connsiteX67" fmla="*/ 1175812 w 2422397"/>
              <a:gd name="connsiteY67" fmla="*/ 3522969 h 6858000"/>
              <a:gd name="connsiteX68" fmla="*/ 1179877 w 2422397"/>
              <a:gd name="connsiteY68" fmla="*/ 3441984 h 6858000"/>
              <a:gd name="connsiteX69" fmla="*/ 1217096 w 2422397"/>
              <a:gd name="connsiteY69" fmla="*/ 3354156 h 6858000"/>
              <a:gd name="connsiteX70" fmla="*/ 1232811 w 2422397"/>
              <a:gd name="connsiteY70" fmla="*/ 3301153 h 6858000"/>
              <a:gd name="connsiteX71" fmla="*/ 1281985 w 2422397"/>
              <a:gd name="connsiteY71" fmla="*/ 3158933 h 6858000"/>
              <a:gd name="connsiteX72" fmla="*/ 1335997 w 2422397"/>
              <a:gd name="connsiteY72" fmla="*/ 3018423 h 6858000"/>
              <a:gd name="connsiteX73" fmla="*/ 1394864 w 2422397"/>
              <a:gd name="connsiteY73" fmla="*/ 2946152 h 6858000"/>
              <a:gd name="connsiteX74" fmla="*/ 1436360 w 2422397"/>
              <a:gd name="connsiteY74" fmla="*/ 2829469 h 6858000"/>
              <a:gd name="connsiteX75" fmla="*/ 1447242 w 2422397"/>
              <a:gd name="connsiteY75" fmla="*/ 2811546 h 6858000"/>
              <a:gd name="connsiteX76" fmla="*/ 1449881 w 2422397"/>
              <a:gd name="connsiteY76" fmla="*/ 2781535 h 6858000"/>
              <a:gd name="connsiteX77" fmla="*/ 1459218 w 2422397"/>
              <a:gd name="connsiteY77" fmla="*/ 2660724 h 6858000"/>
              <a:gd name="connsiteX78" fmla="*/ 1455455 w 2422397"/>
              <a:gd name="connsiteY78" fmla="*/ 2560980 h 6858000"/>
              <a:gd name="connsiteX79" fmla="*/ 1497362 w 2422397"/>
              <a:gd name="connsiteY79" fmla="*/ 2456303 h 6858000"/>
              <a:gd name="connsiteX80" fmla="*/ 1507343 w 2422397"/>
              <a:gd name="connsiteY80" fmla="*/ 2385923 h 6858000"/>
              <a:gd name="connsiteX81" fmla="*/ 1540772 w 2422397"/>
              <a:gd name="connsiteY81" fmla="*/ 2256097 h 6858000"/>
              <a:gd name="connsiteX82" fmla="*/ 1569381 w 2422397"/>
              <a:gd name="connsiteY82" fmla="*/ 2165158 h 6858000"/>
              <a:gd name="connsiteX83" fmla="*/ 1576109 w 2422397"/>
              <a:gd name="connsiteY83" fmla="*/ 2078660 h 6858000"/>
              <a:gd name="connsiteX84" fmla="*/ 1564751 w 2422397"/>
              <a:gd name="connsiteY84" fmla="*/ 2009574 h 6858000"/>
              <a:gd name="connsiteX85" fmla="*/ 1571917 w 2422397"/>
              <a:gd name="connsiteY85" fmla="*/ 1903700 h 6858000"/>
              <a:gd name="connsiteX86" fmla="*/ 1564944 w 2422397"/>
              <a:gd name="connsiteY86" fmla="*/ 1821321 h 6858000"/>
              <a:gd name="connsiteX87" fmla="*/ 1579022 w 2422397"/>
              <a:gd name="connsiteY87" fmla="*/ 1718757 h 6858000"/>
              <a:gd name="connsiteX88" fmla="*/ 1590196 w 2422397"/>
              <a:gd name="connsiteY88" fmla="*/ 1595914 h 6858000"/>
              <a:gd name="connsiteX89" fmla="*/ 1624363 w 2422397"/>
              <a:gd name="connsiteY89" fmla="*/ 1502483 h 6858000"/>
              <a:gd name="connsiteX90" fmla="*/ 1631539 w 2422397"/>
              <a:gd name="connsiteY90" fmla="*/ 1431520 h 6858000"/>
              <a:gd name="connsiteX91" fmla="*/ 1646296 w 2422397"/>
              <a:gd name="connsiteY91" fmla="*/ 1333057 h 6858000"/>
              <a:gd name="connsiteX92" fmla="*/ 1696091 w 2422397"/>
              <a:gd name="connsiteY92" fmla="*/ 1202078 h 6858000"/>
              <a:gd name="connsiteX93" fmla="*/ 1706993 w 2422397"/>
              <a:gd name="connsiteY93" fmla="*/ 1104797 h 6858000"/>
              <a:gd name="connsiteX94" fmla="*/ 1777273 w 2422397"/>
              <a:gd name="connsiteY94" fmla="*/ 916268 h 6858000"/>
              <a:gd name="connsiteX95" fmla="*/ 1850836 w 2422397"/>
              <a:gd name="connsiteY95" fmla="*/ 825516 h 6858000"/>
              <a:gd name="connsiteX96" fmla="*/ 1911831 w 2422397"/>
              <a:gd name="connsiteY96" fmla="*/ 696577 h 6858000"/>
              <a:gd name="connsiteX97" fmla="*/ 1942209 w 2422397"/>
              <a:gd name="connsiteY97" fmla="*/ 575807 h 6858000"/>
              <a:gd name="connsiteX98" fmla="*/ 1951374 w 2422397"/>
              <a:gd name="connsiteY98" fmla="*/ 556682 h 6858000"/>
              <a:gd name="connsiteX99" fmla="*/ 1951170 w 2422397"/>
              <a:gd name="connsiteY99" fmla="*/ 526639 h 6858000"/>
              <a:gd name="connsiteX100" fmla="*/ 1949059 w 2422397"/>
              <a:gd name="connsiteY100" fmla="*/ 405872 h 6858000"/>
              <a:gd name="connsiteX101" fmla="*/ 1954018 w 2422397"/>
              <a:gd name="connsiteY101" fmla="*/ 307622 h 6858000"/>
              <a:gd name="connsiteX102" fmla="*/ 1967790 w 2422397"/>
              <a:gd name="connsiteY102" fmla="*/ 198682 h 6858000"/>
              <a:gd name="connsiteX103" fmla="*/ 1971093 w 2422397"/>
              <a:gd name="connsiteY103" fmla="*/ 127747 h 6858000"/>
              <a:gd name="connsiteX104" fmla="*/ 1951841 w 2422397"/>
              <a:gd name="connsiteY104" fmla="*/ 4678 h 6858000"/>
              <a:gd name="connsiteX105" fmla="*/ 1953649 w 2422397"/>
              <a:gd name="connsiteY10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61137 w 2422397"/>
              <a:gd name="connsiteY66" fmla="*/ 3580464 h 6858000"/>
              <a:gd name="connsiteX67" fmla="*/ 1179877 w 2422397"/>
              <a:gd name="connsiteY67" fmla="*/ 3441984 h 6858000"/>
              <a:gd name="connsiteX68" fmla="*/ 1217096 w 2422397"/>
              <a:gd name="connsiteY68" fmla="*/ 3354156 h 6858000"/>
              <a:gd name="connsiteX69" fmla="*/ 1232811 w 2422397"/>
              <a:gd name="connsiteY69" fmla="*/ 3301153 h 6858000"/>
              <a:gd name="connsiteX70" fmla="*/ 1281985 w 2422397"/>
              <a:gd name="connsiteY70" fmla="*/ 3158933 h 6858000"/>
              <a:gd name="connsiteX71" fmla="*/ 1335997 w 2422397"/>
              <a:gd name="connsiteY71" fmla="*/ 3018423 h 6858000"/>
              <a:gd name="connsiteX72" fmla="*/ 1394864 w 2422397"/>
              <a:gd name="connsiteY72" fmla="*/ 2946152 h 6858000"/>
              <a:gd name="connsiteX73" fmla="*/ 1436360 w 2422397"/>
              <a:gd name="connsiteY73" fmla="*/ 2829469 h 6858000"/>
              <a:gd name="connsiteX74" fmla="*/ 1447242 w 2422397"/>
              <a:gd name="connsiteY74" fmla="*/ 2811546 h 6858000"/>
              <a:gd name="connsiteX75" fmla="*/ 1449881 w 2422397"/>
              <a:gd name="connsiteY75" fmla="*/ 2781535 h 6858000"/>
              <a:gd name="connsiteX76" fmla="*/ 1459218 w 2422397"/>
              <a:gd name="connsiteY76" fmla="*/ 2660724 h 6858000"/>
              <a:gd name="connsiteX77" fmla="*/ 1455455 w 2422397"/>
              <a:gd name="connsiteY77" fmla="*/ 2560980 h 6858000"/>
              <a:gd name="connsiteX78" fmla="*/ 1497362 w 2422397"/>
              <a:gd name="connsiteY78" fmla="*/ 2456303 h 6858000"/>
              <a:gd name="connsiteX79" fmla="*/ 1507343 w 2422397"/>
              <a:gd name="connsiteY79" fmla="*/ 2385923 h 6858000"/>
              <a:gd name="connsiteX80" fmla="*/ 1540772 w 2422397"/>
              <a:gd name="connsiteY80" fmla="*/ 2256097 h 6858000"/>
              <a:gd name="connsiteX81" fmla="*/ 1569381 w 2422397"/>
              <a:gd name="connsiteY81" fmla="*/ 2165158 h 6858000"/>
              <a:gd name="connsiteX82" fmla="*/ 1576109 w 2422397"/>
              <a:gd name="connsiteY82" fmla="*/ 2078660 h 6858000"/>
              <a:gd name="connsiteX83" fmla="*/ 1564751 w 2422397"/>
              <a:gd name="connsiteY83" fmla="*/ 2009574 h 6858000"/>
              <a:gd name="connsiteX84" fmla="*/ 1571917 w 2422397"/>
              <a:gd name="connsiteY84" fmla="*/ 1903700 h 6858000"/>
              <a:gd name="connsiteX85" fmla="*/ 1564944 w 2422397"/>
              <a:gd name="connsiteY85" fmla="*/ 1821321 h 6858000"/>
              <a:gd name="connsiteX86" fmla="*/ 1579022 w 2422397"/>
              <a:gd name="connsiteY86" fmla="*/ 1718757 h 6858000"/>
              <a:gd name="connsiteX87" fmla="*/ 1590196 w 2422397"/>
              <a:gd name="connsiteY87" fmla="*/ 1595914 h 6858000"/>
              <a:gd name="connsiteX88" fmla="*/ 1624363 w 2422397"/>
              <a:gd name="connsiteY88" fmla="*/ 1502483 h 6858000"/>
              <a:gd name="connsiteX89" fmla="*/ 1631539 w 2422397"/>
              <a:gd name="connsiteY89" fmla="*/ 1431520 h 6858000"/>
              <a:gd name="connsiteX90" fmla="*/ 1646296 w 2422397"/>
              <a:gd name="connsiteY90" fmla="*/ 1333057 h 6858000"/>
              <a:gd name="connsiteX91" fmla="*/ 1696091 w 2422397"/>
              <a:gd name="connsiteY91" fmla="*/ 1202078 h 6858000"/>
              <a:gd name="connsiteX92" fmla="*/ 1706993 w 2422397"/>
              <a:gd name="connsiteY92" fmla="*/ 1104797 h 6858000"/>
              <a:gd name="connsiteX93" fmla="*/ 1777273 w 2422397"/>
              <a:gd name="connsiteY93" fmla="*/ 916268 h 6858000"/>
              <a:gd name="connsiteX94" fmla="*/ 1850836 w 2422397"/>
              <a:gd name="connsiteY94" fmla="*/ 825516 h 6858000"/>
              <a:gd name="connsiteX95" fmla="*/ 1911831 w 2422397"/>
              <a:gd name="connsiteY95" fmla="*/ 696577 h 6858000"/>
              <a:gd name="connsiteX96" fmla="*/ 1942209 w 2422397"/>
              <a:gd name="connsiteY96" fmla="*/ 575807 h 6858000"/>
              <a:gd name="connsiteX97" fmla="*/ 1951374 w 2422397"/>
              <a:gd name="connsiteY97" fmla="*/ 556682 h 6858000"/>
              <a:gd name="connsiteX98" fmla="*/ 1951170 w 2422397"/>
              <a:gd name="connsiteY98" fmla="*/ 526639 h 6858000"/>
              <a:gd name="connsiteX99" fmla="*/ 1949059 w 2422397"/>
              <a:gd name="connsiteY99" fmla="*/ 405872 h 6858000"/>
              <a:gd name="connsiteX100" fmla="*/ 1954018 w 2422397"/>
              <a:gd name="connsiteY100" fmla="*/ 307622 h 6858000"/>
              <a:gd name="connsiteX101" fmla="*/ 1967790 w 2422397"/>
              <a:gd name="connsiteY101" fmla="*/ 198682 h 6858000"/>
              <a:gd name="connsiteX102" fmla="*/ 1971093 w 2422397"/>
              <a:gd name="connsiteY102" fmla="*/ 127747 h 6858000"/>
              <a:gd name="connsiteX103" fmla="*/ 1951841 w 2422397"/>
              <a:gd name="connsiteY103" fmla="*/ 4678 h 6858000"/>
              <a:gd name="connsiteX104" fmla="*/ 1953649 w 2422397"/>
              <a:gd name="connsiteY104"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49917 w 2422397"/>
              <a:gd name="connsiteY66" fmla="*/ 3558025 h 6858000"/>
              <a:gd name="connsiteX67" fmla="*/ 1179877 w 2422397"/>
              <a:gd name="connsiteY67" fmla="*/ 3441984 h 6858000"/>
              <a:gd name="connsiteX68" fmla="*/ 1217096 w 2422397"/>
              <a:gd name="connsiteY68" fmla="*/ 3354156 h 6858000"/>
              <a:gd name="connsiteX69" fmla="*/ 1232811 w 2422397"/>
              <a:gd name="connsiteY69" fmla="*/ 3301153 h 6858000"/>
              <a:gd name="connsiteX70" fmla="*/ 1281985 w 2422397"/>
              <a:gd name="connsiteY70" fmla="*/ 3158933 h 6858000"/>
              <a:gd name="connsiteX71" fmla="*/ 1335997 w 2422397"/>
              <a:gd name="connsiteY71" fmla="*/ 3018423 h 6858000"/>
              <a:gd name="connsiteX72" fmla="*/ 1394864 w 2422397"/>
              <a:gd name="connsiteY72" fmla="*/ 2946152 h 6858000"/>
              <a:gd name="connsiteX73" fmla="*/ 1436360 w 2422397"/>
              <a:gd name="connsiteY73" fmla="*/ 2829469 h 6858000"/>
              <a:gd name="connsiteX74" fmla="*/ 1447242 w 2422397"/>
              <a:gd name="connsiteY74" fmla="*/ 2811546 h 6858000"/>
              <a:gd name="connsiteX75" fmla="*/ 1449881 w 2422397"/>
              <a:gd name="connsiteY75" fmla="*/ 2781535 h 6858000"/>
              <a:gd name="connsiteX76" fmla="*/ 1459218 w 2422397"/>
              <a:gd name="connsiteY76" fmla="*/ 2660724 h 6858000"/>
              <a:gd name="connsiteX77" fmla="*/ 1455455 w 2422397"/>
              <a:gd name="connsiteY77" fmla="*/ 2560980 h 6858000"/>
              <a:gd name="connsiteX78" fmla="*/ 1497362 w 2422397"/>
              <a:gd name="connsiteY78" fmla="*/ 2456303 h 6858000"/>
              <a:gd name="connsiteX79" fmla="*/ 1507343 w 2422397"/>
              <a:gd name="connsiteY79" fmla="*/ 2385923 h 6858000"/>
              <a:gd name="connsiteX80" fmla="*/ 1540772 w 2422397"/>
              <a:gd name="connsiteY80" fmla="*/ 2256097 h 6858000"/>
              <a:gd name="connsiteX81" fmla="*/ 1569381 w 2422397"/>
              <a:gd name="connsiteY81" fmla="*/ 2165158 h 6858000"/>
              <a:gd name="connsiteX82" fmla="*/ 1576109 w 2422397"/>
              <a:gd name="connsiteY82" fmla="*/ 2078660 h 6858000"/>
              <a:gd name="connsiteX83" fmla="*/ 1564751 w 2422397"/>
              <a:gd name="connsiteY83" fmla="*/ 2009574 h 6858000"/>
              <a:gd name="connsiteX84" fmla="*/ 1571917 w 2422397"/>
              <a:gd name="connsiteY84" fmla="*/ 1903700 h 6858000"/>
              <a:gd name="connsiteX85" fmla="*/ 1564944 w 2422397"/>
              <a:gd name="connsiteY85" fmla="*/ 1821321 h 6858000"/>
              <a:gd name="connsiteX86" fmla="*/ 1579022 w 2422397"/>
              <a:gd name="connsiteY86" fmla="*/ 1718757 h 6858000"/>
              <a:gd name="connsiteX87" fmla="*/ 1590196 w 2422397"/>
              <a:gd name="connsiteY87" fmla="*/ 1595914 h 6858000"/>
              <a:gd name="connsiteX88" fmla="*/ 1624363 w 2422397"/>
              <a:gd name="connsiteY88" fmla="*/ 1502483 h 6858000"/>
              <a:gd name="connsiteX89" fmla="*/ 1631539 w 2422397"/>
              <a:gd name="connsiteY89" fmla="*/ 1431520 h 6858000"/>
              <a:gd name="connsiteX90" fmla="*/ 1646296 w 2422397"/>
              <a:gd name="connsiteY90" fmla="*/ 1333057 h 6858000"/>
              <a:gd name="connsiteX91" fmla="*/ 1696091 w 2422397"/>
              <a:gd name="connsiteY91" fmla="*/ 1202078 h 6858000"/>
              <a:gd name="connsiteX92" fmla="*/ 1706993 w 2422397"/>
              <a:gd name="connsiteY92" fmla="*/ 1104797 h 6858000"/>
              <a:gd name="connsiteX93" fmla="*/ 1777273 w 2422397"/>
              <a:gd name="connsiteY93" fmla="*/ 916268 h 6858000"/>
              <a:gd name="connsiteX94" fmla="*/ 1850836 w 2422397"/>
              <a:gd name="connsiteY94" fmla="*/ 825516 h 6858000"/>
              <a:gd name="connsiteX95" fmla="*/ 1911831 w 2422397"/>
              <a:gd name="connsiteY95" fmla="*/ 696577 h 6858000"/>
              <a:gd name="connsiteX96" fmla="*/ 1942209 w 2422397"/>
              <a:gd name="connsiteY96" fmla="*/ 575807 h 6858000"/>
              <a:gd name="connsiteX97" fmla="*/ 1951374 w 2422397"/>
              <a:gd name="connsiteY97" fmla="*/ 556682 h 6858000"/>
              <a:gd name="connsiteX98" fmla="*/ 1951170 w 2422397"/>
              <a:gd name="connsiteY98" fmla="*/ 526639 h 6858000"/>
              <a:gd name="connsiteX99" fmla="*/ 1949059 w 2422397"/>
              <a:gd name="connsiteY99" fmla="*/ 405872 h 6858000"/>
              <a:gd name="connsiteX100" fmla="*/ 1954018 w 2422397"/>
              <a:gd name="connsiteY100" fmla="*/ 307622 h 6858000"/>
              <a:gd name="connsiteX101" fmla="*/ 1967790 w 2422397"/>
              <a:gd name="connsiteY101" fmla="*/ 198682 h 6858000"/>
              <a:gd name="connsiteX102" fmla="*/ 1971093 w 2422397"/>
              <a:gd name="connsiteY102" fmla="*/ 127747 h 6858000"/>
              <a:gd name="connsiteX103" fmla="*/ 1951841 w 2422397"/>
              <a:gd name="connsiteY103" fmla="*/ 4678 h 6858000"/>
              <a:gd name="connsiteX104" fmla="*/ 1953649 w 2422397"/>
              <a:gd name="connsiteY104"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55455 w 2422397"/>
              <a:gd name="connsiteY76" fmla="*/ 2560980 h 6858000"/>
              <a:gd name="connsiteX77" fmla="*/ 1497362 w 2422397"/>
              <a:gd name="connsiteY77" fmla="*/ 2456303 h 6858000"/>
              <a:gd name="connsiteX78" fmla="*/ 1507343 w 2422397"/>
              <a:gd name="connsiteY78" fmla="*/ 2385923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55455 w 2422397"/>
              <a:gd name="connsiteY76" fmla="*/ 2560980 h 6858000"/>
              <a:gd name="connsiteX77" fmla="*/ 1497362 w 2422397"/>
              <a:gd name="connsiteY77" fmla="*/ 2456303 h 6858000"/>
              <a:gd name="connsiteX78" fmla="*/ 1507343 w 2422397"/>
              <a:gd name="connsiteY78" fmla="*/ 2385923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497362 w 2422397"/>
              <a:gd name="connsiteY77" fmla="*/ 2456303 h 6858000"/>
              <a:gd name="connsiteX78" fmla="*/ 1507343 w 2422397"/>
              <a:gd name="connsiteY78" fmla="*/ 2385923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497362 w 2422397"/>
              <a:gd name="connsiteY77" fmla="*/ 245630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850836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49059 w 2422397"/>
              <a:gd name="connsiteY97" fmla="*/ 405872 h 6858000"/>
              <a:gd name="connsiteX98" fmla="*/ 1954018 w 2422397"/>
              <a:gd name="connsiteY98" fmla="*/ 307622 h 6858000"/>
              <a:gd name="connsiteX99" fmla="*/ 1967790 w 2422397"/>
              <a:gd name="connsiteY99" fmla="*/ 198682 h 6858000"/>
              <a:gd name="connsiteX100" fmla="*/ 1971093 w 2422397"/>
              <a:gd name="connsiteY100" fmla="*/ 127747 h 6858000"/>
              <a:gd name="connsiteX101" fmla="*/ 1951841 w 2422397"/>
              <a:gd name="connsiteY101" fmla="*/ 4678 h 6858000"/>
              <a:gd name="connsiteX102" fmla="*/ 1953649 w 2422397"/>
              <a:gd name="connsiteY102"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35042 w 2422397"/>
              <a:gd name="connsiteY91" fmla="*/ 1076748 h 6858000"/>
              <a:gd name="connsiteX92" fmla="*/ 1850836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49059 w 2422397"/>
              <a:gd name="connsiteY97" fmla="*/ 405872 h 6858000"/>
              <a:gd name="connsiteX98" fmla="*/ 1954018 w 2422397"/>
              <a:gd name="connsiteY98" fmla="*/ 307622 h 6858000"/>
              <a:gd name="connsiteX99" fmla="*/ 1967790 w 2422397"/>
              <a:gd name="connsiteY99" fmla="*/ 198682 h 6858000"/>
              <a:gd name="connsiteX100" fmla="*/ 1971093 w 2422397"/>
              <a:gd name="connsiteY100" fmla="*/ 127747 h 6858000"/>
              <a:gd name="connsiteX101" fmla="*/ 1951841 w 2422397"/>
              <a:gd name="connsiteY101" fmla="*/ 4678 h 6858000"/>
              <a:gd name="connsiteX102" fmla="*/ 1953649 w 2422397"/>
              <a:gd name="connsiteY102"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35042 w 2422397"/>
              <a:gd name="connsiteY91" fmla="*/ 1076748 h 6858000"/>
              <a:gd name="connsiteX92" fmla="*/ 1890105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49059 w 2422397"/>
              <a:gd name="connsiteY97" fmla="*/ 405872 h 6858000"/>
              <a:gd name="connsiteX98" fmla="*/ 1954018 w 2422397"/>
              <a:gd name="connsiteY98" fmla="*/ 307622 h 6858000"/>
              <a:gd name="connsiteX99" fmla="*/ 1967790 w 2422397"/>
              <a:gd name="connsiteY99" fmla="*/ 198682 h 6858000"/>
              <a:gd name="connsiteX100" fmla="*/ 1971093 w 2422397"/>
              <a:gd name="connsiteY100" fmla="*/ 127747 h 6858000"/>
              <a:gd name="connsiteX101" fmla="*/ 1951841 w 2422397"/>
              <a:gd name="connsiteY101" fmla="*/ 4678 h 6858000"/>
              <a:gd name="connsiteX102" fmla="*/ 1953649 w 2422397"/>
              <a:gd name="connsiteY102"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35042 w 2422397"/>
              <a:gd name="connsiteY91" fmla="*/ 1076748 h 6858000"/>
              <a:gd name="connsiteX92" fmla="*/ 1890105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54018 w 2422397"/>
              <a:gd name="connsiteY97" fmla="*/ 307622 h 6858000"/>
              <a:gd name="connsiteX98" fmla="*/ 1967790 w 2422397"/>
              <a:gd name="connsiteY98" fmla="*/ 198682 h 6858000"/>
              <a:gd name="connsiteX99" fmla="*/ 1971093 w 2422397"/>
              <a:gd name="connsiteY99" fmla="*/ 127747 h 6858000"/>
              <a:gd name="connsiteX100" fmla="*/ 1951841 w 2422397"/>
              <a:gd name="connsiteY100" fmla="*/ 4678 h 6858000"/>
              <a:gd name="connsiteX101" fmla="*/ 1953649 w 2422397"/>
              <a:gd name="connsiteY101"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35042 w 2422397"/>
              <a:gd name="connsiteY91" fmla="*/ 1076748 h 6858000"/>
              <a:gd name="connsiteX92" fmla="*/ 1890105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87677 w 2422397"/>
              <a:gd name="connsiteY97" fmla="*/ 330061 h 6858000"/>
              <a:gd name="connsiteX98" fmla="*/ 1967790 w 2422397"/>
              <a:gd name="connsiteY98" fmla="*/ 198682 h 6858000"/>
              <a:gd name="connsiteX99" fmla="*/ 1971093 w 2422397"/>
              <a:gd name="connsiteY99" fmla="*/ 127747 h 6858000"/>
              <a:gd name="connsiteX100" fmla="*/ 1951841 w 2422397"/>
              <a:gd name="connsiteY100" fmla="*/ 4678 h 6858000"/>
              <a:gd name="connsiteX101" fmla="*/ 1953649 w 2422397"/>
              <a:gd name="connsiteY10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422397" h="6858000">
                <a:moveTo>
                  <a:pt x="1953649" y="0"/>
                </a:moveTo>
                <a:lnTo>
                  <a:pt x="2422397" y="0"/>
                </a:lnTo>
                <a:lnTo>
                  <a:pt x="2422397" y="6858000"/>
                </a:lnTo>
                <a:lnTo>
                  <a:pt x="0" y="6858000"/>
                </a:lnTo>
                <a:lnTo>
                  <a:pt x="19858" y="6793329"/>
                </a:lnTo>
                <a:cubicBezTo>
                  <a:pt x="42769" y="6729276"/>
                  <a:pt x="55252" y="6812236"/>
                  <a:pt x="63278" y="6702245"/>
                </a:cubicBezTo>
                <a:cubicBezTo>
                  <a:pt x="77123" y="6709403"/>
                  <a:pt x="81770" y="6700737"/>
                  <a:pt x="83839" y="6677678"/>
                </a:cubicBezTo>
                <a:cubicBezTo>
                  <a:pt x="95740" y="6647685"/>
                  <a:pt x="120684" y="6687998"/>
                  <a:pt x="117966" y="6636037"/>
                </a:cubicBezTo>
                <a:cubicBezTo>
                  <a:pt x="132113" y="6614269"/>
                  <a:pt x="155186" y="6568118"/>
                  <a:pt x="168724" y="6547069"/>
                </a:cubicBezTo>
                <a:cubicBezTo>
                  <a:pt x="182500" y="6520811"/>
                  <a:pt x="156942" y="6483313"/>
                  <a:pt x="199197" y="6509743"/>
                </a:cubicBezTo>
                <a:cubicBezTo>
                  <a:pt x="204521" y="6468877"/>
                  <a:pt x="221716" y="6484779"/>
                  <a:pt x="247224" y="6455839"/>
                </a:cubicBezTo>
                <a:cubicBezTo>
                  <a:pt x="246715" y="6427188"/>
                  <a:pt x="256832" y="6419751"/>
                  <a:pt x="270687" y="6418363"/>
                </a:cubicBezTo>
                <a:cubicBezTo>
                  <a:pt x="286394" y="6376676"/>
                  <a:pt x="314554" y="6359162"/>
                  <a:pt x="339376" y="6322934"/>
                </a:cubicBezTo>
                <a:cubicBezTo>
                  <a:pt x="368253" y="6289592"/>
                  <a:pt x="420802" y="6241482"/>
                  <a:pt x="443949" y="6218313"/>
                </a:cubicBezTo>
                <a:lnTo>
                  <a:pt x="478259" y="6183918"/>
                </a:lnTo>
                <a:cubicBezTo>
                  <a:pt x="479546" y="6178262"/>
                  <a:pt x="480824" y="6175024"/>
                  <a:pt x="482177" y="6173358"/>
                </a:cubicBezTo>
                <a:lnTo>
                  <a:pt x="482556" y="6173443"/>
                </a:lnTo>
                <a:lnTo>
                  <a:pt x="485673" y="6162875"/>
                </a:lnTo>
                <a:cubicBezTo>
                  <a:pt x="490289" y="6144248"/>
                  <a:pt x="521395" y="6129912"/>
                  <a:pt x="524588" y="6111327"/>
                </a:cubicBezTo>
                <a:cubicBezTo>
                  <a:pt x="545199" y="6117591"/>
                  <a:pt x="520376" y="6032883"/>
                  <a:pt x="547843" y="6075666"/>
                </a:cubicBezTo>
                <a:cubicBezTo>
                  <a:pt x="553033" y="6051683"/>
                  <a:pt x="545320" y="6023873"/>
                  <a:pt x="562259" y="6054865"/>
                </a:cubicBezTo>
                <a:cubicBezTo>
                  <a:pt x="564526" y="6047659"/>
                  <a:pt x="567747" y="6045453"/>
                  <a:pt x="571463" y="6045606"/>
                </a:cubicBezTo>
                <a:lnTo>
                  <a:pt x="584071" y="5992286"/>
                </a:lnTo>
                <a:lnTo>
                  <a:pt x="587812" y="5987907"/>
                </a:lnTo>
                <a:lnTo>
                  <a:pt x="592115" y="5949187"/>
                </a:lnTo>
                <a:lnTo>
                  <a:pt x="595889" y="5931081"/>
                </a:lnTo>
                <a:lnTo>
                  <a:pt x="593758" y="5922047"/>
                </a:lnTo>
                <a:cubicBezTo>
                  <a:pt x="593232" y="5914467"/>
                  <a:pt x="594765" y="5906406"/>
                  <a:pt x="600949" y="5897316"/>
                </a:cubicBezTo>
                <a:lnTo>
                  <a:pt x="602981" y="5895955"/>
                </a:lnTo>
                <a:lnTo>
                  <a:pt x="604430" y="5870052"/>
                </a:lnTo>
                <a:cubicBezTo>
                  <a:pt x="604113" y="5860761"/>
                  <a:pt x="634607" y="5824080"/>
                  <a:pt x="631983" y="5814475"/>
                </a:cubicBezTo>
                <a:cubicBezTo>
                  <a:pt x="646933" y="5748071"/>
                  <a:pt x="684460" y="5592893"/>
                  <a:pt x="699739" y="5516509"/>
                </a:cubicBezTo>
                <a:cubicBezTo>
                  <a:pt x="710735" y="5477214"/>
                  <a:pt x="721727" y="5401610"/>
                  <a:pt x="723657" y="5356170"/>
                </a:cubicBezTo>
                <a:cubicBezTo>
                  <a:pt x="723658" y="5356139"/>
                  <a:pt x="723659" y="5356108"/>
                  <a:pt x="723661" y="5356076"/>
                </a:cubicBezTo>
                <a:cubicBezTo>
                  <a:pt x="724227" y="5340448"/>
                  <a:pt x="724792" y="5324821"/>
                  <a:pt x="725358" y="5309193"/>
                </a:cubicBezTo>
                <a:lnTo>
                  <a:pt x="726926" y="5311182"/>
                </a:lnTo>
                <a:cubicBezTo>
                  <a:pt x="727205" y="5309022"/>
                  <a:pt x="727483" y="5306862"/>
                  <a:pt x="727761" y="5304702"/>
                </a:cubicBezTo>
                <a:cubicBezTo>
                  <a:pt x="728980" y="5300689"/>
                  <a:pt x="730634" y="5299849"/>
                  <a:pt x="732974" y="5303522"/>
                </a:cubicBezTo>
                <a:lnTo>
                  <a:pt x="762873" y="5269094"/>
                </a:lnTo>
                <a:lnTo>
                  <a:pt x="784867" y="5235785"/>
                </a:lnTo>
                <a:cubicBezTo>
                  <a:pt x="792922" y="5219992"/>
                  <a:pt x="786676" y="5159363"/>
                  <a:pt x="796271" y="5175473"/>
                </a:cubicBezTo>
                <a:cubicBezTo>
                  <a:pt x="778757" y="5082200"/>
                  <a:pt x="818431" y="5108289"/>
                  <a:pt x="821529" y="5012929"/>
                </a:cubicBezTo>
                <a:cubicBezTo>
                  <a:pt x="868827" y="4980943"/>
                  <a:pt x="828924" y="4992027"/>
                  <a:pt x="846340" y="4944976"/>
                </a:cubicBezTo>
                <a:cubicBezTo>
                  <a:pt x="809217" y="4943653"/>
                  <a:pt x="878251" y="4892572"/>
                  <a:pt x="840157" y="4872869"/>
                </a:cubicBezTo>
                <a:cubicBezTo>
                  <a:pt x="844532" y="4864931"/>
                  <a:pt x="849972" y="4857863"/>
                  <a:pt x="855718" y="4850916"/>
                </a:cubicBezTo>
                <a:lnTo>
                  <a:pt x="858709" y="4847264"/>
                </a:lnTo>
                <a:lnTo>
                  <a:pt x="863990" y="4829718"/>
                </a:lnTo>
                <a:lnTo>
                  <a:pt x="873842" y="4828439"/>
                </a:lnTo>
                <a:lnTo>
                  <a:pt x="887779" y="4804655"/>
                </a:lnTo>
                <a:lnTo>
                  <a:pt x="893894" y="4777060"/>
                </a:lnTo>
                <a:lnTo>
                  <a:pt x="883546" y="4777089"/>
                </a:lnTo>
                <a:cubicBezTo>
                  <a:pt x="883635" y="4776246"/>
                  <a:pt x="883723" y="4775402"/>
                  <a:pt x="883812" y="4774559"/>
                </a:cubicBezTo>
                <a:cubicBezTo>
                  <a:pt x="889352" y="4740245"/>
                  <a:pt x="897422" y="4710432"/>
                  <a:pt x="903401" y="4679442"/>
                </a:cubicBezTo>
                <a:cubicBezTo>
                  <a:pt x="907602" y="4662863"/>
                  <a:pt x="912023" y="4655463"/>
                  <a:pt x="916253" y="4651970"/>
                </a:cubicBezTo>
                <a:lnTo>
                  <a:pt x="922608" y="4649785"/>
                </a:lnTo>
                <a:lnTo>
                  <a:pt x="924139" y="4631605"/>
                </a:lnTo>
                <a:cubicBezTo>
                  <a:pt x="930019" y="4603591"/>
                  <a:pt x="977465" y="4548305"/>
                  <a:pt x="985938" y="4515358"/>
                </a:cubicBezTo>
                <a:cubicBezTo>
                  <a:pt x="1000521" y="4468809"/>
                  <a:pt x="1001031" y="4398546"/>
                  <a:pt x="1011638" y="4352312"/>
                </a:cubicBezTo>
                <a:cubicBezTo>
                  <a:pt x="999171" y="4322984"/>
                  <a:pt x="1036712" y="4297443"/>
                  <a:pt x="1049579" y="4237953"/>
                </a:cubicBezTo>
                <a:cubicBezTo>
                  <a:pt x="1034947" y="4205504"/>
                  <a:pt x="1058502" y="4197944"/>
                  <a:pt x="1041314" y="4139706"/>
                </a:cubicBezTo>
                <a:cubicBezTo>
                  <a:pt x="1044116" y="4138580"/>
                  <a:pt x="1046813" y="4136885"/>
                  <a:pt x="1049328" y="4134671"/>
                </a:cubicBezTo>
                <a:cubicBezTo>
                  <a:pt x="1063926" y="4121829"/>
                  <a:pt x="1069213" y="4094735"/>
                  <a:pt x="1061133" y="4074160"/>
                </a:cubicBezTo>
                <a:cubicBezTo>
                  <a:pt x="1040322" y="3983713"/>
                  <a:pt x="1054371" y="3913536"/>
                  <a:pt x="1059121" y="3844497"/>
                </a:cubicBezTo>
                <a:cubicBezTo>
                  <a:pt x="1068381" y="3767866"/>
                  <a:pt x="1099542" y="3832893"/>
                  <a:pt x="1083386" y="3726730"/>
                </a:cubicBezTo>
                <a:cubicBezTo>
                  <a:pt x="1099146" y="3721970"/>
                  <a:pt x="1101983" y="3710351"/>
                  <a:pt x="1098990" y="3687782"/>
                </a:cubicBezTo>
                <a:cubicBezTo>
                  <a:pt x="1104533" y="3650944"/>
                  <a:pt x="1161436" y="3588678"/>
                  <a:pt x="1147140" y="3543810"/>
                </a:cubicBezTo>
                <a:cubicBezTo>
                  <a:pt x="1160621" y="3502844"/>
                  <a:pt x="1164478" y="3486683"/>
                  <a:pt x="1179877" y="3441984"/>
                </a:cubicBezTo>
                <a:cubicBezTo>
                  <a:pt x="1176270" y="3400635"/>
                  <a:pt x="1197396" y="3401080"/>
                  <a:pt x="1217096" y="3354156"/>
                </a:cubicBezTo>
                <a:cubicBezTo>
                  <a:pt x="1210227" y="3328615"/>
                  <a:pt x="1218935" y="3313665"/>
                  <a:pt x="1232811" y="3301153"/>
                </a:cubicBezTo>
                <a:cubicBezTo>
                  <a:pt x="1239655" y="3250638"/>
                  <a:pt x="1264601" y="3211909"/>
                  <a:pt x="1281985" y="3158933"/>
                </a:cubicBezTo>
                <a:cubicBezTo>
                  <a:pt x="1281309" y="3094002"/>
                  <a:pt x="1317544" y="3075087"/>
                  <a:pt x="1335997" y="3018423"/>
                </a:cubicBezTo>
                <a:cubicBezTo>
                  <a:pt x="1319548" y="2948716"/>
                  <a:pt x="1385893" y="2996429"/>
                  <a:pt x="1394864" y="2946152"/>
                </a:cubicBezTo>
                <a:cubicBezTo>
                  <a:pt x="1386054" y="2855081"/>
                  <a:pt x="1417868" y="2957394"/>
                  <a:pt x="1436360" y="2829469"/>
                </a:cubicBezTo>
                <a:cubicBezTo>
                  <a:pt x="1433456" y="2820666"/>
                  <a:pt x="1441456" y="2807478"/>
                  <a:pt x="1447242" y="2811546"/>
                </a:cubicBezTo>
                <a:cubicBezTo>
                  <a:pt x="1447128" y="2802912"/>
                  <a:pt x="1439623" y="2779356"/>
                  <a:pt x="1449881" y="2781535"/>
                </a:cubicBezTo>
                <a:cubicBezTo>
                  <a:pt x="1460050" y="2742552"/>
                  <a:pt x="1463265" y="2700943"/>
                  <a:pt x="1459218" y="2660724"/>
                </a:cubicBezTo>
                <a:cubicBezTo>
                  <a:pt x="1493445" y="2591685"/>
                  <a:pt x="1466236" y="2614008"/>
                  <a:pt x="1483504" y="2560980"/>
                </a:cubicBezTo>
                <a:cubicBezTo>
                  <a:pt x="1512916" y="2524928"/>
                  <a:pt x="1495288" y="2513130"/>
                  <a:pt x="1519801" y="2467523"/>
                </a:cubicBezTo>
                <a:cubicBezTo>
                  <a:pt x="1531326" y="2419682"/>
                  <a:pt x="1511699" y="2381655"/>
                  <a:pt x="1507343" y="2357874"/>
                </a:cubicBezTo>
                <a:cubicBezTo>
                  <a:pt x="1551636" y="2342193"/>
                  <a:pt x="1532391" y="2288926"/>
                  <a:pt x="1540772" y="2256097"/>
                </a:cubicBezTo>
                <a:cubicBezTo>
                  <a:pt x="1553381" y="2208714"/>
                  <a:pt x="1550634" y="2197000"/>
                  <a:pt x="1569381" y="2165158"/>
                </a:cubicBezTo>
                <a:cubicBezTo>
                  <a:pt x="1580105" y="2155928"/>
                  <a:pt x="1581085" y="2109597"/>
                  <a:pt x="1576109" y="2078660"/>
                </a:cubicBezTo>
                <a:cubicBezTo>
                  <a:pt x="1547799" y="2101317"/>
                  <a:pt x="1589878" y="2015526"/>
                  <a:pt x="1564751" y="2009574"/>
                </a:cubicBezTo>
                <a:cubicBezTo>
                  <a:pt x="1559571" y="1963291"/>
                  <a:pt x="1588815" y="1945661"/>
                  <a:pt x="1571917" y="1903700"/>
                </a:cubicBezTo>
                <a:cubicBezTo>
                  <a:pt x="1549507" y="1880543"/>
                  <a:pt x="1592171" y="1834174"/>
                  <a:pt x="1564944" y="1821321"/>
                </a:cubicBezTo>
                <a:cubicBezTo>
                  <a:pt x="1588094" y="1807284"/>
                  <a:pt x="1569084" y="1754663"/>
                  <a:pt x="1579022" y="1718757"/>
                </a:cubicBezTo>
                <a:cubicBezTo>
                  <a:pt x="1595838" y="1682773"/>
                  <a:pt x="1574235" y="1630904"/>
                  <a:pt x="1590196" y="1595914"/>
                </a:cubicBezTo>
                <a:cubicBezTo>
                  <a:pt x="1597786" y="1565262"/>
                  <a:pt x="1620889" y="1525339"/>
                  <a:pt x="1624363" y="1502483"/>
                </a:cubicBezTo>
                <a:cubicBezTo>
                  <a:pt x="1639643" y="1495767"/>
                  <a:pt x="1636662" y="1453480"/>
                  <a:pt x="1631539" y="1431520"/>
                </a:cubicBezTo>
                <a:cubicBezTo>
                  <a:pt x="1633585" y="1394352"/>
                  <a:pt x="1664810" y="1375650"/>
                  <a:pt x="1646296" y="1333057"/>
                </a:cubicBezTo>
                <a:cubicBezTo>
                  <a:pt x="1647212" y="1290268"/>
                  <a:pt x="1695950" y="1251319"/>
                  <a:pt x="1696091" y="1202078"/>
                </a:cubicBezTo>
                <a:cubicBezTo>
                  <a:pt x="1689295" y="1170314"/>
                  <a:pt x="1726633" y="1136633"/>
                  <a:pt x="1735042" y="1076748"/>
                </a:cubicBezTo>
                <a:cubicBezTo>
                  <a:pt x="1760833" y="1013988"/>
                  <a:pt x="1855965" y="893553"/>
                  <a:pt x="1890105" y="825516"/>
                </a:cubicBezTo>
                <a:cubicBezTo>
                  <a:pt x="1894319" y="763149"/>
                  <a:pt x="1907634" y="747482"/>
                  <a:pt x="1911831" y="696577"/>
                </a:cubicBezTo>
                <a:cubicBezTo>
                  <a:pt x="1894422" y="607554"/>
                  <a:pt x="1935856" y="704780"/>
                  <a:pt x="1942209" y="575807"/>
                </a:cubicBezTo>
                <a:cubicBezTo>
                  <a:pt x="1938478" y="567461"/>
                  <a:pt x="1945215" y="553391"/>
                  <a:pt x="1951374" y="556682"/>
                </a:cubicBezTo>
                <a:cubicBezTo>
                  <a:pt x="1950445" y="548151"/>
                  <a:pt x="1940725" y="525788"/>
                  <a:pt x="1951170" y="526639"/>
                </a:cubicBezTo>
                <a:cubicBezTo>
                  <a:pt x="1951611" y="485129"/>
                  <a:pt x="1984907" y="384720"/>
                  <a:pt x="1987677" y="330061"/>
                </a:cubicBezTo>
                <a:cubicBezTo>
                  <a:pt x="2013622" y="290636"/>
                  <a:pt x="1947639" y="246940"/>
                  <a:pt x="1967790" y="198682"/>
                </a:cubicBezTo>
                <a:cubicBezTo>
                  <a:pt x="1937165" y="171513"/>
                  <a:pt x="1977692" y="150734"/>
                  <a:pt x="1971093" y="127747"/>
                </a:cubicBezTo>
                <a:cubicBezTo>
                  <a:pt x="2013820" y="106594"/>
                  <a:pt x="1946583" y="38239"/>
                  <a:pt x="1951841" y="4678"/>
                </a:cubicBezTo>
                <a:lnTo>
                  <a:pt x="1953649"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E5FB4185-9B03-404A-ADA5-7957843C5CA0}"/>
              </a:ext>
            </a:extLst>
          </p:cNvPr>
          <p:cNvSpPr>
            <a:spLocks noGrp="1"/>
          </p:cNvSpPr>
          <p:nvPr>
            <p:ph type="title"/>
          </p:nvPr>
        </p:nvSpPr>
        <p:spPr>
          <a:xfrm>
            <a:off x="1542553" y="609600"/>
            <a:ext cx="9112195" cy="932953"/>
          </a:xfrm>
        </p:spPr>
        <p:txBody>
          <a:bodyPr vert="horz" lIns="91440" tIns="45720" rIns="91440" bIns="45720" rtlCol="0" anchor="b">
            <a:noAutofit/>
          </a:bodyPr>
          <a:lstStyle/>
          <a:p>
            <a:r>
              <a:rPr lang="zh-TW" altLang="en-US" sz="6000" b="1" dirty="0"/>
              <a:t>研究動機</a:t>
            </a:r>
            <a:endParaRPr lang="en-US" altLang="zh-TW" sz="6000" b="1" dirty="0"/>
          </a:p>
        </p:txBody>
      </p:sp>
      <p:sp>
        <p:nvSpPr>
          <p:cNvPr id="24" name="Freeform: Shape 17">
            <a:extLst>
              <a:ext uri="{FF2B5EF4-FFF2-40B4-BE49-F238E27FC236}">
                <a16:creationId xmlns:a16="http://schemas.microsoft.com/office/drawing/2014/main" id="{06A3FFF4-52D9-44D8-8971-2079F1B43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713350"/>
            <a:ext cx="2621065" cy="5144650"/>
          </a:xfrm>
          <a:custGeom>
            <a:avLst/>
            <a:gdLst>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109208 w 2621065"/>
              <a:gd name="connsiteY86" fmla="*/ 4034091 h 5144650"/>
              <a:gd name="connsiteX87" fmla="*/ 2114159 w 2621065"/>
              <a:gd name="connsiteY87" fmla="*/ 4047777 h 5144650"/>
              <a:gd name="connsiteX88" fmla="*/ 2168943 w 2621065"/>
              <a:gd name="connsiteY88" fmla="*/ 4139227 h 5144650"/>
              <a:gd name="connsiteX89" fmla="*/ 2222521 w 2621065"/>
              <a:gd name="connsiteY89" fmla="*/ 4263395 h 5144650"/>
              <a:gd name="connsiteX90" fmla="*/ 2241588 w 2621065"/>
              <a:gd name="connsiteY90" fmla="*/ 4306265 h 5144650"/>
              <a:gd name="connsiteX91" fmla="*/ 2277640 w 2621065"/>
              <a:gd name="connsiteY91" fmla="*/ 4462156 h 5144650"/>
              <a:gd name="connsiteX92" fmla="*/ 2332737 w 2621065"/>
              <a:gd name="connsiteY92" fmla="*/ 4624013 h 5144650"/>
              <a:gd name="connsiteX93" fmla="*/ 2379211 w 2621065"/>
              <a:gd name="connsiteY93" fmla="*/ 4692084 h 5144650"/>
              <a:gd name="connsiteX94" fmla="*/ 2437986 w 2621065"/>
              <a:gd name="connsiteY94" fmla="*/ 4815024 h 5144650"/>
              <a:gd name="connsiteX95" fmla="*/ 2466665 w 2621065"/>
              <a:gd name="connsiteY95" fmla="*/ 4853969 h 5144650"/>
              <a:gd name="connsiteX96" fmla="*/ 2469772 w 2621065"/>
              <a:gd name="connsiteY96" fmla="*/ 4906386 h 5144650"/>
              <a:gd name="connsiteX97" fmla="*/ 2485381 w 2621065"/>
              <a:gd name="connsiteY97" fmla="*/ 4916393 h 5144650"/>
              <a:gd name="connsiteX98" fmla="*/ 2494775 w 2621065"/>
              <a:gd name="connsiteY98" fmla="*/ 4928363 h 5144650"/>
              <a:gd name="connsiteX99" fmla="*/ 2503199 w 2621065"/>
              <a:gd name="connsiteY99" fmla="*/ 4925898 h 5144650"/>
              <a:gd name="connsiteX100" fmla="*/ 2517652 w 2621065"/>
              <a:gd name="connsiteY100" fmla="*/ 4937733 h 5144650"/>
              <a:gd name="connsiteX101" fmla="*/ 2527697 w 2621065"/>
              <a:gd name="connsiteY101" fmla="*/ 4958461 h 5144650"/>
              <a:gd name="connsiteX102" fmla="*/ 2567995 w 2621065"/>
              <a:gd name="connsiteY102" fmla="*/ 5062892 h 5144650"/>
              <a:gd name="connsiteX103" fmla="*/ 2596347 w 2621065"/>
              <a:gd name="connsiteY103" fmla="*/ 5121988 h 5144650"/>
              <a:gd name="connsiteX104" fmla="*/ 2613775 w 2621065"/>
              <a:gd name="connsiteY104" fmla="*/ 5139128 h 5144650"/>
              <a:gd name="connsiteX105" fmla="*/ 2621065 w 2621065"/>
              <a:gd name="connsiteY105" fmla="*/ 5144650 h 5144650"/>
              <a:gd name="connsiteX106" fmla="*/ 0 w 2621065"/>
              <a:gd name="connsiteY106" fmla="*/ 514465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109208 w 2621065"/>
              <a:gd name="connsiteY86" fmla="*/ 4034091 h 5144650"/>
              <a:gd name="connsiteX87" fmla="*/ 2168943 w 2621065"/>
              <a:gd name="connsiteY87" fmla="*/ 4139227 h 5144650"/>
              <a:gd name="connsiteX88" fmla="*/ 2222521 w 2621065"/>
              <a:gd name="connsiteY88" fmla="*/ 4263395 h 5144650"/>
              <a:gd name="connsiteX89" fmla="*/ 2241588 w 2621065"/>
              <a:gd name="connsiteY89" fmla="*/ 4306265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68943 w 2621065"/>
              <a:gd name="connsiteY87" fmla="*/ 4139227 h 5144650"/>
              <a:gd name="connsiteX88" fmla="*/ 2222521 w 2621065"/>
              <a:gd name="connsiteY88" fmla="*/ 4263395 h 5144650"/>
              <a:gd name="connsiteX89" fmla="*/ 2241588 w 2621065"/>
              <a:gd name="connsiteY89" fmla="*/ 4306265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02842 w 2621065"/>
              <a:gd name="connsiteY87" fmla="*/ 4242051 h 5144650"/>
              <a:gd name="connsiteX88" fmla="*/ 2222521 w 2621065"/>
              <a:gd name="connsiteY88" fmla="*/ 4263395 h 5144650"/>
              <a:gd name="connsiteX89" fmla="*/ 2241588 w 2621065"/>
              <a:gd name="connsiteY89" fmla="*/ 4306265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02842 w 2621065"/>
              <a:gd name="connsiteY87" fmla="*/ 4242051 h 5144650"/>
              <a:gd name="connsiteX88" fmla="*/ 2222521 w 2621065"/>
              <a:gd name="connsiteY88" fmla="*/ 4263395 h 5144650"/>
              <a:gd name="connsiteX89" fmla="*/ 2109385 w 2621065"/>
              <a:gd name="connsiteY89" fmla="*/ 4438467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1980841 w 2621065"/>
              <a:gd name="connsiteY84" fmla="*/ 4057389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23433 w 2621065"/>
              <a:gd name="connsiteY83" fmla="*/ 3982033 h 5144650"/>
              <a:gd name="connsiteX84" fmla="*/ 1980841 w 2621065"/>
              <a:gd name="connsiteY84" fmla="*/ 4057389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23433 w 2621065"/>
              <a:gd name="connsiteY83" fmla="*/ 3982033 h 5144650"/>
              <a:gd name="connsiteX84" fmla="*/ 1980841 w 2621065"/>
              <a:gd name="connsiteY84" fmla="*/ 4057389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237258 w 2621065"/>
              <a:gd name="connsiteY91" fmla="*/ 4638702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23433 w 2621065"/>
              <a:gd name="connsiteY83" fmla="*/ 3982033 h 5144650"/>
              <a:gd name="connsiteX84" fmla="*/ 1980841 w 2621065"/>
              <a:gd name="connsiteY84" fmla="*/ 4057389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237258 w 2621065"/>
              <a:gd name="connsiteY91" fmla="*/ 4638702 h 5144650"/>
              <a:gd name="connsiteX92" fmla="*/ 2313109 w 2621065"/>
              <a:gd name="connsiteY92" fmla="*/ 4699429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3433 w 2621065"/>
              <a:gd name="connsiteY82" fmla="*/ 3982033 h 5144650"/>
              <a:gd name="connsiteX83" fmla="*/ 1980841 w 2621065"/>
              <a:gd name="connsiteY83" fmla="*/ 4057389 h 5144650"/>
              <a:gd name="connsiteX84" fmla="*/ 2024665 w 2621065"/>
              <a:gd name="connsiteY84" fmla="*/ 4118801 h 5144650"/>
              <a:gd name="connsiteX85" fmla="*/ 2072486 w 2621065"/>
              <a:gd name="connsiteY85" fmla="*/ 4180983 h 5144650"/>
              <a:gd name="connsiteX86" fmla="*/ 2102842 w 2621065"/>
              <a:gd name="connsiteY86" fmla="*/ 4242051 h 5144650"/>
              <a:gd name="connsiteX87" fmla="*/ 2090319 w 2621065"/>
              <a:gd name="connsiteY87" fmla="*/ 4351530 h 5144650"/>
              <a:gd name="connsiteX88" fmla="*/ 2109385 w 2621065"/>
              <a:gd name="connsiteY88" fmla="*/ 4438467 h 5144650"/>
              <a:gd name="connsiteX89" fmla="*/ 2204194 w 2621065"/>
              <a:gd name="connsiteY89" fmla="*/ 4542946 h 5144650"/>
              <a:gd name="connsiteX90" fmla="*/ 2237258 w 2621065"/>
              <a:gd name="connsiteY90" fmla="*/ 4638702 h 5144650"/>
              <a:gd name="connsiteX91" fmla="*/ 2313109 w 2621065"/>
              <a:gd name="connsiteY91" fmla="*/ 4699429 h 5144650"/>
              <a:gd name="connsiteX92" fmla="*/ 2437986 w 2621065"/>
              <a:gd name="connsiteY92" fmla="*/ 4815024 h 5144650"/>
              <a:gd name="connsiteX93" fmla="*/ 2466665 w 2621065"/>
              <a:gd name="connsiteY93" fmla="*/ 4853969 h 5144650"/>
              <a:gd name="connsiteX94" fmla="*/ 2469772 w 2621065"/>
              <a:gd name="connsiteY94" fmla="*/ 4906386 h 5144650"/>
              <a:gd name="connsiteX95" fmla="*/ 2485381 w 2621065"/>
              <a:gd name="connsiteY95" fmla="*/ 4916393 h 5144650"/>
              <a:gd name="connsiteX96" fmla="*/ 2494775 w 2621065"/>
              <a:gd name="connsiteY96" fmla="*/ 4928363 h 5144650"/>
              <a:gd name="connsiteX97" fmla="*/ 2503199 w 2621065"/>
              <a:gd name="connsiteY97" fmla="*/ 4925898 h 5144650"/>
              <a:gd name="connsiteX98" fmla="*/ 2517652 w 2621065"/>
              <a:gd name="connsiteY98" fmla="*/ 4937733 h 5144650"/>
              <a:gd name="connsiteX99" fmla="*/ 2527697 w 2621065"/>
              <a:gd name="connsiteY99" fmla="*/ 4958461 h 5144650"/>
              <a:gd name="connsiteX100" fmla="*/ 2567995 w 2621065"/>
              <a:gd name="connsiteY100" fmla="*/ 5062892 h 5144650"/>
              <a:gd name="connsiteX101" fmla="*/ 2596347 w 2621065"/>
              <a:gd name="connsiteY101" fmla="*/ 5121988 h 5144650"/>
              <a:gd name="connsiteX102" fmla="*/ 2613775 w 2621065"/>
              <a:gd name="connsiteY102" fmla="*/ 5139128 h 5144650"/>
              <a:gd name="connsiteX103" fmla="*/ 2621065 w 2621065"/>
              <a:gd name="connsiteY103" fmla="*/ 5144650 h 5144650"/>
              <a:gd name="connsiteX104" fmla="*/ 0 w 2621065"/>
              <a:gd name="connsiteY104" fmla="*/ 5144650 h 5144650"/>
              <a:gd name="connsiteX105" fmla="*/ 0 w 2621065"/>
              <a:gd name="connsiteY105"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23433 w 2621065"/>
              <a:gd name="connsiteY81" fmla="*/ 3982033 h 5144650"/>
              <a:gd name="connsiteX82" fmla="*/ 1980841 w 2621065"/>
              <a:gd name="connsiteY82" fmla="*/ 4057389 h 5144650"/>
              <a:gd name="connsiteX83" fmla="*/ 2024665 w 2621065"/>
              <a:gd name="connsiteY83" fmla="*/ 4118801 h 5144650"/>
              <a:gd name="connsiteX84" fmla="*/ 2072486 w 2621065"/>
              <a:gd name="connsiteY84" fmla="*/ 4180983 h 5144650"/>
              <a:gd name="connsiteX85" fmla="*/ 2102842 w 2621065"/>
              <a:gd name="connsiteY85" fmla="*/ 4242051 h 5144650"/>
              <a:gd name="connsiteX86" fmla="*/ 2090319 w 2621065"/>
              <a:gd name="connsiteY86" fmla="*/ 4351530 h 5144650"/>
              <a:gd name="connsiteX87" fmla="*/ 2109385 w 2621065"/>
              <a:gd name="connsiteY87" fmla="*/ 4438467 h 5144650"/>
              <a:gd name="connsiteX88" fmla="*/ 2204194 w 2621065"/>
              <a:gd name="connsiteY88" fmla="*/ 4542946 h 5144650"/>
              <a:gd name="connsiteX89" fmla="*/ 2237258 w 2621065"/>
              <a:gd name="connsiteY89" fmla="*/ 4638702 h 5144650"/>
              <a:gd name="connsiteX90" fmla="*/ 2313109 w 2621065"/>
              <a:gd name="connsiteY90" fmla="*/ 4699429 h 5144650"/>
              <a:gd name="connsiteX91" fmla="*/ 2437986 w 2621065"/>
              <a:gd name="connsiteY91" fmla="*/ 4815024 h 5144650"/>
              <a:gd name="connsiteX92" fmla="*/ 2466665 w 2621065"/>
              <a:gd name="connsiteY92" fmla="*/ 4853969 h 5144650"/>
              <a:gd name="connsiteX93" fmla="*/ 2469772 w 2621065"/>
              <a:gd name="connsiteY93" fmla="*/ 4906386 h 5144650"/>
              <a:gd name="connsiteX94" fmla="*/ 2485381 w 2621065"/>
              <a:gd name="connsiteY94" fmla="*/ 4916393 h 5144650"/>
              <a:gd name="connsiteX95" fmla="*/ 2494775 w 2621065"/>
              <a:gd name="connsiteY95" fmla="*/ 4928363 h 5144650"/>
              <a:gd name="connsiteX96" fmla="*/ 2503199 w 2621065"/>
              <a:gd name="connsiteY96" fmla="*/ 4925898 h 5144650"/>
              <a:gd name="connsiteX97" fmla="*/ 2517652 w 2621065"/>
              <a:gd name="connsiteY97" fmla="*/ 4937733 h 5144650"/>
              <a:gd name="connsiteX98" fmla="*/ 2527697 w 2621065"/>
              <a:gd name="connsiteY98" fmla="*/ 4958461 h 5144650"/>
              <a:gd name="connsiteX99" fmla="*/ 2567995 w 2621065"/>
              <a:gd name="connsiteY99" fmla="*/ 5062892 h 5144650"/>
              <a:gd name="connsiteX100" fmla="*/ 2596347 w 2621065"/>
              <a:gd name="connsiteY100" fmla="*/ 5121988 h 5144650"/>
              <a:gd name="connsiteX101" fmla="*/ 2613775 w 2621065"/>
              <a:gd name="connsiteY101" fmla="*/ 5139128 h 5144650"/>
              <a:gd name="connsiteX102" fmla="*/ 2621065 w 2621065"/>
              <a:gd name="connsiteY102" fmla="*/ 5144650 h 5144650"/>
              <a:gd name="connsiteX103" fmla="*/ 0 w 2621065"/>
              <a:gd name="connsiteY103" fmla="*/ 5144650 h 5144650"/>
              <a:gd name="connsiteX104" fmla="*/ 0 w 2621065"/>
              <a:gd name="connsiteY104"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57078 w 2621065"/>
              <a:gd name="connsiteY80" fmla="*/ 3885992 h 5144650"/>
              <a:gd name="connsiteX81" fmla="*/ 1923433 w 2621065"/>
              <a:gd name="connsiteY81" fmla="*/ 3982033 h 5144650"/>
              <a:gd name="connsiteX82" fmla="*/ 1980841 w 2621065"/>
              <a:gd name="connsiteY82" fmla="*/ 4057389 h 5144650"/>
              <a:gd name="connsiteX83" fmla="*/ 2024665 w 2621065"/>
              <a:gd name="connsiteY83" fmla="*/ 4118801 h 5144650"/>
              <a:gd name="connsiteX84" fmla="*/ 2072486 w 2621065"/>
              <a:gd name="connsiteY84" fmla="*/ 4180983 h 5144650"/>
              <a:gd name="connsiteX85" fmla="*/ 2102842 w 2621065"/>
              <a:gd name="connsiteY85" fmla="*/ 4242051 h 5144650"/>
              <a:gd name="connsiteX86" fmla="*/ 2090319 w 2621065"/>
              <a:gd name="connsiteY86" fmla="*/ 4351530 h 5144650"/>
              <a:gd name="connsiteX87" fmla="*/ 2109385 w 2621065"/>
              <a:gd name="connsiteY87" fmla="*/ 4438467 h 5144650"/>
              <a:gd name="connsiteX88" fmla="*/ 2204194 w 2621065"/>
              <a:gd name="connsiteY88" fmla="*/ 4542946 h 5144650"/>
              <a:gd name="connsiteX89" fmla="*/ 2237258 w 2621065"/>
              <a:gd name="connsiteY89" fmla="*/ 4638702 h 5144650"/>
              <a:gd name="connsiteX90" fmla="*/ 2313109 w 2621065"/>
              <a:gd name="connsiteY90" fmla="*/ 4699429 h 5144650"/>
              <a:gd name="connsiteX91" fmla="*/ 2437986 w 2621065"/>
              <a:gd name="connsiteY91" fmla="*/ 4815024 h 5144650"/>
              <a:gd name="connsiteX92" fmla="*/ 2466665 w 2621065"/>
              <a:gd name="connsiteY92" fmla="*/ 4853969 h 5144650"/>
              <a:gd name="connsiteX93" fmla="*/ 2469772 w 2621065"/>
              <a:gd name="connsiteY93" fmla="*/ 4906386 h 5144650"/>
              <a:gd name="connsiteX94" fmla="*/ 2485381 w 2621065"/>
              <a:gd name="connsiteY94" fmla="*/ 4916393 h 5144650"/>
              <a:gd name="connsiteX95" fmla="*/ 2494775 w 2621065"/>
              <a:gd name="connsiteY95" fmla="*/ 4928363 h 5144650"/>
              <a:gd name="connsiteX96" fmla="*/ 2503199 w 2621065"/>
              <a:gd name="connsiteY96" fmla="*/ 4925898 h 5144650"/>
              <a:gd name="connsiteX97" fmla="*/ 2517652 w 2621065"/>
              <a:gd name="connsiteY97" fmla="*/ 4937733 h 5144650"/>
              <a:gd name="connsiteX98" fmla="*/ 2527697 w 2621065"/>
              <a:gd name="connsiteY98" fmla="*/ 4958461 h 5144650"/>
              <a:gd name="connsiteX99" fmla="*/ 2567995 w 2621065"/>
              <a:gd name="connsiteY99" fmla="*/ 5062892 h 5144650"/>
              <a:gd name="connsiteX100" fmla="*/ 2596347 w 2621065"/>
              <a:gd name="connsiteY100" fmla="*/ 5121988 h 5144650"/>
              <a:gd name="connsiteX101" fmla="*/ 2613775 w 2621065"/>
              <a:gd name="connsiteY101" fmla="*/ 5139128 h 5144650"/>
              <a:gd name="connsiteX102" fmla="*/ 2621065 w 2621065"/>
              <a:gd name="connsiteY102" fmla="*/ 5144650 h 5144650"/>
              <a:gd name="connsiteX103" fmla="*/ 0 w 2621065"/>
              <a:gd name="connsiteY103" fmla="*/ 5144650 h 5144650"/>
              <a:gd name="connsiteX104" fmla="*/ 0 w 2621065"/>
              <a:gd name="connsiteY104"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07160 h 5144650"/>
              <a:gd name="connsiteX80" fmla="*/ 1857078 w 2621065"/>
              <a:gd name="connsiteY80" fmla="*/ 3885992 h 5144650"/>
              <a:gd name="connsiteX81" fmla="*/ 1923433 w 2621065"/>
              <a:gd name="connsiteY81" fmla="*/ 3982033 h 5144650"/>
              <a:gd name="connsiteX82" fmla="*/ 1980841 w 2621065"/>
              <a:gd name="connsiteY82" fmla="*/ 4057389 h 5144650"/>
              <a:gd name="connsiteX83" fmla="*/ 2024665 w 2621065"/>
              <a:gd name="connsiteY83" fmla="*/ 4118801 h 5144650"/>
              <a:gd name="connsiteX84" fmla="*/ 2072486 w 2621065"/>
              <a:gd name="connsiteY84" fmla="*/ 4180983 h 5144650"/>
              <a:gd name="connsiteX85" fmla="*/ 2102842 w 2621065"/>
              <a:gd name="connsiteY85" fmla="*/ 4242051 h 5144650"/>
              <a:gd name="connsiteX86" fmla="*/ 2090319 w 2621065"/>
              <a:gd name="connsiteY86" fmla="*/ 4351530 h 5144650"/>
              <a:gd name="connsiteX87" fmla="*/ 2109385 w 2621065"/>
              <a:gd name="connsiteY87" fmla="*/ 4438467 h 5144650"/>
              <a:gd name="connsiteX88" fmla="*/ 2204194 w 2621065"/>
              <a:gd name="connsiteY88" fmla="*/ 4542946 h 5144650"/>
              <a:gd name="connsiteX89" fmla="*/ 2237258 w 2621065"/>
              <a:gd name="connsiteY89" fmla="*/ 4638702 h 5144650"/>
              <a:gd name="connsiteX90" fmla="*/ 2313109 w 2621065"/>
              <a:gd name="connsiteY90" fmla="*/ 4699429 h 5144650"/>
              <a:gd name="connsiteX91" fmla="*/ 2437986 w 2621065"/>
              <a:gd name="connsiteY91" fmla="*/ 4815024 h 5144650"/>
              <a:gd name="connsiteX92" fmla="*/ 2466665 w 2621065"/>
              <a:gd name="connsiteY92" fmla="*/ 4853969 h 5144650"/>
              <a:gd name="connsiteX93" fmla="*/ 2469772 w 2621065"/>
              <a:gd name="connsiteY93" fmla="*/ 4906386 h 5144650"/>
              <a:gd name="connsiteX94" fmla="*/ 2485381 w 2621065"/>
              <a:gd name="connsiteY94" fmla="*/ 4916393 h 5144650"/>
              <a:gd name="connsiteX95" fmla="*/ 2494775 w 2621065"/>
              <a:gd name="connsiteY95" fmla="*/ 4928363 h 5144650"/>
              <a:gd name="connsiteX96" fmla="*/ 2503199 w 2621065"/>
              <a:gd name="connsiteY96" fmla="*/ 4925898 h 5144650"/>
              <a:gd name="connsiteX97" fmla="*/ 2517652 w 2621065"/>
              <a:gd name="connsiteY97" fmla="*/ 4937733 h 5144650"/>
              <a:gd name="connsiteX98" fmla="*/ 2527697 w 2621065"/>
              <a:gd name="connsiteY98" fmla="*/ 4958461 h 5144650"/>
              <a:gd name="connsiteX99" fmla="*/ 2567995 w 2621065"/>
              <a:gd name="connsiteY99" fmla="*/ 5062892 h 5144650"/>
              <a:gd name="connsiteX100" fmla="*/ 2596347 w 2621065"/>
              <a:gd name="connsiteY100" fmla="*/ 5121988 h 5144650"/>
              <a:gd name="connsiteX101" fmla="*/ 2613775 w 2621065"/>
              <a:gd name="connsiteY101" fmla="*/ 5139128 h 5144650"/>
              <a:gd name="connsiteX102" fmla="*/ 2621065 w 2621065"/>
              <a:gd name="connsiteY102" fmla="*/ 5144650 h 5144650"/>
              <a:gd name="connsiteX103" fmla="*/ 0 w 2621065"/>
              <a:gd name="connsiteY103" fmla="*/ 5144650 h 5144650"/>
              <a:gd name="connsiteX104" fmla="*/ 0 w 2621065"/>
              <a:gd name="connsiteY104"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57078 w 2621065"/>
              <a:gd name="connsiteY79" fmla="*/ 3885992 h 5144650"/>
              <a:gd name="connsiteX80" fmla="*/ 1923433 w 2621065"/>
              <a:gd name="connsiteY80" fmla="*/ 3982033 h 5144650"/>
              <a:gd name="connsiteX81" fmla="*/ 1980841 w 2621065"/>
              <a:gd name="connsiteY81" fmla="*/ 4057389 h 5144650"/>
              <a:gd name="connsiteX82" fmla="*/ 2024665 w 2621065"/>
              <a:gd name="connsiteY82" fmla="*/ 4118801 h 5144650"/>
              <a:gd name="connsiteX83" fmla="*/ 2072486 w 2621065"/>
              <a:gd name="connsiteY83" fmla="*/ 4180983 h 5144650"/>
              <a:gd name="connsiteX84" fmla="*/ 2102842 w 2621065"/>
              <a:gd name="connsiteY84" fmla="*/ 4242051 h 5144650"/>
              <a:gd name="connsiteX85" fmla="*/ 2090319 w 2621065"/>
              <a:gd name="connsiteY85" fmla="*/ 4351530 h 5144650"/>
              <a:gd name="connsiteX86" fmla="*/ 2109385 w 2621065"/>
              <a:gd name="connsiteY86" fmla="*/ 4438467 h 5144650"/>
              <a:gd name="connsiteX87" fmla="*/ 2204194 w 2621065"/>
              <a:gd name="connsiteY87" fmla="*/ 4542946 h 5144650"/>
              <a:gd name="connsiteX88" fmla="*/ 2237258 w 2621065"/>
              <a:gd name="connsiteY88" fmla="*/ 4638702 h 5144650"/>
              <a:gd name="connsiteX89" fmla="*/ 2313109 w 2621065"/>
              <a:gd name="connsiteY89" fmla="*/ 4699429 h 5144650"/>
              <a:gd name="connsiteX90" fmla="*/ 2437986 w 2621065"/>
              <a:gd name="connsiteY90" fmla="*/ 4815024 h 5144650"/>
              <a:gd name="connsiteX91" fmla="*/ 2466665 w 2621065"/>
              <a:gd name="connsiteY91" fmla="*/ 4853969 h 5144650"/>
              <a:gd name="connsiteX92" fmla="*/ 2469772 w 2621065"/>
              <a:gd name="connsiteY92" fmla="*/ 4906386 h 5144650"/>
              <a:gd name="connsiteX93" fmla="*/ 2485381 w 2621065"/>
              <a:gd name="connsiteY93" fmla="*/ 4916393 h 5144650"/>
              <a:gd name="connsiteX94" fmla="*/ 2494775 w 2621065"/>
              <a:gd name="connsiteY94" fmla="*/ 4928363 h 5144650"/>
              <a:gd name="connsiteX95" fmla="*/ 2503199 w 2621065"/>
              <a:gd name="connsiteY95" fmla="*/ 4925898 h 5144650"/>
              <a:gd name="connsiteX96" fmla="*/ 2517652 w 2621065"/>
              <a:gd name="connsiteY96" fmla="*/ 4937733 h 5144650"/>
              <a:gd name="connsiteX97" fmla="*/ 2527697 w 2621065"/>
              <a:gd name="connsiteY97" fmla="*/ 4958461 h 5144650"/>
              <a:gd name="connsiteX98" fmla="*/ 2567995 w 2621065"/>
              <a:gd name="connsiteY98" fmla="*/ 5062892 h 5144650"/>
              <a:gd name="connsiteX99" fmla="*/ 2596347 w 2621065"/>
              <a:gd name="connsiteY99" fmla="*/ 5121988 h 5144650"/>
              <a:gd name="connsiteX100" fmla="*/ 2613775 w 2621065"/>
              <a:gd name="connsiteY100" fmla="*/ 5139128 h 5144650"/>
              <a:gd name="connsiteX101" fmla="*/ 2621065 w 2621065"/>
              <a:gd name="connsiteY101" fmla="*/ 5144650 h 5144650"/>
              <a:gd name="connsiteX102" fmla="*/ 0 w 2621065"/>
              <a:gd name="connsiteY102" fmla="*/ 5144650 h 5144650"/>
              <a:gd name="connsiteX103" fmla="*/ 0 w 2621065"/>
              <a:gd name="connsiteY103"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09385 w 2621065"/>
              <a:gd name="connsiteY85" fmla="*/ 4438467 h 5144650"/>
              <a:gd name="connsiteX86" fmla="*/ 2204194 w 2621065"/>
              <a:gd name="connsiteY86" fmla="*/ 4542946 h 5144650"/>
              <a:gd name="connsiteX87" fmla="*/ 2237258 w 2621065"/>
              <a:gd name="connsiteY87" fmla="*/ 4638702 h 5144650"/>
              <a:gd name="connsiteX88" fmla="*/ 2313109 w 2621065"/>
              <a:gd name="connsiteY88" fmla="*/ 4699429 h 5144650"/>
              <a:gd name="connsiteX89" fmla="*/ 2437986 w 2621065"/>
              <a:gd name="connsiteY89" fmla="*/ 4815024 h 5144650"/>
              <a:gd name="connsiteX90" fmla="*/ 2466665 w 2621065"/>
              <a:gd name="connsiteY90" fmla="*/ 4853969 h 5144650"/>
              <a:gd name="connsiteX91" fmla="*/ 2469772 w 2621065"/>
              <a:gd name="connsiteY91" fmla="*/ 4906386 h 5144650"/>
              <a:gd name="connsiteX92" fmla="*/ 2485381 w 2621065"/>
              <a:gd name="connsiteY92" fmla="*/ 4916393 h 5144650"/>
              <a:gd name="connsiteX93" fmla="*/ 2494775 w 2621065"/>
              <a:gd name="connsiteY93" fmla="*/ 4928363 h 5144650"/>
              <a:gd name="connsiteX94" fmla="*/ 2503199 w 2621065"/>
              <a:gd name="connsiteY94" fmla="*/ 4925898 h 5144650"/>
              <a:gd name="connsiteX95" fmla="*/ 2517652 w 2621065"/>
              <a:gd name="connsiteY95" fmla="*/ 4937733 h 5144650"/>
              <a:gd name="connsiteX96" fmla="*/ 2527697 w 2621065"/>
              <a:gd name="connsiteY96" fmla="*/ 4958461 h 5144650"/>
              <a:gd name="connsiteX97" fmla="*/ 2567995 w 2621065"/>
              <a:gd name="connsiteY97" fmla="*/ 5062892 h 5144650"/>
              <a:gd name="connsiteX98" fmla="*/ 2596347 w 2621065"/>
              <a:gd name="connsiteY98" fmla="*/ 5121988 h 5144650"/>
              <a:gd name="connsiteX99" fmla="*/ 2613775 w 2621065"/>
              <a:gd name="connsiteY99" fmla="*/ 5139128 h 5144650"/>
              <a:gd name="connsiteX100" fmla="*/ 2621065 w 2621065"/>
              <a:gd name="connsiteY100" fmla="*/ 5144650 h 5144650"/>
              <a:gd name="connsiteX101" fmla="*/ 0 w 2621065"/>
              <a:gd name="connsiteY101" fmla="*/ 5144650 h 5144650"/>
              <a:gd name="connsiteX102" fmla="*/ 0 w 2621065"/>
              <a:gd name="connsiteY102"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09385 w 2621065"/>
              <a:gd name="connsiteY85" fmla="*/ 4438467 h 5144650"/>
              <a:gd name="connsiteX86" fmla="*/ 2204194 w 2621065"/>
              <a:gd name="connsiteY86" fmla="*/ 4542946 h 5144650"/>
              <a:gd name="connsiteX87" fmla="*/ 2237258 w 2621065"/>
              <a:gd name="connsiteY87" fmla="*/ 4638702 h 5144650"/>
              <a:gd name="connsiteX88" fmla="*/ 2437986 w 2621065"/>
              <a:gd name="connsiteY88" fmla="*/ 4815024 h 5144650"/>
              <a:gd name="connsiteX89" fmla="*/ 2466665 w 2621065"/>
              <a:gd name="connsiteY89" fmla="*/ 4853969 h 5144650"/>
              <a:gd name="connsiteX90" fmla="*/ 2469772 w 2621065"/>
              <a:gd name="connsiteY90" fmla="*/ 4906386 h 5144650"/>
              <a:gd name="connsiteX91" fmla="*/ 2485381 w 2621065"/>
              <a:gd name="connsiteY91" fmla="*/ 4916393 h 5144650"/>
              <a:gd name="connsiteX92" fmla="*/ 2494775 w 2621065"/>
              <a:gd name="connsiteY92" fmla="*/ 4928363 h 5144650"/>
              <a:gd name="connsiteX93" fmla="*/ 2503199 w 2621065"/>
              <a:gd name="connsiteY93" fmla="*/ 4925898 h 5144650"/>
              <a:gd name="connsiteX94" fmla="*/ 2517652 w 2621065"/>
              <a:gd name="connsiteY94" fmla="*/ 4937733 h 5144650"/>
              <a:gd name="connsiteX95" fmla="*/ 2527697 w 2621065"/>
              <a:gd name="connsiteY95" fmla="*/ 4958461 h 5144650"/>
              <a:gd name="connsiteX96" fmla="*/ 2567995 w 2621065"/>
              <a:gd name="connsiteY96" fmla="*/ 5062892 h 5144650"/>
              <a:gd name="connsiteX97" fmla="*/ 2596347 w 2621065"/>
              <a:gd name="connsiteY97" fmla="*/ 5121988 h 5144650"/>
              <a:gd name="connsiteX98" fmla="*/ 2613775 w 2621065"/>
              <a:gd name="connsiteY98" fmla="*/ 5139128 h 5144650"/>
              <a:gd name="connsiteX99" fmla="*/ 2621065 w 2621065"/>
              <a:gd name="connsiteY99" fmla="*/ 5144650 h 5144650"/>
              <a:gd name="connsiteX100" fmla="*/ 0 w 2621065"/>
              <a:gd name="connsiteY100" fmla="*/ 5144650 h 5144650"/>
              <a:gd name="connsiteX101" fmla="*/ 0 w 2621065"/>
              <a:gd name="connsiteY101"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09385 w 2621065"/>
              <a:gd name="connsiteY85" fmla="*/ 4438467 h 5144650"/>
              <a:gd name="connsiteX86" fmla="*/ 2204194 w 2621065"/>
              <a:gd name="connsiteY86" fmla="*/ 4542946 h 5144650"/>
              <a:gd name="connsiteX87" fmla="*/ 2237258 w 2621065"/>
              <a:gd name="connsiteY87" fmla="*/ 4638702 h 5144650"/>
              <a:gd name="connsiteX88" fmla="*/ 2349851 w 2621065"/>
              <a:gd name="connsiteY88" fmla="*/ 4719544 h 5144650"/>
              <a:gd name="connsiteX89" fmla="*/ 2466665 w 2621065"/>
              <a:gd name="connsiteY89" fmla="*/ 4853969 h 5144650"/>
              <a:gd name="connsiteX90" fmla="*/ 2469772 w 2621065"/>
              <a:gd name="connsiteY90" fmla="*/ 4906386 h 5144650"/>
              <a:gd name="connsiteX91" fmla="*/ 2485381 w 2621065"/>
              <a:gd name="connsiteY91" fmla="*/ 4916393 h 5144650"/>
              <a:gd name="connsiteX92" fmla="*/ 2494775 w 2621065"/>
              <a:gd name="connsiteY92" fmla="*/ 4928363 h 5144650"/>
              <a:gd name="connsiteX93" fmla="*/ 2503199 w 2621065"/>
              <a:gd name="connsiteY93" fmla="*/ 4925898 h 5144650"/>
              <a:gd name="connsiteX94" fmla="*/ 2517652 w 2621065"/>
              <a:gd name="connsiteY94" fmla="*/ 4937733 h 5144650"/>
              <a:gd name="connsiteX95" fmla="*/ 2527697 w 2621065"/>
              <a:gd name="connsiteY95" fmla="*/ 4958461 h 5144650"/>
              <a:gd name="connsiteX96" fmla="*/ 2567995 w 2621065"/>
              <a:gd name="connsiteY96" fmla="*/ 5062892 h 5144650"/>
              <a:gd name="connsiteX97" fmla="*/ 2596347 w 2621065"/>
              <a:gd name="connsiteY97" fmla="*/ 5121988 h 5144650"/>
              <a:gd name="connsiteX98" fmla="*/ 2613775 w 2621065"/>
              <a:gd name="connsiteY98" fmla="*/ 5139128 h 5144650"/>
              <a:gd name="connsiteX99" fmla="*/ 2621065 w 2621065"/>
              <a:gd name="connsiteY99" fmla="*/ 5144650 h 5144650"/>
              <a:gd name="connsiteX100" fmla="*/ 0 w 2621065"/>
              <a:gd name="connsiteY100" fmla="*/ 5144650 h 5144650"/>
              <a:gd name="connsiteX101" fmla="*/ 0 w 2621065"/>
              <a:gd name="connsiteY101"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09385 w 2621065"/>
              <a:gd name="connsiteY85" fmla="*/ 4438467 h 5144650"/>
              <a:gd name="connsiteX86" fmla="*/ 2204194 w 2621065"/>
              <a:gd name="connsiteY86" fmla="*/ 4542946 h 5144650"/>
              <a:gd name="connsiteX87" fmla="*/ 2296014 w 2621065"/>
              <a:gd name="connsiteY87" fmla="*/ 4609323 h 5144650"/>
              <a:gd name="connsiteX88" fmla="*/ 2349851 w 2621065"/>
              <a:gd name="connsiteY88" fmla="*/ 4719544 h 5144650"/>
              <a:gd name="connsiteX89" fmla="*/ 2466665 w 2621065"/>
              <a:gd name="connsiteY89" fmla="*/ 4853969 h 5144650"/>
              <a:gd name="connsiteX90" fmla="*/ 2469772 w 2621065"/>
              <a:gd name="connsiteY90" fmla="*/ 4906386 h 5144650"/>
              <a:gd name="connsiteX91" fmla="*/ 2485381 w 2621065"/>
              <a:gd name="connsiteY91" fmla="*/ 4916393 h 5144650"/>
              <a:gd name="connsiteX92" fmla="*/ 2494775 w 2621065"/>
              <a:gd name="connsiteY92" fmla="*/ 4928363 h 5144650"/>
              <a:gd name="connsiteX93" fmla="*/ 2503199 w 2621065"/>
              <a:gd name="connsiteY93" fmla="*/ 4925898 h 5144650"/>
              <a:gd name="connsiteX94" fmla="*/ 2517652 w 2621065"/>
              <a:gd name="connsiteY94" fmla="*/ 4937733 h 5144650"/>
              <a:gd name="connsiteX95" fmla="*/ 2527697 w 2621065"/>
              <a:gd name="connsiteY95" fmla="*/ 4958461 h 5144650"/>
              <a:gd name="connsiteX96" fmla="*/ 2567995 w 2621065"/>
              <a:gd name="connsiteY96" fmla="*/ 5062892 h 5144650"/>
              <a:gd name="connsiteX97" fmla="*/ 2596347 w 2621065"/>
              <a:gd name="connsiteY97" fmla="*/ 5121988 h 5144650"/>
              <a:gd name="connsiteX98" fmla="*/ 2613775 w 2621065"/>
              <a:gd name="connsiteY98" fmla="*/ 5139128 h 5144650"/>
              <a:gd name="connsiteX99" fmla="*/ 2621065 w 2621065"/>
              <a:gd name="connsiteY99" fmla="*/ 5144650 h 5144650"/>
              <a:gd name="connsiteX100" fmla="*/ 0 w 2621065"/>
              <a:gd name="connsiteY100" fmla="*/ 5144650 h 5144650"/>
              <a:gd name="connsiteX101" fmla="*/ 0 w 2621065"/>
              <a:gd name="connsiteY101"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97520 w 2621065"/>
              <a:gd name="connsiteY85" fmla="*/ 4467846 h 5144650"/>
              <a:gd name="connsiteX86" fmla="*/ 2204194 w 2621065"/>
              <a:gd name="connsiteY86" fmla="*/ 4542946 h 5144650"/>
              <a:gd name="connsiteX87" fmla="*/ 2296014 w 2621065"/>
              <a:gd name="connsiteY87" fmla="*/ 4609323 h 5144650"/>
              <a:gd name="connsiteX88" fmla="*/ 2349851 w 2621065"/>
              <a:gd name="connsiteY88" fmla="*/ 4719544 h 5144650"/>
              <a:gd name="connsiteX89" fmla="*/ 2466665 w 2621065"/>
              <a:gd name="connsiteY89" fmla="*/ 4853969 h 5144650"/>
              <a:gd name="connsiteX90" fmla="*/ 2469772 w 2621065"/>
              <a:gd name="connsiteY90" fmla="*/ 4906386 h 5144650"/>
              <a:gd name="connsiteX91" fmla="*/ 2485381 w 2621065"/>
              <a:gd name="connsiteY91" fmla="*/ 4916393 h 5144650"/>
              <a:gd name="connsiteX92" fmla="*/ 2494775 w 2621065"/>
              <a:gd name="connsiteY92" fmla="*/ 4928363 h 5144650"/>
              <a:gd name="connsiteX93" fmla="*/ 2503199 w 2621065"/>
              <a:gd name="connsiteY93" fmla="*/ 4925898 h 5144650"/>
              <a:gd name="connsiteX94" fmla="*/ 2517652 w 2621065"/>
              <a:gd name="connsiteY94" fmla="*/ 4937733 h 5144650"/>
              <a:gd name="connsiteX95" fmla="*/ 2527697 w 2621065"/>
              <a:gd name="connsiteY95" fmla="*/ 4958461 h 5144650"/>
              <a:gd name="connsiteX96" fmla="*/ 2567995 w 2621065"/>
              <a:gd name="connsiteY96" fmla="*/ 5062892 h 5144650"/>
              <a:gd name="connsiteX97" fmla="*/ 2596347 w 2621065"/>
              <a:gd name="connsiteY97" fmla="*/ 5121988 h 5144650"/>
              <a:gd name="connsiteX98" fmla="*/ 2613775 w 2621065"/>
              <a:gd name="connsiteY98" fmla="*/ 5139128 h 5144650"/>
              <a:gd name="connsiteX99" fmla="*/ 2621065 w 2621065"/>
              <a:gd name="connsiteY99" fmla="*/ 5144650 h 5144650"/>
              <a:gd name="connsiteX100" fmla="*/ 0 w 2621065"/>
              <a:gd name="connsiteY100" fmla="*/ 5144650 h 5144650"/>
              <a:gd name="connsiteX101" fmla="*/ 0 w 2621065"/>
              <a:gd name="connsiteY101" fmla="*/ 0 h 514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621065" h="5144650">
                <a:moveTo>
                  <a:pt x="0" y="0"/>
                </a:moveTo>
                <a:lnTo>
                  <a:pt x="245438" y="268808"/>
                </a:lnTo>
                <a:lnTo>
                  <a:pt x="252687" y="292650"/>
                </a:lnTo>
                <a:lnTo>
                  <a:pt x="270361" y="304212"/>
                </a:lnTo>
                <a:cubicBezTo>
                  <a:pt x="273529" y="310126"/>
                  <a:pt x="273234" y="316860"/>
                  <a:pt x="272327" y="324001"/>
                </a:cubicBezTo>
                <a:cubicBezTo>
                  <a:pt x="272244" y="325072"/>
                  <a:pt x="272160" y="326143"/>
                  <a:pt x="272077" y="327214"/>
                </a:cubicBezTo>
                <a:lnTo>
                  <a:pt x="295110" y="357098"/>
                </a:lnTo>
                <a:lnTo>
                  <a:pt x="296727" y="371749"/>
                </a:lnTo>
                <a:cubicBezTo>
                  <a:pt x="307880" y="397452"/>
                  <a:pt x="336849" y="412373"/>
                  <a:pt x="332716" y="440404"/>
                </a:cubicBezTo>
                <a:cubicBezTo>
                  <a:pt x="334711" y="448819"/>
                  <a:pt x="338212" y="455052"/>
                  <a:pt x="342633" y="459903"/>
                </a:cubicBezTo>
                <a:lnTo>
                  <a:pt x="357304" y="470524"/>
                </a:lnTo>
                <a:lnTo>
                  <a:pt x="366064" y="467634"/>
                </a:lnTo>
                <a:lnTo>
                  <a:pt x="372502" y="477374"/>
                </a:lnTo>
                <a:lnTo>
                  <a:pt x="375501" y="478682"/>
                </a:lnTo>
                <a:cubicBezTo>
                  <a:pt x="383272" y="491970"/>
                  <a:pt x="403866" y="531500"/>
                  <a:pt x="419128" y="557106"/>
                </a:cubicBezTo>
                <a:cubicBezTo>
                  <a:pt x="439248" y="581985"/>
                  <a:pt x="451401" y="588102"/>
                  <a:pt x="467073" y="632313"/>
                </a:cubicBezTo>
                <a:cubicBezTo>
                  <a:pt x="479664" y="694967"/>
                  <a:pt x="495907" y="682399"/>
                  <a:pt x="490229" y="751490"/>
                </a:cubicBezTo>
                <a:cubicBezTo>
                  <a:pt x="499208" y="732249"/>
                  <a:pt x="513168" y="781653"/>
                  <a:pt x="516935" y="799823"/>
                </a:cubicBezTo>
                <a:cubicBezTo>
                  <a:pt x="520991" y="859493"/>
                  <a:pt x="569045" y="820005"/>
                  <a:pt x="542847" y="848761"/>
                </a:cubicBezTo>
                <a:cubicBezTo>
                  <a:pt x="562656" y="881830"/>
                  <a:pt x="526272" y="969168"/>
                  <a:pt x="572074" y="958725"/>
                </a:cubicBezTo>
                <a:cubicBezTo>
                  <a:pt x="597644" y="999777"/>
                  <a:pt x="577323" y="1011573"/>
                  <a:pt x="620598" y="1033391"/>
                </a:cubicBezTo>
                <a:cubicBezTo>
                  <a:pt x="630696" y="1059064"/>
                  <a:pt x="633259" y="1106766"/>
                  <a:pt x="632660" y="1112764"/>
                </a:cubicBezTo>
                <a:lnTo>
                  <a:pt x="634562" y="1113550"/>
                </a:lnTo>
                <a:cubicBezTo>
                  <a:pt x="640098" y="1119137"/>
                  <a:pt x="641169" y="1124274"/>
                  <a:pt x="640269" y="1129199"/>
                </a:cubicBezTo>
                <a:lnTo>
                  <a:pt x="637728" y="1135143"/>
                </a:lnTo>
                <a:lnTo>
                  <a:pt x="687640" y="1174841"/>
                </a:lnTo>
                <a:lnTo>
                  <a:pt x="724323" y="1244103"/>
                </a:lnTo>
                <a:cubicBezTo>
                  <a:pt x="726461" y="1255968"/>
                  <a:pt x="729249" y="1267984"/>
                  <a:pt x="732765" y="1279809"/>
                </a:cubicBezTo>
                <a:lnTo>
                  <a:pt x="735243" y="1286495"/>
                </a:lnTo>
                <a:lnTo>
                  <a:pt x="735618" y="1286424"/>
                </a:lnTo>
                <a:cubicBezTo>
                  <a:pt x="736846" y="1287437"/>
                  <a:pt x="737921" y="1289470"/>
                  <a:pt x="738875" y="1293066"/>
                </a:cubicBezTo>
                <a:lnTo>
                  <a:pt x="739767" y="1298687"/>
                </a:lnTo>
                <a:lnTo>
                  <a:pt x="744578" y="1311657"/>
                </a:lnTo>
                <a:lnTo>
                  <a:pt x="748379" y="1314753"/>
                </a:lnTo>
                <a:lnTo>
                  <a:pt x="752978" y="1314010"/>
                </a:lnTo>
                <a:lnTo>
                  <a:pt x="752978" y="1315472"/>
                </a:lnTo>
                <a:cubicBezTo>
                  <a:pt x="749424" y="1328629"/>
                  <a:pt x="740370" y="1337267"/>
                  <a:pt x="772880" y="1332740"/>
                </a:cubicBezTo>
                <a:cubicBezTo>
                  <a:pt x="769449" y="1360171"/>
                  <a:pt x="788120" y="1354435"/>
                  <a:pt x="805255" y="1379426"/>
                </a:cubicBezTo>
                <a:cubicBezTo>
                  <a:pt x="820018" y="1405268"/>
                  <a:pt x="847469" y="1452732"/>
                  <a:pt x="861455" y="1487793"/>
                </a:cubicBezTo>
                <a:cubicBezTo>
                  <a:pt x="860472" y="1529583"/>
                  <a:pt x="873198" y="1558240"/>
                  <a:pt x="889172" y="1589794"/>
                </a:cubicBezTo>
                <a:cubicBezTo>
                  <a:pt x="901837" y="1624879"/>
                  <a:pt x="918553" y="1656375"/>
                  <a:pt x="937443" y="1698307"/>
                </a:cubicBezTo>
                <a:lnTo>
                  <a:pt x="974458" y="1768464"/>
                </a:lnTo>
                <a:lnTo>
                  <a:pt x="1013480" y="1853903"/>
                </a:lnTo>
                <a:lnTo>
                  <a:pt x="1031382" y="1948177"/>
                </a:lnTo>
                <a:cubicBezTo>
                  <a:pt x="1065794" y="1983780"/>
                  <a:pt x="1017975" y="2014601"/>
                  <a:pt x="1031611" y="2064126"/>
                </a:cubicBezTo>
                <a:cubicBezTo>
                  <a:pt x="1011441" y="2152960"/>
                  <a:pt x="1051780" y="2170768"/>
                  <a:pt x="1043751" y="2210534"/>
                </a:cubicBezTo>
                <a:cubicBezTo>
                  <a:pt x="1047718" y="2261633"/>
                  <a:pt x="1043420" y="2260757"/>
                  <a:pt x="1055412" y="2309009"/>
                </a:cubicBezTo>
                <a:cubicBezTo>
                  <a:pt x="1065957" y="2376047"/>
                  <a:pt x="1080662" y="2371020"/>
                  <a:pt x="1077288" y="2438335"/>
                </a:cubicBezTo>
                <a:cubicBezTo>
                  <a:pt x="1117396" y="2455794"/>
                  <a:pt x="1082533" y="2452352"/>
                  <a:pt x="1095035" y="2483804"/>
                </a:cubicBezTo>
                <a:cubicBezTo>
                  <a:pt x="1061853" y="2488858"/>
                  <a:pt x="1120109" y="2517457"/>
                  <a:pt x="1084874" y="2535656"/>
                </a:cubicBezTo>
                <a:cubicBezTo>
                  <a:pt x="1088269" y="2540805"/>
                  <a:pt x="1092665" y="2545220"/>
                  <a:pt x="1097340" y="2549509"/>
                </a:cubicBezTo>
                <a:lnTo>
                  <a:pt x="1099771" y="2551770"/>
                </a:lnTo>
                <a:lnTo>
                  <a:pt x="1103350" y="2563634"/>
                </a:lnTo>
                <a:lnTo>
                  <a:pt x="1112049" y="2563454"/>
                </a:lnTo>
                <a:lnTo>
                  <a:pt x="1127385" y="2601609"/>
                </a:lnTo>
                <a:cubicBezTo>
                  <a:pt x="1113460" y="2637696"/>
                  <a:pt x="1158915" y="2668604"/>
                  <a:pt x="1139861" y="2713894"/>
                </a:cubicBezTo>
                <a:cubicBezTo>
                  <a:pt x="1135736" y="2729724"/>
                  <a:pt x="1140589" y="2773668"/>
                  <a:pt x="1152243" y="2778897"/>
                </a:cubicBezTo>
                <a:cubicBezTo>
                  <a:pt x="1155466" y="2787425"/>
                  <a:pt x="1152635" y="2799266"/>
                  <a:pt x="1164665" y="2800172"/>
                </a:cubicBezTo>
                <a:cubicBezTo>
                  <a:pt x="1179331" y="2803170"/>
                  <a:pt x="1160739" y="2841509"/>
                  <a:pt x="1176824" y="2832181"/>
                </a:cubicBezTo>
                <a:cubicBezTo>
                  <a:pt x="1164161" y="2859250"/>
                  <a:pt x="1195203" y="2868939"/>
                  <a:pt x="1204261" y="2886025"/>
                </a:cubicBezTo>
                <a:cubicBezTo>
                  <a:pt x="1217507" y="2920528"/>
                  <a:pt x="1243211" y="2992435"/>
                  <a:pt x="1256301" y="3039204"/>
                </a:cubicBezTo>
                <a:cubicBezTo>
                  <a:pt x="1264978" y="3073150"/>
                  <a:pt x="1260044" y="3127834"/>
                  <a:pt x="1282793" y="3166645"/>
                </a:cubicBezTo>
                <a:cubicBezTo>
                  <a:pt x="1304595" y="3193363"/>
                  <a:pt x="1317394" y="3226316"/>
                  <a:pt x="1353529" y="3266459"/>
                </a:cubicBezTo>
                <a:cubicBezTo>
                  <a:pt x="1399246" y="3301093"/>
                  <a:pt x="1431707" y="3283631"/>
                  <a:pt x="1443501" y="3351404"/>
                </a:cubicBezTo>
                <a:cubicBezTo>
                  <a:pt x="1476611" y="3383947"/>
                  <a:pt x="1480437" y="3422250"/>
                  <a:pt x="1502378" y="3451792"/>
                </a:cubicBezTo>
                <a:cubicBezTo>
                  <a:pt x="1529852" y="3487829"/>
                  <a:pt x="1579951" y="3532847"/>
                  <a:pt x="1608347" y="3567627"/>
                </a:cubicBezTo>
                <a:cubicBezTo>
                  <a:pt x="1624615" y="3589596"/>
                  <a:pt x="1671830" y="3654562"/>
                  <a:pt x="1672750" y="3660473"/>
                </a:cubicBezTo>
                <a:lnTo>
                  <a:pt x="1674801" y="3660727"/>
                </a:lnTo>
                <a:cubicBezTo>
                  <a:pt x="1681591" y="3664628"/>
                  <a:pt x="1683921" y="3669274"/>
                  <a:pt x="1684280" y="3674236"/>
                </a:cubicBezTo>
                <a:lnTo>
                  <a:pt x="1683297" y="3680606"/>
                </a:lnTo>
                <a:lnTo>
                  <a:pt x="1688840" y="3690943"/>
                </a:lnTo>
                <a:lnTo>
                  <a:pt x="1697179" y="3714191"/>
                </a:lnTo>
                <a:cubicBezTo>
                  <a:pt x="1717721" y="3731428"/>
                  <a:pt x="1792260" y="3780041"/>
                  <a:pt x="1812095" y="3794363"/>
                </a:cubicBezTo>
                <a:lnTo>
                  <a:pt x="1816185" y="3800123"/>
                </a:lnTo>
                <a:lnTo>
                  <a:pt x="1816532" y="3799958"/>
                </a:lnTo>
                <a:cubicBezTo>
                  <a:pt x="1817981" y="3800606"/>
                  <a:pt x="1819537" y="3802274"/>
                  <a:pt x="1821367" y="3805472"/>
                </a:cubicBezTo>
                <a:lnTo>
                  <a:pt x="1823645" y="3810629"/>
                </a:lnTo>
                <a:lnTo>
                  <a:pt x="1831583" y="3821804"/>
                </a:lnTo>
                <a:lnTo>
                  <a:pt x="1857078" y="3885992"/>
                </a:lnTo>
                <a:cubicBezTo>
                  <a:pt x="1870925" y="3912689"/>
                  <a:pt x="1904030" y="3944898"/>
                  <a:pt x="1923433" y="3982033"/>
                </a:cubicBezTo>
                <a:cubicBezTo>
                  <a:pt x="1932954" y="4022380"/>
                  <a:pt x="1957377" y="4031327"/>
                  <a:pt x="1980841" y="4057389"/>
                </a:cubicBezTo>
                <a:cubicBezTo>
                  <a:pt x="1978839" y="4101894"/>
                  <a:pt x="2006008" y="4111963"/>
                  <a:pt x="2024665" y="4118801"/>
                </a:cubicBezTo>
                <a:lnTo>
                  <a:pt x="2072486" y="4180983"/>
                </a:lnTo>
                <a:lnTo>
                  <a:pt x="2102842" y="4242051"/>
                </a:lnTo>
                <a:lnTo>
                  <a:pt x="2090319" y="4351530"/>
                </a:lnTo>
                <a:cubicBezTo>
                  <a:pt x="2089688" y="4357705"/>
                  <a:pt x="2200335" y="4461482"/>
                  <a:pt x="2197520" y="4467846"/>
                </a:cubicBezTo>
                <a:cubicBezTo>
                  <a:pt x="2239949" y="4492943"/>
                  <a:pt x="2178502" y="4499026"/>
                  <a:pt x="2204194" y="4542946"/>
                </a:cubicBezTo>
                <a:cubicBezTo>
                  <a:pt x="2219385" y="4595904"/>
                  <a:pt x="2280978" y="4565135"/>
                  <a:pt x="2296014" y="4609323"/>
                </a:cubicBezTo>
                <a:cubicBezTo>
                  <a:pt x="2334979" y="4654669"/>
                  <a:pt x="2311617" y="4683666"/>
                  <a:pt x="2349851" y="4719544"/>
                </a:cubicBezTo>
                <a:cubicBezTo>
                  <a:pt x="2393277" y="4725733"/>
                  <a:pt x="2446606" y="4827088"/>
                  <a:pt x="2466665" y="4853969"/>
                </a:cubicBezTo>
                <a:cubicBezTo>
                  <a:pt x="2435625" y="4867556"/>
                  <a:pt x="2499515" y="4879650"/>
                  <a:pt x="2469772" y="4906386"/>
                </a:cubicBezTo>
                <a:cubicBezTo>
                  <a:pt x="2474368" y="4910433"/>
                  <a:pt x="2479754" y="4913508"/>
                  <a:pt x="2485381" y="4916393"/>
                </a:cubicBezTo>
                <a:lnTo>
                  <a:pt x="2494775" y="4928363"/>
                </a:lnTo>
                <a:lnTo>
                  <a:pt x="2503199" y="4925898"/>
                </a:lnTo>
                <a:lnTo>
                  <a:pt x="2517652" y="4937733"/>
                </a:lnTo>
                <a:cubicBezTo>
                  <a:pt x="2522042" y="4943002"/>
                  <a:pt x="2525578" y="4949649"/>
                  <a:pt x="2527697" y="4958461"/>
                </a:cubicBezTo>
                <a:cubicBezTo>
                  <a:pt x="2523186" y="4996747"/>
                  <a:pt x="2575192" y="5014427"/>
                  <a:pt x="2567995" y="5062892"/>
                </a:cubicBezTo>
                <a:cubicBezTo>
                  <a:pt x="2567947" y="5079163"/>
                  <a:pt x="2583689" y="5120039"/>
                  <a:pt x="2596347" y="5121988"/>
                </a:cubicBezTo>
                <a:cubicBezTo>
                  <a:pt x="2601622" y="5129320"/>
                  <a:pt x="2601836" y="5141425"/>
                  <a:pt x="2613775" y="5139128"/>
                </a:cubicBezTo>
                <a:lnTo>
                  <a:pt x="2621065" y="5144650"/>
                </a:lnTo>
                <a:lnTo>
                  <a:pt x="0" y="5144650"/>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圖片 27" descr="一張含有 文字, 個人, 男人 的圖片&#10;&#10;自動產生的描述">
            <a:extLst>
              <a:ext uri="{FF2B5EF4-FFF2-40B4-BE49-F238E27FC236}">
                <a16:creationId xmlns:a16="http://schemas.microsoft.com/office/drawing/2014/main" id="{DE3EEFE4-71E0-47F7-969A-DF711095CDB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009" y="1542553"/>
            <a:ext cx="3451911" cy="2577652"/>
          </a:xfrm>
          <a:prstGeom prst="ellipse">
            <a:avLst/>
          </a:prstGeom>
        </p:spPr>
      </p:pic>
      <p:pic>
        <p:nvPicPr>
          <p:cNvPr id="29" name="圖片 28" descr="一張含有 牆, 室內, 個人, 膝上型電腦 的圖片&#10;&#10;自動產生的描述">
            <a:extLst>
              <a:ext uri="{FF2B5EF4-FFF2-40B4-BE49-F238E27FC236}">
                <a16:creationId xmlns:a16="http://schemas.microsoft.com/office/drawing/2014/main" id="{A25368C1-3394-4D1D-A08D-5AC81EB99C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71119" y="4285674"/>
            <a:ext cx="3641364" cy="2425806"/>
          </a:xfrm>
          <a:prstGeom prst="ellipse">
            <a:avLst/>
          </a:prstGeom>
        </p:spPr>
      </p:pic>
      <p:sp>
        <p:nvSpPr>
          <p:cNvPr id="31" name="箭號: 向右 30">
            <a:extLst>
              <a:ext uri="{FF2B5EF4-FFF2-40B4-BE49-F238E27FC236}">
                <a16:creationId xmlns:a16="http://schemas.microsoft.com/office/drawing/2014/main" id="{278BCB11-65DB-4762-92B2-DB33A3919C72}"/>
              </a:ext>
            </a:extLst>
          </p:cNvPr>
          <p:cNvSpPr/>
          <p:nvPr/>
        </p:nvSpPr>
        <p:spPr>
          <a:xfrm rot="3115345">
            <a:off x="3138200" y="4046206"/>
            <a:ext cx="772160" cy="47893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32" name="箭號: 向右 31">
            <a:extLst>
              <a:ext uri="{FF2B5EF4-FFF2-40B4-BE49-F238E27FC236}">
                <a16:creationId xmlns:a16="http://schemas.microsoft.com/office/drawing/2014/main" id="{0E637CAB-16E8-4567-9852-E6F3BFDC63C7}"/>
              </a:ext>
            </a:extLst>
          </p:cNvPr>
          <p:cNvSpPr/>
          <p:nvPr/>
        </p:nvSpPr>
        <p:spPr>
          <a:xfrm rot="18738470">
            <a:off x="6415091" y="3853621"/>
            <a:ext cx="1294351" cy="46736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pic>
        <p:nvPicPr>
          <p:cNvPr id="13" name="圖片 12">
            <a:extLst>
              <a:ext uri="{FF2B5EF4-FFF2-40B4-BE49-F238E27FC236}">
                <a16:creationId xmlns:a16="http://schemas.microsoft.com/office/drawing/2014/main" id="{077FD067-A61A-4506-B57A-870ECBA75683}"/>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453827" y="906130"/>
            <a:ext cx="5035550" cy="2640330"/>
          </a:xfrm>
          <a:prstGeom prst="rect">
            <a:avLst/>
          </a:prstGeom>
          <a:noFill/>
          <a:ln>
            <a:noFill/>
          </a:ln>
        </p:spPr>
      </p:pic>
    </p:spTree>
    <p:extLst>
      <p:ext uri="{BB962C8B-B14F-4D97-AF65-F5344CB8AC3E}">
        <p14:creationId xmlns:p14="http://schemas.microsoft.com/office/powerpoint/2010/main" val="19970784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down)">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F584D22-CD28-4363-A679-ACA953A2A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5B0E491B-5098-4794-9326-BC6DB4755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2992"/>
            <a:ext cx="12193149" cy="2344739"/>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234473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標題 1">
            <a:extLst>
              <a:ext uri="{FF2B5EF4-FFF2-40B4-BE49-F238E27FC236}">
                <a16:creationId xmlns:a16="http://schemas.microsoft.com/office/drawing/2014/main" id="{C8F29A82-4F93-4CB4-BC36-6B7749BA7098}"/>
              </a:ext>
            </a:extLst>
          </p:cNvPr>
          <p:cNvSpPr>
            <a:spLocks noGrp="1"/>
          </p:cNvSpPr>
          <p:nvPr>
            <p:ph type="title"/>
          </p:nvPr>
        </p:nvSpPr>
        <p:spPr>
          <a:xfrm>
            <a:off x="1050879" y="609601"/>
            <a:ext cx="9810604" cy="1216024"/>
          </a:xfrm>
        </p:spPr>
        <p:txBody>
          <a:bodyPr>
            <a:normAutofit/>
          </a:bodyPr>
          <a:lstStyle/>
          <a:p>
            <a:r>
              <a:rPr lang="zh-TW" altLang="en-US" sz="6000" b="1" dirty="0"/>
              <a:t>與現有市場技術差異</a:t>
            </a:r>
          </a:p>
        </p:txBody>
      </p:sp>
      <p:graphicFrame>
        <p:nvGraphicFramePr>
          <p:cNvPr id="5" name="資料庫圖表 4">
            <a:extLst>
              <a:ext uri="{FF2B5EF4-FFF2-40B4-BE49-F238E27FC236}">
                <a16:creationId xmlns:a16="http://schemas.microsoft.com/office/drawing/2014/main" id="{A5815253-8409-4D5B-B4DC-FC3E9B150291}"/>
              </a:ext>
            </a:extLst>
          </p:cNvPr>
          <p:cNvGraphicFramePr/>
          <p:nvPr>
            <p:extLst>
              <p:ext uri="{D42A27DB-BD31-4B8C-83A1-F6EECF244321}">
                <p14:modId xmlns:p14="http://schemas.microsoft.com/office/powerpoint/2010/main" val="1755110348"/>
              </p:ext>
            </p:extLst>
          </p:nvPr>
        </p:nvGraphicFramePr>
        <p:xfrm>
          <a:off x="1050879" y="2050432"/>
          <a:ext cx="10419761" cy="4190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1" name="圖形 40" descr="箭號: 水平迴轉 以實心填滿">
            <a:hlinkClick r:id="rId7" action="ppaction://hlinksldjump"/>
            <a:extLst>
              <a:ext uri="{FF2B5EF4-FFF2-40B4-BE49-F238E27FC236}">
                <a16:creationId xmlns:a16="http://schemas.microsoft.com/office/drawing/2014/main" id="{9F5620A4-18E7-4636-918F-8F3EC8BD763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77600" y="5943600"/>
            <a:ext cx="914400" cy="914400"/>
          </a:xfrm>
          <a:prstGeom prst="rect">
            <a:avLst/>
          </a:prstGeom>
        </p:spPr>
      </p:pic>
    </p:spTree>
    <p:extLst>
      <p:ext uri="{BB962C8B-B14F-4D97-AF65-F5344CB8AC3E}">
        <p14:creationId xmlns:p14="http://schemas.microsoft.com/office/powerpoint/2010/main" val="536200848"/>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F29A82-4F93-4CB4-BC36-6B7749BA7098}"/>
              </a:ext>
            </a:extLst>
          </p:cNvPr>
          <p:cNvSpPr>
            <a:spLocks noGrp="1"/>
          </p:cNvSpPr>
          <p:nvPr>
            <p:ph type="title"/>
          </p:nvPr>
        </p:nvSpPr>
        <p:spPr>
          <a:xfrm>
            <a:off x="582936" y="399534"/>
            <a:ext cx="6871094" cy="745748"/>
          </a:xfrm>
        </p:spPr>
        <p:txBody>
          <a:bodyPr>
            <a:noAutofit/>
          </a:bodyPr>
          <a:lstStyle/>
          <a:p>
            <a:pPr lvl="0" algn="ctr">
              <a:lnSpc>
                <a:spcPct val="100000"/>
              </a:lnSpc>
              <a:defRPr cap="all"/>
            </a:pPr>
            <a:r>
              <a:rPr lang="zh-TW" altLang="en-US" sz="5000" b="1" dirty="0">
                <a:solidFill>
                  <a:srgbClr val="333333"/>
                </a:solidFill>
                <a:latin typeface="+mn-ea"/>
              </a:rPr>
              <a:t>系統功能</a:t>
            </a:r>
            <a:r>
              <a:rPr lang="en-US" altLang="zh-TW" sz="5000" b="1" dirty="0">
                <a:solidFill>
                  <a:srgbClr val="333333"/>
                </a:solidFill>
                <a:latin typeface="+mn-ea"/>
              </a:rPr>
              <a:t>&amp;</a:t>
            </a:r>
            <a:r>
              <a:rPr lang="zh-TW" altLang="en-US" sz="5000" b="1" dirty="0">
                <a:solidFill>
                  <a:srgbClr val="333333"/>
                </a:solidFill>
                <a:latin typeface="+mn-ea"/>
              </a:rPr>
              <a:t>畫面呈現</a:t>
            </a:r>
            <a:endParaRPr lang="en-US" altLang="zh-TW" sz="5000" b="1" dirty="0">
              <a:latin typeface="微軟正黑體" panose="020B0604030504040204" pitchFamily="34" charset="-120"/>
              <a:ea typeface="微軟正黑體" panose="020B0604030504040204" pitchFamily="34" charset="-120"/>
            </a:endParaRPr>
          </a:p>
        </p:txBody>
      </p:sp>
      <p:grpSp>
        <p:nvGrpSpPr>
          <p:cNvPr id="59" name="群組 58">
            <a:extLst>
              <a:ext uri="{FF2B5EF4-FFF2-40B4-BE49-F238E27FC236}">
                <a16:creationId xmlns:a16="http://schemas.microsoft.com/office/drawing/2014/main" id="{26AB06BC-BB1E-4C18-A68B-4EE7CA2EB8DB}"/>
              </a:ext>
            </a:extLst>
          </p:cNvPr>
          <p:cNvGrpSpPr/>
          <p:nvPr/>
        </p:nvGrpSpPr>
        <p:grpSpPr>
          <a:xfrm>
            <a:off x="495672" y="1137353"/>
            <a:ext cx="6513866" cy="4443731"/>
            <a:chOff x="5282949" y="188690"/>
            <a:chExt cx="6871094" cy="4502763"/>
          </a:xfrm>
        </p:grpSpPr>
        <p:pic>
          <p:nvPicPr>
            <p:cNvPr id="48" name="圖片 47">
              <a:extLst>
                <a:ext uri="{FF2B5EF4-FFF2-40B4-BE49-F238E27FC236}">
                  <a16:creationId xmlns:a16="http://schemas.microsoft.com/office/drawing/2014/main" id="{D491E32A-9D82-4CAF-8A5A-4E3EF0D16DD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282949" y="1091027"/>
              <a:ext cx="6871094" cy="3600426"/>
            </a:xfrm>
            <a:prstGeom prst="rect">
              <a:avLst/>
            </a:prstGeom>
          </p:spPr>
        </p:pic>
        <p:sp>
          <p:nvSpPr>
            <p:cNvPr id="58" name="文字方塊 57">
              <a:extLst>
                <a:ext uri="{FF2B5EF4-FFF2-40B4-BE49-F238E27FC236}">
                  <a16:creationId xmlns:a16="http://schemas.microsoft.com/office/drawing/2014/main" id="{7D6B32ED-DEED-4960-AE7E-03E7ACE0A26F}"/>
                </a:ext>
              </a:extLst>
            </p:cNvPr>
            <p:cNvSpPr txBox="1"/>
            <p:nvPr/>
          </p:nvSpPr>
          <p:spPr>
            <a:xfrm>
              <a:off x="5282949" y="188690"/>
              <a:ext cx="2371035" cy="553998"/>
            </a:xfrm>
            <a:prstGeom prst="rect">
              <a:avLst/>
            </a:prstGeom>
            <a:noFill/>
          </p:spPr>
          <p:txBody>
            <a:bodyPr wrap="square" rtlCol="0">
              <a:spAutoFit/>
            </a:bodyPr>
            <a:lstStyle/>
            <a:p>
              <a:r>
                <a:rPr lang="zh-TW" altLang="en-US" sz="3000" b="1" dirty="0"/>
                <a:t>聲音搜尋</a:t>
              </a:r>
            </a:p>
          </p:txBody>
        </p:sp>
      </p:grpSp>
      <p:grpSp>
        <p:nvGrpSpPr>
          <p:cNvPr id="6" name="群組 5">
            <a:extLst>
              <a:ext uri="{FF2B5EF4-FFF2-40B4-BE49-F238E27FC236}">
                <a16:creationId xmlns:a16="http://schemas.microsoft.com/office/drawing/2014/main" id="{99F6E02C-2604-4DB3-A712-F091FBA231B5}"/>
              </a:ext>
            </a:extLst>
          </p:cNvPr>
          <p:cNvGrpSpPr/>
          <p:nvPr/>
        </p:nvGrpSpPr>
        <p:grpSpPr>
          <a:xfrm>
            <a:off x="6549782" y="1146116"/>
            <a:ext cx="5273416" cy="4965677"/>
            <a:chOff x="6102308" y="-343418"/>
            <a:chExt cx="5273416" cy="4965677"/>
          </a:xfrm>
        </p:grpSpPr>
        <p:pic>
          <p:nvPicPr>
            <p:cNvPr id="4" name="圖片 3">
              <a:extLst>
                <a:ext uri="{FF2B5EF4-FFF2-40B4-BE49-F238E27FC236}">
                  <a16:creationId xmlns:a16="http://schemas.microsoft.com/office/drawing/2014/main" id="{B1069284-02A5-4489-B9CB-2FE848C63CE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07814" y="210580"/>
              <a:ext cx="4567910" cy="4411679"/>
            </a:xfrm>
            <a:prstGeom prst="rect">
              <a:avLst/>
            </a:prstGeom>
          </p:spPr>
        </p:pic>
        <p:sp>
          <p:nvSpPr>
            <p:cNvPr id="5" name="文字方塊 4">
              <a:extLst>
                <a:ext uri="{FF2B5EF4-FFF2-40B4-BE49-F238E27FC236}">
                  <a16:creationId xmlns:a16="http://schemas.microsoft.com/office/drawing/2014/main" id="{F90C596B-FF0A-457F-806A-B8A7A149E77C}"/>
                </a:ext>
              </a:extLst>
            </p:cNvPr>
            <p:cNvSpPr txBox="1"/>
            <p:nvPr/>
          </p:nvSpPr>
          <p:spPr>
            <a:xfrm>
              <a:off x="6102308" y="-343418"/>
              <a:ext cx="3804243" cy="553998"/>
            </a:xfrm>
            <a:prstGeom prst="rect">
              <a:avLst/>
            </a:prstGeom>
            <a:noFill/>
          </p:spPr>
          <p:txBody>
            <a:bodyPr wrap="square" rtlCol="0">
              <a:spAutoFit/>
            </a:bodyPr>
            <a:lstStyle/>
            <a:p>
              <a:r>
                <a:rPr lang="zh-TW" altLang="en-US" sz="3000" b="1" dirty="0"/>
                <a:t>播放與段落搜尋</a:t>
              </a:r>
            </a:p>
          </p:txBody>
        </p:sp>
      </p:grpSp>
      <p:sp>
        <p:nvSpPr>
          <p:cNvPr id="3" name="矩形 2">
            <a:extLst>
              <a:ext uri="{FF2B5EF4-FFF2-40B4-BE49-F238E27FC236}">
                <a16:creationId xmlns:a16="http://schemas.microsoft.com/office/drawing/2014/main" id="{3E38457D-9FB5-4C47-BF16-6D53EDEC0A40}"/>
              </a:ext>
            </a:extLst>
          </p:cNvPr>
          <p:cNvSpPr/>
          <p:nvPr/>
        </p:nvSpPr>
        <p:spPr>
          <a:xfrm>
            <a:off x="938617" y="3337790"/>
            <a:ext cx="5423271" cy="2061061"/>
          </a:xfrm>
          <a:prstGeom prst="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24265C80-F835-47E0-84C3-D507DA127E74}"/>
              </a:ext>
            </a:extLst>
          </p:cNvPr>
          <p:cNvSpPr/>
          <p:nvPr/>
        </p:nvSpPr>
        <p:spPr>
          <a:xfrm>
            <a:off x="4926490" y="2455212"/>
            <a:ext cx="851740" cy="835559"/>
          </a:xfrm>
          <a:prstGeom prst="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69354B53-88B9-4F6D-8B54-E5EDB664DDA8}"/>
              </a:ext>
            </a:extLst>
          </p:cNvPr>
          <p:cNvSpPr txBox="1"/>
          <p:nvPr/>
        </p:nvSpPr>
        <p:spPr>
          <a:xfrm>
            <a:off x="4839928" y="2113355"/>
            <a:ext cx="1107996" cy="369332"/>
          </a:xfrm>
          <a:prstGeom prst="rect">
            <a:avLst/>
          </a:prstGeom>
          <a:noFill/>
        </p:spPr>
        <p:txBody>
          <a:bodyPr wrap="none" rtlCol="0">
            <a:spAutoFit/>
          </a:bodyPr>
          <a:lstStyle/>
          <a:p>
            <a:r>
              <a:rPr lang="zh-TW" altLang="en-US" b="1" dirty="0">
                <a:latin typeface="Arial" panose="020B0604020202020204" pitchFamily="34" charset="0"/>
                <a:cs typeface="Arial" panose="020B0604020202020204" pitchFamily="34" charset="0"/>
              </a:rPr>
              <a:t>搜尋按鈕</a:t>
            </a:r>
          </a:p>
        </p:txBody>
      </p:sp>
      <p:sp>
        <p:nvSpPr>
          <p:cNvPr id="20" name="文字方塊 19">
            <a:extLst>
              <a:ext uri="{FF2B5EF4-FFF2-40B4-BE49-F238E27FC236}">
                <a16:creationId xmlns:a16="http://schemas.microsoft.com/office/drawing/2014/main" id="{02D8F28F-34C9-4B21-8102-0CA0B6E31A46}"/>
              </a:ext>
            </a:extLst>
          </p:cNvPr>
          <p:cNvSpPr txBox="1"/>
          <p:nvPr/>
        </p:nvSpPr>
        <p:spPr>
          <a:xfrm>
            <a:off x="938617" y="5396418"/>
            <a:ext cx="1954381" cy="369332"/>
          </a:xfrm>
          <a:prstGeom prst="rect">
            <a:avLst/>
          </a:prstGeom>
          <a:noFill/>
        </p:spPr>
        <p:txBody>
          <a:bodyPr wrap="none" rtlCol="0">
            <a:spAutoFit/>
          </a:bodyPr>
          <a:lstStyle/>
          <a:p>
            <a:r>
              <a:rPr lang="zh-TW" altLang="en-US" b="1" dirty="0">
                <a:latin typeface="Arial" panose="020B0604020202020204" pitchFamily="34" charset="0"/>
                <a:cs typeface="Arial" panose="020B0604020202020204" pitchFamily="34" charset="0"/>
              </a:rPr>
              <a:t>收音狀況</a:t>
            </a:r>
            <a:r>
              <a:rPr lang="en-US" altLang="zh-TW" b="1" dirty="0">
                <a:latin typeface="Arial" panose="020B0604020202020204" pitchFamily="34" charset="0"/>
                <a:cs typeface="Arial" panose="020B0604020202020204" pitchFamily="34" charset="0"/>
              </a:rPr>
              <a:t>(</a:t>
            </a:r>
            <a:r>
              <a:rPr lang="zh-TW" altLang="en-US" b="1" dirty="0">
                <a:latin typeface="Arial" panose="020B0604020202020204" pitchFamily="34" charset="0"/>
                <a:cs typeface="Arial" panose="020B0604020202020204" pitchFamily="34" charset="0"/>
              </a:rPr>
              <a:t>頻譜圖</a:t>
            </a:r>
            <a:r>
              <a:rPr lang="en-US" altLang="zh-TW" b="1" dirty="0">
                <a:latin typeface="Arial" panose="020B0604020202020204" pitchFamily="34" charset="0"/>
                <a:cs typeface="Arial" panose="020B0604020202020204" pitchFamily="34" charset="0"/>
              </a:rPr>
              <a:t>)</a:t>
            </a:r>
            <a:endParaRPr lang="zh-TW" altLang="en-US" b="1" dirty="0">
              <a:latin typeface="Arial" panose="020B0604020202020204" pitchFamily="34" charset="0"/>
              <a:cs typeface="Arial" panose="020B0604020202020204" pitchFamily="34" charset="0"/>
            </a:endParaRPr>
          </a:p>
        </p:txBody>
      </p:sp>
      <p:sp>
        <p:nvSpPr>
          <p:cNvPr id="15" name="文字方塊 14">
            <a:extLst>
              <a:ext uri="{FF2B5EF4-FFF2-40B4-BE49-F238E27FC236}">
                <a16:creationId xmlns:a16="http://schemas.microsoft.com/office/drawing/2014/main" id="{F3F6F884-7E74-42E3-BED5-BE76E654ED32}"/>
              </a:ext>
            </a:extLst>
          </p:cNvPr>
          <p:cNvSpPr txBox="1"/>
          <p:nvPr/>
        </p:nvSpPr>
        <p:spPr>
          <a:xfrm>
            <a:off x="938617" y="5749290"/>
            <a:ext cx="5724644" cy="369332"/>
          </a:xfrm>
          <a:prstGeom prst="rect">
            <a:avLst/>
          </a:prstGeom>
          <a:noFill/>
        </p:spPr>
        <p:txBody>
          <a:bodyPr wrap="none" rtlCol="0">
            <a:spAutoFit/>
          </a:bodyPr>
          <a:lstStyle/>
          <a:p>
            <a:r>
              <a:rPr lang="zh-TW" altLang="en-US" dirty="0"/>
              <a:t>當使用者按下按鈕之後，頻譜圖會偵測使用者輸入狀況</a:t>
            </a:r>
          </a:p>
        </p:txBody>
      </p:sp>
      <p:sp>
        <p:nvSpPr>
          <p:cNvPr id="23" name="文字方塊 22">
            <a:extLst>
              <a:ext uri="{FF2B5EF4-FFF2-40B4-BE49-F238E27FC236}">
                <a16:creationId xmlns:a16="http://schemas.microsoft.com/office/drawing/2014/main" id="{5F3F5FFB-03D0-4FEA-8F31-C309F25C620A}"/>
              </a:ext>
            </a:extLst>
          </p:cNvPr>
          <p:cNvSpPr txBox="1"/>
          <p:nvPr/>
        </p:nvSpPr>
        <p:spPr>
          <a:xfrm>
            <a:off x="7255288" y="6211669"/>
            <a:ext cx="4570482" cy="646331"/>
          </a:xfrm>
          <a:prstGeom prst="rect">
            <a:avLst/>
          </a:prstGeom>
          <a:noFill/>
        </p:spPr>
        <p:txBody>
          <a:bodyPr wrap="none" rtlCol="0">
            <a:spAutoFit/>
          </a:bodyPr>
          <a:lstStyle/>
          <a:p>
            <a:r>
              <a:rPr lang="zh-TW" altLang="en-US" dirty="0"/>
              <a:t>搜尋完畢，會列出三首最相近的搜尋結果。</a:t>
            </a:r>
            <a:endParaRPr lang="en-US" altLang="zh-TW" dirty="0"/>
          </a:p>
          <a:p>
            <a:r>
              <a:rPr lang="zh-TW" altLang="en-US" dirty="0"/>
              <a:t>並提供播放功能給使用者使用和確認</a:t>
            </a:r>
          </a:p>
        </p:txBody>
      </p:sp>
      <p:sp>
        <p:nvSpPr>
          <p:cNvPr id="24" name="矩形 23">
            <a:extLst>
              <a:ext uri="{FF2B5EF4-FFF2-40B4-BE49-F238E27FC236}">
                <a16:creationId xmlns:a16="http://schemas.microsoft.com/office/drawing/2014/main" id="{A42A819E-994D-4E69-9FAD-81F30A1978BF}"/>
              </a:ext>
            </a:extLst>
          </p:cNvPr>
          <p:cNvSpPr/>
          <p:nvPr/>
        </p:nvSpPr>
        <p:spPr>
          <a:xfrm>
            <a:off x="7323816" y="3222520"/>
            <a:ext cx="1450533" cy="2358564"/>
          </a:xfrm>
          <a:prstGeom prst="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a:extLst>
              <a:ext uri="{FF2B5EF4-FFF2-40B4-BE49-F238E27FC236}">
                <a16:creationId xmlns:a16="http://schemas.microsoft.com/office/drawing/2014/main" id="{AD0F7972-40D4-4C71-95E4-35D8894FCB0C}"/>
              </a:ext>
            </a:extLst>
          </p:cNvPr>
          <p:cNvSpPr/>
          <p:nvPr/>
        </p:nvSpPr>
        <p:spPr>
          <a:xfrm>
            <a:off x="11186809" y="2227634"/>
            <a:ext cx="509519" cy="826851"/>
          </a:xfrm>
          <a:prstGeom prst="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a:extLst>
              <a:ext uri="{FF2B5EF4-FFF2-40B4-BE49-F238E27FC236}">
                <a16:creationId xmlns:a16="http://schemas.microsoft.com/office/drawing/2014/main" id="{1A3A3F02-DA4B-4BE6-AAD9-46A8707C5328}"/>
              </a:ext>
            </a:extLst>
          </p:cNvPr>
          <p:cNvSpPr txBox="1"/>
          <p:nvPr/>
        </p:nvSpPr>
        <p:spPr>
          <a:xfrm>
            <a:off x="10817830" y="1928689"/>
            <a:ext cx="1107996" cy="369332"/>
          </a:xfrm>
          <a:prstGeom prst="rect">
            <a:avLst/>
          </a:prstGeom>
          <a:noFill/>
        </p:spPr>
        <p:txBody>
          <a:bodyPr wrap="none" rtlCol="0">
            <a:spAutoFit/>
          </a:bodyPr>
          <a:lstStyle/>
          <a:p>
            <a:r>
              <a:rPr lang="zh-TW" altLang="en-US" b="1" dirty="0">
                <a:latin typeface="Arial" panose="020B0604020202020204" pitchFamily="34" charset="0"/>
                <a:cs typeface="Arial" panose="020B0604020202020204" pitchFamily="34" charset="0"/>
              </a:rPr>
              <a:t>搜尋按鈕</a:t>
            </a:r>
          </a:p>
        </p:txBody>
      </p:sp>
      <p:sp>
        <p:nvSpPr>
          <p:cNvPr id="27" name="矩形 26">
            <a:extLst>
              <a:ext uri="{FF2B5EF4-FFF2-40B4-BE49-F238E27FC236}">
                <a16:creationId xmlns:a16="http://schemas.microsoft.com/office/drawing/2014/main" id="{CD144B3B-7B8B-41AF-8DF3-31DDE033FBAF}"/>
              </a:ext>
            </a:extLst>
          </p:cNvPr>
          <p:cNvSpPr/>
          <p:nvPr/>
        </p:nvSpPr>
        <p:spPr>
          <a:xfrm>
            <a:off x="8903492" y="3216839"/>
            <a:ext cx="2536864" cy="2746213"/>
          </a:xfrm>
          <a:prstGeom prst="rect">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a:extLst>
              <a:ext uri="{FF2B5EF4-FFF2-40B4-BE49-F238E27FC236}">
                <a16:creationId xmlns:a16="http://schemas.microsoft.com/office/drawing/2014/main" id="{CCD0A6DC-43ED-45DC-A3E0-E86592CD88EC}"/>
              </a:ext>
            </a:extLst>
          </p:cNvPr>
          <p:cNvSpPr txBox="1"/>
          <p:nvPr/>
        </p:nvSpPr>
        <p:spPr>
          <a:xfrm>
            <a:off x="7323816" y="5607733"/>
            <a:ext cx="1569660" cy="369332"/>
          </a:xfrm>
          <a:prstGeom prst="rect">
            <a:avLst/>
          </a:prstGeom>
          <a:noFill/>
        </p:spPr>
        <p:txBody>
          <a:bodyPr wrap="none" rtlCol="0">
            <a:spAutoFit/>
          </a:bodyPr>
          <a:lstStyle/>
          <a:p>
            <a:r>
              <a:rPr lang="zh-TW" altLang="en-US" b="1" dirty="0">
                <a:latin typeface="Arial" panose="020B0604020202020204" pitchFamily="34" charset="0"/>
                <a:cs typeface="Arial" panose="020B0604020202020204" pitchFamily="34" charset="0"/>
              </a:rPr>
              <a:t>三首搜尋結果</a:t>
            </a:r>
          </a:p>
        </p:txBody>
      </p:sp>
      <p:sp>
        <p:nvSpPr>
          <p:cNvPr id="29" name="文字方塊 28">
            <a:extLst>
              <a:ext uri="{FF2B5EF4-FFF2-40B4-BE49-F238E27FC236}">
                <a16:creationId xmlns:a16="http://schemas.microsoft.com/office/drawing/2014/main" id="{DDF12A85-449B-4155-8F79-3EB916C58B1A}"/>
              </a:ext>
            </a:extLst>
          </p:cNvPr>
          <p:cNvSpPr txBox="1"/>
          <p:nvPr/>
        </p:nvSpPr>
        <p:spPr>
          <a:xfrm>
            <a:off x="8842877" y="2862995"/>
            <a:ext cx="1107996" cy="369332"/>
          </a:xfrm>
          <a:prstGeom prst="rect">
            <a:avLst/>
          </a:prstGeom>
          <a:noFill/>
        </p:spPr>
        <p:txBody>
          <a:bodyPr wrap="none" rtlCol="0">
            <a:spAutoFit/>
          </a:bodyPr>
          <a:lstStyle/>
          <a:p>
            <a:r>
              <a:rPr lang="zh-TW" altLang="en-US" b="1" dirty="0">
                <a:latin typeface="Arial" panose="020B0604020202020204" pitchFamily="34" charset="0"/>
                <a:cs typeface="Arial" panose="020B0604020202020204" pitchFamily="34" charset="0"/>
              </a:rPr>
              <a:t>播放功能</a:t>
            </a:r>
          </a:p>
        </p:txBody>
      </p:sp>
    </p:spTree>
    <p:extLst>
      <p:ext uri="{BB962C8B-B14F-4D97-AF65-F5344CB8AC3E}">
        <p14:creationId xmlns:p14="http://schemas.microsoft.com/office/powerpoint/2010/main" val="10383521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F584D22-CD28-4363-A679-ACA953A2A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5B0E491B-5098-4794-9326-BC6DB4755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2992"/>
            <a:ext cx="12193149" cy="2344739"/>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234473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標題 1">
            <a:extLst>
              <a:ext uri="{FF2B5EF4-FFF2-40B4-BE49-F238E27FC236}">
                <a16:creationId xmlns:a16="http://schemas.microsoft.com/office/drawing/2014/main" id="{C8F29A82-4F93-4CB4-BC36-6B7749BA7098}"/>
              </a:ext>
            </a:extLst>
          </p:cNvPr>
          <p:cNvSpPr>
            <a:spLocks noGrp="1"/>
          </p:cNvSpPr>
          <p:nvPr>
            <p:ph type="title"/>
          </p:nvPr>
        </p:nvSpPr>
        <p:spPr>
          <a:xfrm>
            <a:off x="1050879" y="378693"/>
            <a:ext cx="9774139" cy="692726"/>
          </a:xfrm>
        </p:spPr>
        <p:txBody>
          <a:bodyPr>
            <a:normAutofit fontScale="90000"/>
          </a:bodyPr>
          <a:lstStyle/>
          <a:p>
            <a:r>
              <a:rPr lang="zh-TW" altLang="en-US" sz="6000" b="1" i="0" dirty="0">
                <a:effectLst/>
                <a:latin typeface="+mn-ea"/>
                <a:ea typeface="+mn-ea"/>
              </a:rPr>
              <a:t>成果報告</a:t>
            </a:r>
            <a:endParaRPr lang="zh-TW" altLang="en-US" sz="6000" b="1" dirty="0"/>
          </a:p>
        </p:txBody>
      </p:sp>
      <p:graphicFrame>
        <p:nvGraphicFramePr>
          <p:cNvPr id="5" name="資料庫圖表 4">
            <a:extLst>
              <a:ext uri="{FF2B5EF4-FFF2-40B4-BE49-F238E27FC236}">
                <a16:creationId xmlns:a16="http://schemas.microsoft.com/office/drawing/2014/main" id="{A5815253-8409-4D5B-B4DC-FC3E9B150291}"/>
              </a:ext>
            </a:extLst>
          </p:cNvPr>
          <p:cNvGraphicFramePr/>
          <p:nvPr>
            <p:extLst>
              <p:ext uri="{D42A27DB-BD31-4B8C-83A1-F6EECF244321}">
                <p14:modId xmlns:p14="http://schemas.microsoft.com/office/powerpoint/2010/main" val="1241759024"/>
              </p:ext>
            </p:extLst>
          </p:nvPr>
        </p:nvGraphicFramePr>
        <p:xfrm>
          <a:off x="1050879" y="1423863"/>
          <a:ext cx="10420685" cy="48213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1" name="圖形 40" descr="箭號: 水平迴轉 以實心填滿">
            <a:hlinkClick r:id="rId7" action="ppaction://hlinksldjump"/>
            <a:extLst>
              <a:ext uri="{FF2B5EF4-FFF2-40B4-BE49-F238E27FC236}">
                <a16:creationId xmlns:a16="http://schemas.microsoft.com/office/drawing/2014/main" id="{9F5620A4-18E7-4636-918F-8F3EC8BD763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77600" y="5943600"/>
            <a:ext cx="914400" cy="914400"/>
          </a:xfrm>
          <a:prstGeom prst="rect">
            <a:avLst/>
          </a:prstGeom>
        </p:spPr>
      </p:pic>
    </p:spTree>
    <p:extLst>
      <p:ext uri="{BB962C8B-B14F-4D97-AF65-F5344CB8AC3E}">
        <p14:creationId xmlns:p14="http://schemas.microsoft.com/office/powerpoint/2010/main" val="733998728"/>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12"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4" name="Rectangle 13">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標題 1">
            <a:extLst>
              <a:ext uri="{FF2B5EF4-FFF2-40B4-BE49-F238E27FC236}">
                <a16:creationId xmlns:a16="http://schemas.microsoft.com/office/drawing/2014/main" id="{E5FB4185-9B03-404A-ADA5-7957843C5CA0}"/>
              </a:ext>
            </a:extLst>
          </p:cNvPr>
          <p:cNvSpPr>
            <a:spLocks noGrp="1"/>
          </p:cNvSpPr>
          <p:nvPr>
            <p:ph type="title"/>
          </p:nvPr>
        </p:nvSpPr>
        <p:spPr>
          <a:xfrm>
            <a:off x="723901" y="509587"/>
            <a:ext cx="7649239" cy="742951"/>
          </a:xfrm>
        </p:spPr>
        <p:txBody>
          <a:bodyPr vert="horz" lIns="91440" tIns="45720" rIns="91440" bIns="45720" rtlCol="0" anchor="ctr">
            <a:noAutofit/>
          </a:bodyPr>
          <a:lstStyle/>
          <a:p>
            <a:r>
              <a:rPr lang="zh-TW" altLang="en-US" sz="6000" b="1" dirty="0"/>
              <a:t>系統設計</a:t>
            </a:r>
          </a:p>
        </p:txBody>
      </p:sp>
      <p:sp>
        <p:nvSpPr>
          <p:cNvPr id="18" name="Freeform: Shape 17">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內容版面配置區 2">
            <a:extLst>
              <a:ext uri="{FF2B5EF4-FFF2-40B4-BE49-F238E27FC236}">
                <a16:creationId xmlns:a16="http://schemas.microsoft.com/office/drawing/2014/main" id="{0EA64AF7-9FF3-49E2-8BA6-91544F40A008}"/>
              </a:ext>
            </a:extLst>
          </p:cNvPr>
          <p:cNvGraphicFramePr>
            <a:graphicFrameLocks noGrp="1"/>
          </p:cNvGraphicFramePr>
          <p:nvPr>
            <p:ph idx="4294967295"/>
            <p:extLst>
              <p:ext uri="{D42A27DB-BD31-4B8C-83A1-F6EECF244321}">
                <p14:modId xmlns:p14="http://schemas.microsoft.com/office/powerpoint/2010/main" val="1779287738"/>
              </p:ext>
            </p:extLst>
          </p:nvPr>
        </p:nvGraphicFramePr>
        <p:xfrm>
          <a:off x="332700" y="1852165"/>
          <a:ext cx="11526600" cy="432451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30658231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15" name="Ink 14">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7" name="Rectangle 16">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B1B078B-B000-44F9-B571-4AF20E88C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76849"/>
            <a:ext cx="12192000" cy="3781151"/>
          </a:xfrm>
          <a:custGeom>
            <a:avLst/>
            <a:gdLst>
              <a:gd name="connsiteX0" fmla="*/ 12087372 w 12192000"/>
              <a:gd name="connsiteY0" fmla="*/ 0 h 3793674"/>
              <a:gd name="connsiteX1" fmla="*/ 12178353 w 12192000"/>
              <a:gd name="connsiteY1" fmla="*/ 12523 h 3793674"/>
              <a:gd name="connsiteX2" fmla="*/ 12192000 w 12192000"/>
              <a:gd name="connsiteY2" fmla="*/ 25195 h 3793674"/>
              <a:gd name="connsiteX3" fmla="*/ 12192000 w 12192000"/>
              <a:gd name="connsiteY3" fmla="*/ 3793674 h 3793674"/>
              <a:gd name="connsiteX4" fmla="*/ 0 w 12192000"/>
              <a:gd name="connsiteY4" fmla="*/ 3793674 h 3793674"/>
              <a:gd name="connsiteX5" fmla="*/ 0 w 12192000"/>
              <a:gd name="connsiteY5" fmla="*/ 3066065 h 3793674"/>
              <a:gd name="connsiteX6" fmla="*/ 8171 w 12192000"/>
              <a:gd name="connsiteY6" fmla="*/ 3063714 h 3793674"/>
              <a:gd name="connsiteX7" fmla="*/ 67297 w 12192000"/>
              <a:gd name="connsiteY7" fmla="*/ 3039008 h 3793674"/>
              <a:gd name="connsiteX8" fmla="*/ 156970 w 12192000"/>
              <a:gd name="connsiteY8" fmla="*/ 3078618 h 3793674"/>
              <a:gd name="connsiteX9" fmla="*/ 191925 w 12192000"/>
              <a:gd name="connsiteY9" fmla="*/ 3081672 h 3793674"/>
              <a:gd name="connsiteX10" fmla="*/ 260901 w 12192000"/>
              <a:gd name="connsiteY10" fmla="*/ 3123909 h 3793674"/>
              <a:gd name="connsiteX11" fmla="*/ 408315 w 12192000"/>
              <a:gd name="connsiteY11" fmla="*/ 2979941 h 3793674"/>
              <a:gd name="connsiteX12" fmla="*/ 658076 w 12192000"/>
              <a:gd name="connsiteY12" fmla="*/ 2943310 h 3793674"/>
              <a:gd name="connsiteX13" fmla="*/ 858103 w 12192000"/>
              <a:gd name="connsiteY13" fmla="*/ 2814464 h 3793674"/>
              <a:gd name="connsiteX14" fmla="*/ 994062 w 12192000"/>
              <a:gd name="connsiteY14" fmla="*/ 2797082 h 3793674"/>
              <a:gd name="connsiteX15" fmla="*/ 1047040 w 12192000"/>
              <a:gd name="connsiteY15" fmla="*/ 2839351 h 3793674"/>
              <a:gd name="connsiteX16" fmla="*/ 1377085 w 12192000"/>
              <a:gd name="connsiteY16" fmla="*/ 2747933 h 3793674"/>
              <a:gd name="connsiteX17" fmla="*/ 1465015 w 12192000"/>
              <a:gd name="connsiteY17" fmla="*/ 2747280 h 3793674"/>
              <a:gd name="connsiteX18" fmla="*/ 1535004 w 12192000"/>
              <a:gd name="connsiteY18" fmla="*/ 2700358 h 3793674"/>
              <a:gd name="connsiteX19" fmla="*/ 1679251 w 12192000"/>
              <a:gd name="connsiteY19" fmla="*/ 2724890 h 3793674"/>
              <a:gd name="connsiteX20" fmla="*/ 1865161 w 12192000"/>
              <a:gd name="connsiteY20" fmla="*/ 2675644 h 3793674"/>
              <a:gd name="connsiteX21" fmla="*/ 1977927 w 12192000"/>
              <a:gd name="connsiteY21" fmla="*/ 2654971 h 3793674"/>
              <a:gd name="connsiteX22" fmla="*/ 2023175 w 12192000"/>
              <a:gd name="connsiteY22" fmla="*/ 2660925 h 3793674"/>
              <a:gd name="connsiteX23" fmla="*/ 2040685 w 12192000"/>
              <a:gd name="connsiteY23" fmla="*/ 2665174 h 3793674"/>
              <a:gd name="connsiteX24" fmla="*/ 2057102 w 12192000"/>
              <a:gd name="connsiteY24" fmla="*/ 2658281 h 3793674"/>
              <a:gd name="connsiteX25" fmla="*/ 2052057 w 12192000"/>
              <a:gd name="connsiteY25" fmla="*/ 2630525 h 3793674"/>
              <a:gd name="connsiteX26" fmla="*/ 2052988 w 12192000"/>
              <a:gd name="connsiteY26" fmla="*/ 2629844 h 3793674"/>
              <a:gd name="connsiteX27" fmla="*/ 2075835 w 12192000"/>
              <a:gd name="connsiteY27" fmla="*/ 2637574 h 3793674"/>
              <a:gd name="connsiteX28" fmla="*/ 2105280 w 12192000"/>
              <a:gd name="connsiteY28" fmla="*/ 2634295 h 3793674"/>
              <a:gd name="connsiteX29" fmla="*/ 2271487 w 12192000"/>
              <a:gd name="connsiteY29" fmla="*/ 2572125 h 3793674"/>
              <a:gd name="connsiteX30" fmla="*/ 2450874 w 12192000"/>
              <a:gd name="connsiteY30" fmla="*/ 2553486 h 3793674"/>
              <a:gd name="connsiteX31" fmla="*/ 2507266 w 12192000"/>
              <a:gd name="connsiteY31" fmla="*/ 2524499 h 3793674"/>
              <a:gd name="connsiteX32" fmla="*/ 2641503 w 12192000"/>
              <a:gd name="connsiteY32" fmla="*/ 2438864 h 3793674"/>
              <a:gd name="connsiteX33" fmla="*/ 2817182 w 12192000"/>
              <a:gd name="connsiteY33" fmla="*/ 2278080 h 3793674"/>
              <a:gd name="connsiteX34" fmla="*/ 2957554 w 12192000"/>
              <a:gd name="connsiteY34" fmla="*/ 2193400 h 3793674"/>
              <a:gd name="connsiteX35" fmla="*/ 3003677 w 12192000"/>
              <a:gd name="connsiteY35" fmla="*/ 2167401 h 3793674"/>
              <a:gd name="connsiteX36" fmla="*/ 3046876 w 12192000"/>
              <a:gd name="connsiteY36" fmla="*/ 2093819 h 3793674"/>
              <a:gd name="connsiteX37" fmla="*/ 3303290 w 12192000"/>
              <a:gd name="connsiteY37" fmla="*/ 2007607 h 3793674"/>
              <a:gd name="connsiteX38" fmla="*/ 3395602 w 12192000"/>
              <a:gd name="connsiteY38" fmla="*/ 1906162 h 3793674"/>
              <a:gd name="connsiteX39" fmla="*/ 3430100 w 12192000"/>
              <a:gd name="connsiteY39" fmla="*/ 1879967 h 3793674"/>
              <a:gd name="connsiteX40" fmla="*/ 3437914 w 12192000"/>
              <a:gd name="connsiteY40" fmla="*/ 1882014 h 3793674"/>
              <a:gd name="connsiteX41" fmla="*/ 3438972 w 12192000"/>
              <a:gd name="connsiteY41" fmla="*/ 1883731 h 3793674"/>
              <a:gd name="connsiteX42" fmla="*/ 3547723 w 12192000"/>
              <a:gd name="connsiteY42" fmla="*/ 1843739 h 3793674"/>
              <a:gd name="connsiteX43" fmla="*/ 3572350 w 12192000"/>
              <a:gd name="connsiteY43" fmla="*/ 1838592 h 3793674"/>
              <a:gd name="connsiteX44" fmla="*/ 3575291 w 12192000"/>
              <a:gd name="connsiteY44" fmla="*/ 1839812 h 3793674"/>
              <a:gd name="connsiteX45" fmla="*/ 3595183 w 12192000"/>
              <a:gd name="connsiteY45" fmla="*/ 1828822 h 3793674"/>
              <a:gd name="connsiteX46" fmla="*/ 3611353 w 12192000"/>
              <a:gd name="connsiteY46" fmla="*/ 1811452 h 3793674"/>
              <a:gd name="connsiteX47" fmla="*/ 3825586 w 12192000"/>
              <a:gd name="connsiteY47" fmla="*/ 1811075 h 3793674"/>
              <a:gd name="connsiteX48" fmla="*/ 4166327 w 12192000"/>
              <a:gd name="connsiteY48" fmla="*/ 1759538 h 3793674"/>
              <a:gd name="connsiteX49" fmla="*/ 4437661 w 12192000"/>
              <a:gd name="connsiteY49" fmla="*/ 1675591 h 3793674"/>
              <a:gd name="connsiteX50" fmla="*/ 4510862 w 12192000"/>
              <a:gd name="connsiteY50" fmla="*/ 1678037 h 3793674"/>
              <a:gd name="connsiteX51" fmla="*/ 4573217 w 12192000"/>
              <a:gd name="connsiteY51" fmla="*/ 1646377 h 3793674"/>
              <a:gd name="connsiteX52" fmla="*/ 4605137 w 12192000"/>
              <a:gd name="connsiteY52" fmla="*/ 1656997 h 3793674"/>
              <a:gd name="connsiteX53" fmla="*/ 4623509 w 12192000"/>
              <a:gd name="connsiteY53" fmla="*/ 1656442 h 3793674"/>
              <a:gd name="connsiteX54" fmla="*/ 4629310 w 12192000"/>
              <a:gd name="connsiteY54" fmla="*/ 1666377 h 3793674"/>
              <a:gd name="connsiteX55" fmla="*/ 4657404 w 12192000"/>
              <a:gd name="connsiteY55" fmla="*/ 1672770 h 3793674"/>
              <a:gd name="connsiteX56" fmla="*/ 4691044 w 12192000"/>
              <a:gd name="connsiteY56" fmla="*/ 1668931 h 3793674"/>
              <a:gd name="connsiteX57" fmla="*/ 4850032 w 12192000"/>
              <a:gd name="connsiteY57" fmla="*/ 1639440 h 3793674"/>
              <a:gd name="connsiteX58" fmla="*/ 4945654 w 12192000"/>
              <a:gd name="connsiteY58" fmla="*/ 1628212 h 3793674"/>
              <a:gd name="connsiteX59" fmla="*/ 4982770 w 12192000"/>
              <a:gd name="connsiteY59" fmla="*/ 1634027 h 3793674"/>
              <a:gd name="connsiteX60" fmla="*/ 5034068 w 12192000"/>
              <a:gd name="connsiteY60" fmla="*/ 1635369 h 3793674"/>
              <a:gd name="connsiteX61" fmla="*/ 5157133 w 12192000"/>
              <a:gd name="connsiteY61" fmla="*/ 1621298 h 3793674"/>
              <a:gd name="connsiteX62" fmla="*/ 5331645 w 12192000"/>
              <a:gd name="connsiteY62" fmla="*/ 1602675 h 3793674"/>
              <a:gd name="connsiteX63" fmla="*/ 5339977 w 12192000"/>
              <a:gd name="connsiteY63" fmla="*/ 1609364 h 3793674"/>
              <a:gd name="connsiteX64" fmla="*/ 5400314 w 12192000"/>
              <a:gd name="connsiteY64" fmla="*/ 1600700 h 3793674"/>
              <a:gd name="connsiteX65" fmla="*/ 5607257 w 12192000"/>
              <a:gd name="connsiteY65" fmla="*/ 1518495 h 3793674"/>
              <a:gd name="connsiteX66" fmla="*/ 5725292 w 12192000"/>
              <a:gd name="connsiteY66" fmla="*/ 1502996 h 3793674"/>
              <a:gd name="connsiteX67" fmla="*/ 5767898 w 12192000"/>
              <a:gd name="connsiteY67" fmla="*/ 1505858 h 3793674"/>
              <a:gd name="connsiteX68" fmla="*/ 5839240 w 12192000"/>
              <a:gd name="connsiteY68" fmla="*/ 1510133 h 3793674"/>
              <a:gd name="connsiteX69" fmla="*/ 5905402 w 12192000"/>
              <a:gd name="connsiteY69" fmla="*/ 1527401 h 3793674"/>
              <a:gd name="connsiteX70" fmla="*/ 5964698 w 12192000"/>
              <a:gd name="connsiteY70" fmla="*/ 1501636 h 3793674"/>
              <a:gd name="connsiteX71" fmla="*/ 6017881 w 12192000"/>
              <a:gd name="connsiteY71" fmla="*/ 1491249 h 3793674"/>
              <a:gd name="connsiteX72" fmla="*/ 6023244 w 12192000"/>
              <a:gd name="connsiteY72" fmla="*/ 1498384 h 3793674"/>
              <a:gd name="connsiteX73" fmla="*/ 6030193 w 12192000"/>
              <a:gd name="connsiteY73" fmla="*/ 1497853 h 3793674"/>
              <a:gd name="connsiteX74" fmla="*/ 6032755 w 12192000"/>
              <a:gd name="connsiteY74" fmla="*/ 1489137 h 3793674"/>
              <a:gd name="connsiteX75" fmla="*/ 6114491 w 12192000"/>
              <a:gd name="connsiteY75" fmla="*/ 1447543 h 3793674"/>
              <a:gd name="connsiteX76" fmla="*/ 6228089 w 12192000"/>
              <a:gd name="connsiteY76" fmla="*/ 1404736 h 3793674"/>
              <a:gd name="connsiteX77" fmla="*/ 6266132 w 12192000"/>
              <a:gd name="connsiteY77" fmla="*/ 1408704 h 3793674"/>
              <a:gd name="connsiteX78" fmla="*/ 6266284 w 12192000"/>
              <a:gd name="connsiteY78" fmla="*/ 1408695 h 3793674"/>
              <a:gd name="connsiteX79" fmla="*/ 6267815 w 12192000"/>
              <a:gd name="connsiteY79" fmla="*/ 1413946 h 3793674"/>
              <a:gd name="connsiteX80" fmla="*/ 6277660 w 12192000"/>
              <a:gd name="connsiteY80" fmla="*/ 1413155 h 3793674"/>
              <a:gd name="connsiteX81" fmla="*/ 6290206 w 12192000"/>
              <a:gd name="connsiteY81" fmla="*/ 1407568 h 3793674"/>
              <a:gd name="connsiteX82" fmla="*/ 6318021 w 12192000"/>
              <a:gd name="connsiteY82" fmla="*/ 1413938 h 3793674"/>
              <a:gd name="connsiteX83" fmla="*/ 6319318 w 12192000"/>
              <a:gd name="connsiteY83" fmla="*/ 1414570 h 3793674"/>
              <a:gd name="connsiteX84" fmla="*/ 6391161 w 12192000"/>
              <a:gd name="connsiteY84" fmla="*/ 1451966 h 3793674"/>
              <a:gd name="connsiteX85" fmla="*/ 6458507 w 12192000"/>
              <a:gd name="connsiteY85" fmla="*/ 1519154 h 3793674"/>
              <a:gd name="connsiteX86" fmla="*/ 6567007 w 12192000"/>
              <a:gd name="connsiteY86" fmla="*/ 1556379 h 3793674"/>
              <a:gd name="connsiteX87" fmla="*/ 6607554 w 12192000"/>
              <a:gd name="connsiteY87" fmla="*/ 1566314 h 3793674"/>
              <a:gd name="connsiteX88" fmla="*/ 6731017 w 12192000"/>
              <a:gd name="connsiteY88" fmla="*/ 1583864 h 3793674"/>
              <a:gd name="connsiteX89" fmla="*/ 6734116 w 12192000"/>
              <a:gd name="connsiteY89" fmla="*/ 1580958 h 3793674"/>
              <a:gd name="connsiteX90" fmla="*/ 6918249 w 12192000"/>
              <a:gd name="connsiteY90" fmla="*/ 1481214 h 3793674"/>
              <a:gd name="connsiteX91" fmla="*/ 7067518 w 12192000"/>
              <a:gd name="connsiteY91" fmla="*/ 1434780 h 3793674"/>
              <a:gd name="connsiteX92" fmla="*/ 7124203 w 12192000"/>
              <a:gd name="connsiteY92" fmla="*/ 1429376 h 3793674"/>
              <a:gd name="connsiteX93" fmla="*/ 7218949 w 12192000"/>
              <a:gd name="connsiteY93" fmla="*/ 1419635 h 3793674"/>
              <a:gd name="connsiteX94" fmla="*/ 7298895 w 12192000"/>
              <a:gd name="connsiteY94" fmla="*/ 1439633 h 3793674"/>
              <a:gd name="connsiteX95" fmla="*/ 7374497 w 12192000"/>
              <a:gd name="connsiteY95" fmla="*/ 1420678 h 3793674"/>
              <a:gd name="connsiteX96" fmla="*/ 7380250 w 12192000"/>
              <a:gd name="connsiteY96" fmla="*/ 1380997 h 3793674"/>
              <a:gd name="connsiteX97" fmla="*/ 7464957 w 12192000"/>
              <a:gd name="connsiteY97" fmla="*/ 1372171 h 3793674"/>
              <a:gd name="connsiteX98" fmla="*/ 7594747 w 12192000"/>
              <a:gd name="connsiteY98" fmla="*/ 1362653 h 3793674"/>
              <a:gd name="connsiteX99" fmla="*/ 7666555 w 12192000"/>
              <a:gd name="connsiteY99" fmla="*/ 1348052 h 3793674"/>
              <a:gd name="connsiteX100" fmla="*/ 7866007 w 12192000"/>
              <a:gd name="connsiteY100" fmla="*/ 1318067 h 3793674"/>
              <a:gd name="connsiteX101" fmla="*/ 8068308 w 12192000"/>
              <a:gd name="connsiteY101" fmla="*/ 1295574 h 3793674"/>
              <a:gd name="connsiteX102" fmla="*/ 8202385 w 12192000"/>
              <a:gd name="connsiteY102" fmla="*/ 1324823 h 3793674"/>
              <a:gd name="connsiteX103" fmla="*/ 8367138 w 12192000"/>
              <a:gd name="connsiteY103" fmla="*/ 1301734 h 3793674"/>
              <a:gd name="connsiteX104" fmla="*/ 8396799 w 12192000"/>
              <a:gd name="connsiteY104" fmla="*/ 1304107 h 3793674"/>
              <a:gd name="connsiteX105" fmla="*/ 8431415 w 12192000"/>
              <a:gd name="connsiteY105" fmla="*/ 1287621 h 3793674"/>
              <a:gd name="connsiteX106" fmla="*/ 8569515 w 12192000"/>
              <a:gd name="connsiteY106" fmla="*/ 1219560 h 3793674"/>
              <a:gd name="connsiteX107" fmla="*/ 8672452 w 12192000"/>
              <a:gd name="connsiteY107" fmla="*/ 1148305 h 3793674"/>
              <a:gd name="connsiteX108" fmla="*/ 8824768 w 12192000"/>
              <a:gd name="connsiteY108" fmla="*/ 1133740 h 3793674"/>
              <a:gd name="connsiteX109" fmla="*/ 8909609 w 12192000"/>
              <a:gd name="connsiteY109" fmla="*/ 1100055 h 3793674"/>
              <a:gd name="connsiteX110" fmla="*/ 9036318 w 12192000"/>
              <a:gd name="connsiteY110" fmla="*/ 1007023 h 3793674"/>
              <a:gd name="connsiteX111" fmla="*/ 9230382 w 12192000"/>
              <a:gd name="connsiteY111" fmla="*/ 968177 h 3793674"/>
              <a:gd name="connsiteX112" fmla="*/ 9286437 w 12192000"/>
              <a:gd name="connsiteY112" fmla="*/ 1010381 h 3793674"/>
              <a:gd name="connsiteX113" fmla="*/ 9349089 w 12192000"/>
              <a:gd name="connsiteY113" fmla="*/ 1027707 h 3793674"/>
              <a:gd name="connsiteX114" fmla="*/ 9347314 w 12192000"/>
              <a:gd name="connsiteY114" fmla="*/ 946267 h 3793674"/>
              <a:gd name="connsiteX115" fmla="*/ 9492995 w 12192000"/>
              <a:gd name="connsiteY115" fmla="*/ 843272 h 3793674"/>
              <a:gd name="connsiteX116" fmla="*/ 9568501 w 12192000"/>
              <a:gd name="connsiteY116" fmla="*/ 800316 h 3793674"/>
              <a:gd name="connsiteX117" fmla="*/ 9691686 w 12192000"/>
              <a:gd name="connsiteY117" fmla="*/ 750611 h 3793674"/>
              <a:gd name="connsiteX118" fmla="*/ 9728219 w 12192000"/>
              <a:gd name="connsiteY118" fmla="*/ 732444 h 3793674"/>
              <a:gd name="connsiteX119" fmla="*/ 10080661 w 12192000"/>
              <a:gd name="connsiteY119" fmla="*/ 517946 h 3793674"/>
              <a:gd name="connsiteX120" fmla="*/ 10335073 w 12192000"/>
              <a:gd name="connsiteY120" fmla="*/ 536444 h 3793674"/>
              <a:gd name="connsiteX121" fmla="*/ 10593135 w 12192000"/>
              <a:gd name="connsiteY121" fmla="*/ 479950 h 3793674"/>
              <a:gd name="connsiteX122" fmla="*/ 10655931 w 12192000"/>
              <a:gd name="connsiteY122" fmla="*/ 414155 h 3793674"/>
              <a:gd name="connsiteX123" fmla="*/ 10695298 w 12192000"/>
              <a:gd name="connsiteY123" fmla="*/ 404284 h 3793674"/>
              <a:gd name="connsiteX124" fmla="*/ 10761489 w 12192000"/>
              <a:gd name="connsiteY124" fmla="*/ 392693 h 3793674"/>
              <a:gd name="connsiteX125" fmla="*/ 10853610 w 12192000"/>
              <a:gd name="connsiteY125" fmla="*/ 344972 h 3793674"/>
              <a:gd name="connsiteX126" fmla="*/ 11052930 w 12192000"/>
              <a:gd name="connsiteY126" fmla="*/ 293394 h 3793674"/>
              <a:gd name="connsiteX127" fmla="*/ 11359700 w 12192000"/>
              <a:gd name="connsiteY127" fmla="*/ 116377 h 3793674"/>
              <a:gd name="connsiteX128" fmla="*/ 11672425 w 12192000"/>
              <a:gd name="connsiteY128" fmla="*/ 43975 h 3793674"/>
              <a:gd name="connsiteX129" fmla="*/ 11778759 w 12192000"/>
              <a:gd name="connsiteY129" fmla="*/ 15112 h 3793674"/>
              <a:gd name="connsiteX130" fmla="*/ 11912086 w 12192000"/>
              <a:gd name="connsiteY130" fmla="*/ 57763 h 3793674"/>
              <a:gd name="connsiteX131" fmla="*/ 12087372 w 12192000"/>
              <a:gd name="connsiteY131" fmla="*/ 0 h 3793674"/>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03854 h 3781151"/>
              <a:gd name="connsiteX128" fmla="*/ 11672425 w 12192000"/>
              <a:gd name="connsiteY128" fmla="*/ 31452 h 3781151"/>
              <a:gd name="connsiteX129" fmla="*/ 11778759 w 12192000"/>
              <a:gd name="connsiteY129" fmla="*/ 2589 h 3781151"/>
              <a:gd name="connsiteX130" fmla="*/ 11912086 w 12192000"/>
              <a:gd name="connsiteY130"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03854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58445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58445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994062 w 12192000"/>
              <a:gd name="connsiteY14" fmla="*/ 2784559 h 3781151"/>
              <a:gd name="connsiteX15" fmla="*/ 1047040 w 12192000"/>
              <a:gd name="connsiteY15" fmla="*/ 2826828 h 3781151"/>
              <a:gd name="connsiteX16" fmla="*/ 1377085 w 12192000"/>
              <a:gd name="connsiteY16" fmla="*/ 2735410 h 3781151"/>
              <a:gd name="connsiteX17" fmla="*/ 1465015 w 12192000"/>
              <a:gd name="connsiteY17" fmla="*/ 2734757 h 3781151"/>
              <a:gd name="connsiteX18" fmla="*/ 1535004 w 12192000"/>
              <a:gd name="connsiteY18" fmla="*/ 2687835 h 3781151"/>
              <a:gd name="connsiteX19" fmla="*/ 1679251 w 12192000"/>
              <a:gd name="connsiteY19" fmla="*/ 2712367 h 3781151"/>
              <a:gd name="connsiteX20" fmla="*/ 1865161 w 12192000"/>
              <a:gd name="connsiteY20" fmla="*/ 2663121 h 3781151"/>
              <a:gd name="connsiteX21" fmla="*/ 1977927 w 12192000"/>
              <a:gd name="connsiteY21" fmla="*/ 2642448 h 3781151"/>
              <a:gd name="connsiteX22" fmla="*/ 2023175 w 12192000"/>
              <a:gd name="connsiteY22" fmla="*/ 2648402 h 3781151"/>
              <a:gd name="connsiteX23" fmla="*/ 2040685 w 12192000"/>
              <a:gd name="connsiteY23" fmla="*/ 2652651 h 3781151"/>
              <a:gd name="connsiteX24" fmla="*/ 2057102 w 12192000"/>
              <a:gd name="connsiteY24" fmla="*/ 2645758 h 3781151"/>
              <a:gd name="connsiteX25" fmla="*/ 2052057 w 12192000"/>
              <a:gd name="connsiteY25" fmla="*/ 2618002 h 3781151"/>
              <a:gd name="connsiteX26" fmla="*/ 2052988 w 12192000"/>
              <a:gd name="connsiteY26" fmla="*/ 2617321 h 3781151"/>
              <a:gd name="connsiteX27" fmla="*/ 2075835 w 12192000"/>
              <a:gd name="connsiteY27" fmla="*/ 2625051 h 3781151"/>
              <a:gd name="connsiteX28" fmla="*/ 2105280 w 12192000"/>
              <a:gd name="connsiteY28" fmla="*/ 2621772 h 3781151"/>
              <a:gd name="connsiteX29" fmla="*/ 2271487 w 12192000"/>
              <a:gd name="connsiteY29" fmla="*/ 2559602 h 3781151"/>
              <a:gd name="connsiteX30" fmla="*/ 2450874 w 12192000"/>
              <a:gd name="connsiteY30" fmla="*/ 2540963 h 3781151"/>
              <a:gd name="connsiteX31" fmla="*/ 2507266 w 12192000"/>
              <a:gd name="connsiteY31" fmla="*/ 2511976 h 3781151"/>
              <a:gd name="connsiteX32" fmla="*/ 2641503 w 12192000"/>
              <a:gd name="connsiteY32" fmla="*/ 2426341 h 3781151"/>
              <a:gd name="connsiteX33" fmla="*/ 2817182 w 12192000"/>
              <a:gd name="connsiteY33" fmla="*/ 2265557 h 3781151"/>
              <a:gd name="connsiteX34" fmla="*/ 2957554 w 12192000"/>
              <a:gd name="connsiteY34" fmla="*/ 2180877 h 3781151"/>
              <a:gd name="connsiteX35" fmla="*/ 3003677 w 12192000"/>
              <a:gd name="connsiteY35" fmla="*/ 2154878 h 3781151"/>
              <a:gd name="connsiteX36" fmla="*/ 3046876 w 12192000"/>
              <a:gd name="connsiteY36" fmla="*/ 2081296 h 3781151"/>
              <a:gd name="connsiteX37" fmla="*/ 3303290 w 12192000"/>
              <a:gd name="connsiteY37" fmla="*/ 1995084 h 3781151"/>
              <a:gd name="connsiteX38" fmla="*/ 3395602 w 12192000"/>
              <a:gd name="connsiteY38" fmla="*/ 1893639 h 3781151"/>
              <a:gd name="connsiteX39" fmla="*/ 3430100 w 12192000"/>
              <a:gd name="connsiteY39" fmla="*/ 1867444 h 3781151"/>
              <a:gd name="connsiteX40" fmla="*/ 3437914 w 12192000"/>
              <a:gd name="connsiteY40" fmla="*/ 1869491 h 3781151"/>
              <a:gd name="connsiteX41" fmla="*/ 3438972 w 12192000"/>
              <a:gd name="connsiteY41" fmla="*/ 1871208 h 3781151"/>
              <a:gd name="connsiteX42" fmla="*/ 3547723 w 12192000"/>
              <a:gd name="connsiteY42" fmla="*/ 1831216 h 3781151"/>
              <a:gd name="connsiteX43" fmla="*/ 3572350 w 12192000"/>
              <a:gd name="connsiteY43" fmla="*/ 1826069 h 3781151"/>
              <a:gd name="connsiteX44" fmla="*/ 3575291 w 12192000"/>
              <a:gd name="connsiteY44" fmla="*/ 1827289 h 3781151"/>
              <a:gd name="connsiteX45" fmla="*/ 3595183 w 12192000"/>
              <a:gd name="connsiteY45" fmla="*/ 1816299 h 3781151"/>
              <a:gd name="connsiteX46" fmla="*/ 3611353 w 12192000"/>
              <a:gd name="connsiteY46" fmla="*/ 1798929 h 3781151"/>
              <a:gd name="connsiteX47" fmla="*/ 3825586 w 12192000"/>
              <a:gd name="connsiteY47" fmla="*/ 1798552 h 3781151"/>
              <a:gd name="connsiteX48" fmla="*/ 4166327 w 12192000"/>
              <a:gd name="connsiteY48" fmla="*/ 1747015 h 3781151"/>
              <a:gd name="connsiteX49" fmla="*/ 4437661 w 12192000"/>
              <a:gd name="connsiteY49" fmla="*/ 1663068 h 3781151"/>
              <a:gd name="connsiteX50" fmla="*/ 4510862 w 12192000"/>
              <a:gd name="connsiteY50" fmla="*/ 1665514 h 3781151"/>
              <a:gd name="connsiteX51" fmla="*/ 4573217 w 12192000"/>
              <a:gd name="connsiteY51" fmla="*/ 1633854 h 3781151"/>
              <a:gd name="connsiteX52" fmla="*/ 4605137 w 12192000"/>
              <a:gd name="connsiteY52" fmla="*/ 1644474 h 3781151"/>
              <a:gd name="connsiteX53" fmla="*/ 4623509 w 12192000"/>
              <a:gd name="connsiteY53" fmla="*/ 1643919 h 3781151"/>
              <a:gd name="connsiteX54" fmla="*/ 4629310 w 12192000"/>
              <a:gd name="connsiteY54" fmla="*/ 1653854 h 3781151"/>
              <a:gd name="connsiteX55" fmla="*/ 4657404 w 12192000"/>
              <a:gd name="connsiteY55" fmla="*/ 1660247 h 3781151"/>
              <a:gd name="connsiteX56" fmla="*/ 4691044 w 12192000"/>
              <a:gd name="connsiteY56" fmla="*/ 1656408 h 3781151"/>
              <a:gd name="connsiteX57" fmla="*/ 4850032 w 12192000"/>
              <a:gd name="connsiteY57" fmla="*/ 1626917 h 3781151"/>
              <a:gd name="connsiteX58" fmla="*/ 4945654 w 12192000"/>
              <a:gd name="connsiteY58" fmla="*/ 1615689 h 3781151"/>
              <a:gd name="connsiteX59" fmla="*/ 4982770 w 12192000"/>
              <a:gd name="connsiteY59" fmla="*/ 1621504 h 3781151"/>
              <a:gd name="connsiteX60" fmla="*/ 5034068 w 12192000"/>
              <a:gd name="connsiteY60" fmla="*/ 1622846 h 3781151"/>
              <a:gd name="connsiteX61" fmla="*/ 5157133 w 12192000"/>
              <a:gd name="connsiteY61" fmla="*/ 1608775 h 3781151"/>
              <a:gd name="connsiteX62" fmla="*/ 5331645 w 12192000"/>
              <a:gd name="connsiteY62" fmla="*/ 1590152 h 3781151"/>
              <a:gd name="connsiteX63" fmla="*/ 5339977 w 12192000"/>
              <a:gd name="connsiteY63" fmla="*/ 1596841 h 3781151"/>
              <a:gd name="connsiteX64" fmla="*/ 5400314 w 12192000"/>
              <a:gd name="connsiteY64" fmla="*/ 1588177 h 3781151"/>
              <a:gd name="connsiteX65" fmla="*/ 5607257 w 12192000"/>
              <a:gd name="connsiteY65" fmla="*/ 1505972 h 3781151"/>
              <a:gd name="connsiteX66" fmla="*/ 5725292 w 12192000"/>
              <a:gd name="connsiteY66" fmla="*/ 1490473 h 3781151"/>
              <a:gd name="connsiteX67" fmla="*/ 5767898 w 12192000"/>
              <a:gd name="connsiteY67" fmla="*/ 1493335 h 3781151"/>
              <a:gd name="connsiteX68" fmla="*/ 5839240 w 12192000"/>
              <a:gd name="connsiteY68" fmla="*/ 1497610 h 3781151"/>
              <a:gd name="connsiteX69" fmla="*/ 5905402 w 12192000"/>
              <a:gd name="connsiteY69" fmla="*/ 1514878 h 3781151"/>
              <a:gd name="connsiteX70" fmla="*/ 5964698 w 12192000"/>
              <a:gd name="connsiteY70" fmla="*/ 1489113 h 3781151"/>
              <a:gd name="connsiteX71" fmla="*/ 6017881 w 12192000"/>
              <a:gd name="connsiteY71" fmla="*/ 1478726 h 3781151"/>
              <a:gd name="connsiteX72" fmla="*/ 6023244 w 12192000"/>
              <a:gd name="connsiteY72" fmla="*/ 1485861 h 3781151"/>
              <a:gd name="connsiteX73" fmla="*/ 6030193 w 12192000"/>
              <a:gd name="connsiteY73" fmla="*/ 1485330 h 3781151"/>
              <a:gd name="connsiteX74" fmla="*/ 6032755 w 12192000"/>
              <a:gd name="connsiteY74" fmla="*/ 1476614 h 3781151"/>
              <a:gd name="connsiteX75" fmla="*/ 6114491 w 12192000"/>
              <a:gd name="connsiteY75" fmla="*/ 1435020 h 3781151"/>
              <a:gd name="connsiteX76" fmla="*/ 6228089 w 12192000"/>
              <a:gd name="connsiteY76" fmla="*/ 1392213 h 3781151"/>
              <a:gd name="connsiteX77" fmla="*/ 6266132 w 12192000"/>
              <a:gd name="connsiteY77" fmla="*/ 1396181 h 3781151"/>
              <a:gd name="connsiteX78" fmla="*/ 6266284 w 12192000"/>
              <a:gd name="connsiteY78" fmla="*/ 1396172 h 3781151"/>
              <a:gd name="connsiteX79" fmla="*/ 6267815 w 12192000"/>
              <a:gd name="connsiteY79" fmla="*/ 1401423 h 3781151"/>
              <a:gd name="connsiteX80" fmla="*/ 6277660 w 12192000"/>
              <a:gd name="connsiteY80" fmla="*/ 1400632 h 3781151"/>
              <a:gd name="connsiteX81" fmla="*/ 6290206 w 12192000"/>
              <a:gd name="connsiteY81" fmla="*/ 1395045 h 3781151"/>
              <a:gd name="connsiteX82" fmla="*/ 6318021 w 12192000"/>
              <a:gd name="connsiteY82" fmla="*/ 1401415 h 3781151"/>
              <a:gd name="connsiteX83" fmla="*/ 6319318 w 12192000"/>
              <a:gd name="connsiteY83" fmla="*/ 1402047 h 3781151"/>
              <a:gd name="connsiteX84" fmla="*/ 6391161 w 12192000"/>
              <a:gd name="connsiteY84" fmla="*/ 1439443 h 3781151"/>
              <a:gd name="connsiteX85" fmla="*/ 6458507 w 12192000"/>
              <a:gd name="connsiteY85" fmla="*/ 1506631 h 3781151"/>
              <a:gd name="connsiteX86" fmla="*/ 6567007 w 12192000"/>
              <a:gd name="connsiteY86" fmla="*/ 1543856 h 3781151"/>
              <a:gd name="connsiteX87" fmla="*/ 6607554 w 12192000"/>
              <a:gd name="connsiteY87" fmla="*/ 1553791 h 3781151"/>
              <a:gd name="connsiteX88" fmla="*/ 6731017 w 12192000"/>
              <a:gd name="connsiteY88" fmla="*/ 1571341 h 3781151"/>
              <a:gd name="connsiteX89" fmla="*/ 6734116 w 12192000"/>
              <a:gd name="connsiteY89" fmla="*/ 1568435 h 3781151"/>
              <a:gd name="connsiteX90" fmla="*/ 6918249 w 12192000"/>
              <a:gd name="connsiteY90" fmla="*/ 1468691 h 3781151"/>
              <a:gd name="connsiteX91" fmla="*/ 7067518 w 12192000"/>
              <a:gd name="connsiteY91" fmla="*/ 1422257 h 3781151"/>
              <a:gd name="connsiteX92" fmla="*/ 7124203 w 12192000"/>
              <a:gd name="connsiteY92" fmla="*/ 1416853 h 3781151"/>
              <a:gd name="connsiteX93" fmla="*/ 7218949 w 12192000"/>
              <a:gd name="connsiteY93" fmla="*/ 1407112 h 3781151"/>
              <a:gd name="connsiteX94" fmla="*/ 7298895 w 12192000"/>
              <a:gd name="connsiteY94" fmla="*/ 1427110 h 3781151"/>
              <a:gd name="connsiteX95" fmla="*/ 7374497 w 12192000"/>
              <a:gd name="connsiteY95" fmla="*/ 1408155 h 3781151"/>
              <a:gd name="connsiteX96" fmla="*/ 7380250 w 12192000"/>
              <a:gd name="connsiteY96" fmla="*/ 1368474 h 3781151"/>
              <a:gd name="connsiteX97" fmla="*/ 7464957 w 12192000"/>
              <a:gd name="connsiteY97" fmla="*/ 1359648 h 3781151"/>
              <a:gd name="connsiteX98" fmla="*/ 7594747 w 12192000"/>
              <a:gd name="connsiteY98" fmla="*/ 1350130 h 3781151"/>
              <a:gd name="connsiteX99" fmla="*/ 7666555 w 12192000"/>
              <a:gd name="connsiteY99" fmla="*/ 1335529 h 3781151"/>
              <a:gd name="connsiteX100" fmla="*/ 7866007 w 12192000"/>
              <a:gd name="connsiteY100" fmla="*/ 1305544 h 3781151"/>
              <a:gd name="connsiteX101" fmla="*/ 8068308 w 12192000"/>
              <a:gd name="connsiteY101" fmla="*/ 1283051 h 3781151"/>
              <a:gd name="connsiteX102" fmla="*/ 8202385 w 12192000"/>
              <a:gd name="connsiteY102" fmla="*/ 1312300 h 3781151"/>
              <a:gd name="connsiteX103" fmla="*/ 8367138 w 12192000"/>
              <a:gd name="connsiteY103" fmla="*/ 1289211 h 3781151"/>
              <a:gd name="connsiteX104" fmla="*/ 8396799 w 12192000"/>
              <a:gd name="connsiteY104" fmla="*/ 1291584 h 3781151"/>
              <a:gd name="connsiteX105" fmla="*/ 8431415 w 12192000"/>
              <a:gd name="connsiteY105" fmla="*/ 1275098 h 3781151"/>
              <a:gd name="connsiteX106" fmla="*/ 8569515 w 12192000"/>
              <a:gd name="connsiteY106" fmla="*/ 1207037 h 3781151"/>
              <a:gd name="connsiteX107" fmla="*/ 8672452 w 12192000"/>
              <a:gd name="connsiteY107" fmla="*/ 1135782 h 3781151"/>
              <a:gd name="connsiteX108" fmla="*/ 8824768 w 12192000"/>
              <a:gd name="connsiteY108" fmla="*/ 1121217 h 3781151"/>
              <a:gd name="connsiteX109" fmla="*/ 8909609 w 12192000"/>
              <a:gd name="connsiteY109" fmla="*/ 1087532 h 3781151"/>
              <a:gd name="connsiteX110" fmla="*/ 9036318 w 12192000"/>
              <a:gd name="connsiteY110" fmla="*/ 994500 h 3781151"/>
              <a:gd name="connsiteX111" fmla="*/ 9230382 w 12192000"/>
              <a:gd name="connsiteY111" fmla="*/ 955654 h 3781151"/>
              <a:gd name="connsiteX112" fmla="*/ 9286437 w 12192000"/>
              <a:gd name="connsiteY112" fmla="*/ 997858 h 3781151"/>
              <a:gd name="connsiteX113" fmla="*/ 9349089 w 12192000"/>
              <a:gd name="connsiteY113" fmla="*/ 1015184 h 3781151"/>
              <a:gd name="connsiteX114" fmla="*/ 9347314 w 12192000"/>
              <a:gd name="connsiteY114" fmla="*/ 933744 h 3781151"/>
              <a:gd name="connsiteX115" fmla="*/ 9492995 w 12192000"/>
              <a:gd name="connsiteY115" fmla="*/ 830749 h 3781151"/>
              <a:gd name="connsiteX116" fmla="*/ 9568501 w 12192000"/>
              <a:gd name="connsiteY116" fmla="*/ 787793 h 3781151"/>
              <a:gd name="connsiteX117" fmla="*/ 9691686 w 12192000"/>
              <a:gd name="connsiteY117" fmla="*/ 738088 h 3781151"/>
              <a:gd name="connsiteX118" fmla="*/ 9728219 w 12192000"/>
              <a:gd name="connsiteY118" fmla="*/ 719921 h 3781151"/>
              <a:gd name="connsiteX119" fmla="*/ 10080661 w 12192000"/>
              <a:gd name="connsiteY119" fmla="*/ 505423 h 3781151"/>
              <a:gd name="connsiteX120" fmla="*/ 10335073 w 12192000"/>
              <a:gd name="connsiteY120" fmla="*/ 523921 h 3781151"/>
              <a:gd name="connsiteX121" fmla="*/ 10593135 w 12192000"/>
              <a:gd name="connsiteY121" fmla="*/ 467427 h 3781151"/>
              <a:gd name="connsiteX122" fmla="*/ 10655931 w 12192000"/>
              <a:gd name="connsiteY122" fmla="*/ 401632 h 3781151"/>
              <a:gd name="connsiteX123" fmla="*/ 10695298 w 12192000"/>
              <a:gd name="connsiteY123" fmla="*/ 391761 h 3781151"/>
              <a:gd name="connsiteX124" fmla="*/ 10761489 w 12192000"/>
              <a:gd name="connsiteY124" fmla="*/ 380170 h 3781151"/>
              <a:gd name="connsiteX125" fmla="*/ 10853610 w 12192000"/>
              <a:gd name="connsiteY125" fmla="*/ 332449 h 3781151"/>
              <a:gd name="connsiteX126" fmla="*/ 11052930 w 12192000"/>
              <a:gd name="connsiteY126" fmla="*/ 280871 h 3781151"/>
              <a:gd name="connsiteX127" fmla="*/ 11359700 w 12192000"/>
              <a:gd name="connsiteY127" fmla="*/ 158445 h 3781151"/>
              <a:gd name="connsiteX128" fmla="*/ 11672425 w 12192000"/>
              <a:gd name="connsiteY128" fmla="*/ 31452 h 3781151"/>
              <a:gd name="connsiteX129" fmla="*/ 11912086 w 12192000"/>
              <a:gd name="connsiteY12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8103 w 12192000"/>
              <a:gd name="connsiteY13" fmla="*/ 280194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535004 w 12192000"/>
              <a:gd name="connsiteY17" fmla="*/ 2687835 h 3781151"/>
              <a:gd name="connsiteX18" fmla="*/ 1679251 w 12192000"/>
              <a:gd name="connsiteY18" fmla="*/ 2712367 h 3781151"/>
              <a:gd name="connsiteX19" fmla="*/ 1865161 w 12192000"/>
              <a:gd name="connsiteY19" fmla="*/ 2663121 h 3781151"/>
              <a:gd name="connsiteX20" fmla="*/ 1977927 w 12192000"/>
              <a:gd name="connsiteY20" fmla="*/ 2642448 h 3781151"/>
              <a:gd name="connsiteX21" fmla="*/ 2023175 w 12192000"/>
              <a:gd name="connsiteY21" fmla="*/ 2648402 h 3781151"/>
              <a:gd name="connsiteX22" fmla="*/ 2040685 w 12192000"/>
              <a:gd name="connsiteY22" fmla="*/ 2652651 h 3781151"/>
              <a:gd name="connsiteX23" fmla="*/ 2057102 w 12192000"/>
              <a:gd name="connsiteY23" fmla="*/ 2645758 h 3781151"/>
              <a:gd name="connsiteX24" fmla="*/ 2052057 w 12192000"/>
              <a:gd name="connsiteY24" fmla="*/ 2618002 h 3781151"/>
              <a:gd name="connsiteX25" fmla="*/ 2052988 w 12192000"/>
              <a:gd name="connsiteY25" fmla="*/ 2617321 h 3781151"/>
              <a:gd name="connsiteX26" fmla="*/ 2075835 w 12192000"/>
              <a:gd name="connsiteY26" fmla="*/ 2625051 h 3781151"/>
              <a:gd name="connsiteX27" fmla="*/ 2105280 w 12192000"/>
              <a:gd name="connsiteY27" fmla="*/ 2621772 h 3781151"/>
              <a:gd name="connsiteX28" fmla="*/ 2271487 w 12192000"/>
              <a:gd name="connsiteY28" fmla="*/ 2559602 h 3781151"/>
              <a:gd name="connsiteX29" fmla="*/ 2450874 w 12192000"/>
              <a:gd name="connsiteY29" fmla="*/ 2540963 h 3781151"/>
              <a:gd name="connsiteX30" fmla="*/ 2507266 w 12192000"/>
              <a:gd name="connsiteY30" fmla="*/ 2511976 h 3781151"/>
              <a:gd name="connsiteX31" fmla="*/ 2641503 w 12192000"/>
              <a:gd name="connsiteY31" fmla="*/ 2426341 h 3781151"/>
              <a:gd name="connsiteX32" fmla="*/ 2817182 w 12192000"/>
              <a:gd name="connsiteY32" fmla="*/ 2265557 h 3781151"/>
              <a:gd name="connsiteX33" fmla="*/ 2957554 w 12192000"/>
              <a:gd name="connsiteY33" fmla="*/ 2180877 h 3781151"/>
              <a:gd name="connsiteX34" fmla="*/ 3003677 w 12192000"/>
              <a:gd name="connsiteY34" fmla="*/ 2154878 h 3781151"/>
              <a:gd name="connsiteX35" fmla="*/ 3046876 w 12192000"/>
              <a:gd name="connsiteY35" fmla="*/ 2081296 h 3781151"/>
              <a:gd name="connsiteX36" fmla="*/ 3303290 w 12192000"/>
              <a:gd name="connsiteY36" fmla="*/ 1995084 h 3781151"/>
              <a:gd name="connsiteX37" fmla="*/ 3395602 w 12192000"/>
              <a:gd name="connsiteY37" fmla="*/ 1893639 h 3781151"/>
              <a:gd name="connsiteX38" fmla="*/ 3430100 w 12192000"/>
              <a:gd name="connsiteY38" fmla="*/ 1867444 h 3781151"/>
              <a:gd name="connsiteX39" fmla="*/ 3437914 w 12192000"/>
              <a:gd name="connsiteY39" fmla="*/ 1869491 h 3781151"/>
              <a:gd name="connsiteX40" fmla="*/ 3438972 w 12192000"/>
              <a:gd name="connsiteY40" fmla="*/ 1871208 h 3781151"/>
              <a:gd name="connsiteX41" fmla="*/ 3547723 w 12192000"/>
              <a:gd name="connsiteY41" fmla="*/ 1831216 h 3781151"/>
              <a:gd name="connsiteX42" fmla="*/ 3572350 w 12192000"/>
              <a:gd name="connsiteY42" fmla="*/ 1826069 h 3781151"/>
              <a:gd name="connsiteX43" fmla="*/ 3575291 w 12192000"/>
              <a:gd name="connsiteY43" fmla="*/ 1827289 h 3781151"/>
              <a:gd name="connsiteX44" fmla="*/ 3595183 w 12192000"/>
              <a:gd name="connsiteY44" fmla="*/ 1816299 h 3781151"/>
              <a:gd name="connsiteX45" fmla="*/ 3611353 w 12192000"/>
              <a:gd name="connsiteY45" fmla="*/ 1798929 h 3781151"/>
              <a:gd name="connsiteX46" fmla="*/ 3825586 w 12192000"/>
              <a:gd name="connsiteY46" fmla="*/ 1798552 h 3781151"/>
              <a:gd name="connsiteX47" fmla="*/ 4166327 w 12192000"/>
              <a:gd name="connsiteY47" fmla="*/ 1747015 h 3781151"/>
              <a:gd name="connsiteX48" fmla="*/ 4437661 w 12192000"/>
              <a:gd name="connsiteY48" fmla="*/ 1663068 h 3781151"/>
              <a:gd name="connsiteX49" fmla="*/ 4510862 w 12192000"/>
              <a:gd name="connsiteY49" fmla="*/ 1665514 h 3781151"/>
              <a:gd name="connsiteX50" fmla="*/ 4573217 w 12192000"/>
              <a:gd name="connsiteY50" fmla="*/ 1633854 h 3781151"/>
              <a:gd name="connsiteX51" fmla="*/ 4605137 w 12192000"/>
              <a:gd name="connsiteY51" fmla="*/ 1644474 h 3781151"/>
              <a:gd name="connsiteX52" fmla="*/ 4623509 w 12192000"/>
              <a:gd name="connsiteY52" fmla="*/ 1643919 h 3781151"/>
              <a:gd name="connsiteX53" fmla="*/ 4629310 w 12192000"/>
              <a:gd name="connsiteY53" fmla="*/ 1653854 h 3781151"/>
              <a:gd name="connsiteX54" fmla="*/ 4657404 w 12192000"/>
              <a:gd name="connsiteY54" fmla="*/ 1660247 h 3781151"/>
              <a:gd name="connsiteX55" fmla="*/ 4691044 w 12192000"/>
              <a:gd name="connsiteY55" fmla="*/ 1656408 h 3781151"/>
              <a:gd name="connsiteX56" fmla="*/ 4850032 w 12192000"/>
              <a:gd name="connsiteY56" fmla="*/ 1626917 h 3781151"/>
              <a:gd name="connsiteX57" fmla="*/ 4945654 w 12192000"/>
              <a:gd name="connsiteY57" fmla="*/ 1615689 h 3781151"/>
              <a:gd name="connsiteX58" fmla="*/ 4982770 w 12192000"/>
              <a:gd name="connsiteY58" fmla="*/ 1621504 h 3781151"/>
              <a:gd name="connsiteX59" fmla="*/ 5034068 w 12192000"/>
              <a:gd name="connsiteY59" fmla="*/ 1622846 h 3781151"/>
              <a:gd name="connsiteX60" fmla="*/ 5157133 w 12192000"/>
              <a:gd name="connsiteY60" fmla="*/ 1608775 h 3781151"/>
              <a:gd name="connsiteX61" fmla="*/ 5331645 w 12192000"/>
              <a:gd name="connsiteY61" fmla="*/ 1590152 h 3781151"/>
              <a:gd name="connsiteX62" fmla="*/ 5339977 w 12192000"/>
              <a:gd name="connsiteY62" fmla="*/ 1596841 h 3781151"/>
              <a:gd name="connsiteX63" fmla="*/ 5400314 w 12192000"/>
              <a:gd name="connsiteY63" fmla="*/ 1588177 h 3781151"/>
              <a:gd name="connsiteX64" fmla="*/ 5607257 w 12192000"/>
              <a:gd name="connsiteY64" fmla="*/ 1505972 h 3781151"/>
              <a:gd name="connsiteX65" fmla="*/ 5725292 w 12192000"/>
              <a:gd name="connsiteY65" fmla="*/ 1490473 h 3781151"/>
              <a:gd name="connsiteX66" fmla="*/ 5767898 w 12192000"/>
              <a:gd name="connsiteY66" fmla="*/ 1493335 h 3781151"/>
              <a:gd name="connsiteX67" fmla="*/ 5839240 w 12192000"/>
              <a:gd name="connsiteY67" fmla="*/ 1497610 h 3781151"/>
              <a:gd name="connsiteX68" fmla="*/ 5905402 w 12192000"/>
              <a:gd name="connsiteY68" fmla="*/ 1514878 h 3781151"/>
              <a:gd name="connsiteX69" fmla="*/ 5964698 w 12192000"/>
              <a:gd name="connsiteY69" fmla="*/ 1489113 h 3781151"/>
              <a:gd name="connsiteX70" fmla="*/ 6017881 w 12192000"/>
              <a:gd name="connsiteY70" fmla="*/ 1478726 h 3781151"/>
              <a:gd name="connsiteX71" fmla="*/ 6023244 w 12192000"/>
              <a:gd name="connsiteY71" fmla="*/ 1485861 h 3781151"/>
              <a:gd name="connsiteX72" fmla="*/ 6030193 w 12192000"/>
              <a:gd name="connsiteY72" fmla="*/ 1485330 h 3781151"/>
              <a:gd name="connsiteX73" fmla="*/ 6032755 w 12192000"/>
              <a:gd name="connsiteY73" fmla="*/ 1476614 h 3781151"/>
              <a:gd name="connsiteX74" fmla="*/ 6114491 w 12192000"/>
              <a:gd name="connsiteY74" fmla="*/ 1435020 h 3781151"/>
              <a:gd name="connsiteX75" fmla="*/ 6228089 w 12192000"/>
              <a:gd name="connsiteY75" fmla="*/ 1392213 h 3781151"/>
              <a:gd name="connsiteX76" fmla="*/ 6266132 w 12192000"/>
              <a:gd name="connsiteY76" fmla="*/ 1396181 h 3781151"/>
              <a:gd name="connsiteX77" fmla="*/ 6266284 w 12192000"/>
              <a:gd name="connsiteY77" fmla="*/ 1396172 h 3781151"/>
              <a:gd name="connsiteX78" fmla="*/ 6267815 w 12192000"/>
              <a:gd name="connsiteY78" fmla="*/ 1401423 h 3781151"/>
              <a:gd name="connsiteX79" fmla="*/ 6277660 w 12192000"/>
              <a:gd name="connsiteY79" fmla="*/ 1400632 h 3781151"/>
              <a:gd name="connsiteX80" fmla="*/ 6290206 w 12192000"/>
              <a:gd name="connsiteY80" fmla="*/ 1395045 h 3781151"/>
              <a:gd name="connsiteX81" fmla="*/ 6318021 w 12192000"/>
              <a:gd name="connsiteY81" fmla="*/ 1401415 h 3781151"/>
              <a:gd name="connsiteX82" fmla="*/ 6319318 w 12192000"/>
              <a:gd name="connsiteY82" fmla="*/ 1402047 h 3781151"/>
              <a:gd name="connsiteX83" fmla="*/ 6391161 w 12192000"/>
              <a:gd name="connsiteY83" fmla="*/ 1439443 h 3781151"/>
              <a:gd name="connsiteX84" fmla="*/ 6458507 w 12192000"/>
              <a:gd name="connsiteY84" fmla="*/ 1506631 h 3781151"/>
              <a:gd name="connsiteX85" fmla="*/ 6567007 w 12192000"/>
              <a:gd name="connsiteY85" fmla="*/ 1543856 h 3781151"/>
              <a:gd name="connsiteX86" fmla="*/ 6607554 w 12192000"/>
              <a:gd name="connsiteY86" fmla="*/ 1553791 h 3781151"/>
              <a:gd name="connsiteX87" fmla="*/ 6731017 w 12192000"/>
              <a:gd name="connsiteY87" fmla="*/ 1571341 h 3781151"/>
              <a:gd name="connsiteX88" fmla="*/ 6734116 w 12192000"/>
              <a:gd name="connsiteY88" fmla="*/ 1568435 h 3781151"/>
              <a:gd name="connsiteX89" fmla="*/ 6918249 w 12192000"/>
              <a:gd name="connsiteY89" fmla="*/ 1468691 h 3781151"/>
              <a:gd name="connsiteX90" fmla="*/ 7067518 w 12192000"/>
              <a:gd name="connsiteY90" fmla="*/ 1422257 h 3781151"/>
              <a:gd name="connsiteX91" fmla="*/ 7124203 w 12192000"/>
              <a:gd name="connsiteY91" fmla="*/ 1416853 h 3781151"/>
              <a:gd name="connsiteX92" fmla="*/ 7218949 w 12192000"/>
              <a:gd name="connsiteY92" fmla="*/ 1407112 h 3781151"/>
              <a:gd name="connsiteX93" fmla="*/ 7298895 w 12192000"/>
              <a:gd name="connsiteY93" fmla="*/ 1427110 h 3781151"/>
              <a:gd name="connsiteX94" fmla="*/ 7374497 w 12192000"/>
              <a:gd name="connsiteY94" fmla="*/ 1408155 h 3781151"/>
              <a:gd name="connsiteX95" fmla="*/ 7380250 w 12192000"/>
              <a:gd name="connsiteY95" fmla="*/ 1368474 h 3781151"/>
              <a:gd name="connsiteX96" fmla="*/ 7464957 w 12192000"/>
              <a:gd name="connsiteY96" fmla="*/ 1359648 h 3781151"/>
              <a:gd name="connsiteX97" fmla="*/ 7594747 w 12192000"/>
              <a:gd name="connsiteY97" fmla="*/ 1350130 h 3781151"/>
              <a:gd name="connsiteX98" fmla="*/ 7666555 w 12192000"/>
              <a:gd name="connsiteY98" fmla="*/ 1335529 h 3781151"/>
              <a:gd name="connsiteX99" fmla="*/ 7866007 w 12192000"/>
              <a:gd name="connsiteY99" fmla="*/ 1305544 h 3781151"/>
              <a:gd name="connsiteX100" fmla="*/ 8068308 w 12192000"/>
              <a:gd name="connsiteY100" fmla="*/ 1283051 h 3781151"/>
              <a:gd name="connsiteX101" fmla="*/ 8202385 w 12192000"/>
              <a:gd name="connsiteY101" fmla="*/ 1312300 h 3781151"/>
              <a:gd name="connsiteX102" fmla="*/ 8367138 w 12192000"/>
              <a:gd name="connsiteY102" fmla="*/ 1289211 h 3781151"/>
              <a:gd name="connsiteX103" fmla="*/ 8396799 w 12192000"/>
              <a:gd name="connsiteY103" fmla="*/ 1291584 h 3781151"/>
              <a:gd name="connsiteX104" fmla="*/ 8431415 w 12192000"/>
              <a:gd name="connsiteY104" fmla="*/ 1275098 h 3781151"/>
              <a:gd name="connsiteX105" fmla="*/ 8569515 w 12192000"/>
              <a:gd name="connsiteY105" fmla="*/ 1207037 h 3781151"/>
              <a:gd name="connsiteX106" fmla="*/ 8672452 w 12192000"/>
              <a:gd name="connsiteY106" fmla="*/ 1135782 h 3781151"/>
              <a:gd name="connsiteX107" fmla="*/ 8824768 w 12192000"/>
              <a:gd name="connsiteY107" fmla="*/ 1121217 h 3781151"/>
              <a:gd name="connsiteX108" fmla="*/ 8909609 w 12192000"/>
              <a:gd name="connsiteY108" fmla="*/ 1087532 h 3781151"/>
              <a:gd name="connsiteX109" fmla="*/ 9036318 w 12192000"/>
              <a:gd name="connsiteY109" fmla="*/ 994500 h 3781151"/>
              <a:gd name="connsiteX110" fmla="*/ 9230382 w 12192000"/>
              <a:gd name="connsiteY110" fmla="*/ 955654 h 3781151"/>
              <a:gd name="connsiteX111" fmla="*/ 9286437 w 12192000"/>
              <a:gd name="connsiteY111" fmla="*/ 997858 h 3781151"/>
              <a:gd name="connsiteX112" fmla="*/ 9349089 w 12192000"/>
              <a:gd name="connsiteY112" fmla="*/ 1015184 h 3781151"/>
              <a:gd name="connsiteX113" fmla="*/ 9347314 w 12192000"/>
              <a:gd name="connsiteY113" fmla="*/ 933744 h 3781151"/>
              <a:gd name="connsiteX114" fmla="*/ 9492995 w 12192000"/>
              <a:gd name="connsiteY114" fmla="*/ 830749 h 3781151"/>
              <a:gd name="connsiteX115" fmla="*/ 9568501 w 12192000"/>
              <a:gd name="connsiteY115" fmla="*/ 787793 h 3781151"/>
              <a:gd name="connsiteX116" fmla="*/ 9691686 w 12192000"/>
              <a:gd name="connsiteY116" fmla="*/ 738088 h 3781151"/>
              <a:gd name="connsiteX117" fmla="*/ 9728219 w 12192000"/>
              <a:gd name="connsiteY117" fmla="*/ 719921 h 3781151"/>
              <a:gd name="connsiteX118" fmla="*/ 10080661 w 12192000"/>
              <a:gd name="connsiteY118" fmla="*/ 505423 h 3781151"/>
              <a:gd name="connsiteX119" fmla="*/ 10335073 w 12192000"/>
              <a:gd name="connsiteY119" fmla="*/ 523921 h 3781151"/>
              <a:gd name="connsiteX120" fmla="*/ 10593135 w 12192000"/>
              <a:gd name="connsiteY120" fmla="*/ 467427 h 3781151"/>
              <a:gd name="connsiteX121" fmla="*/ 10655931 w 12192000"/>
              <a:gd name="connsiteY121" fmla="*/ 401632 h 3781151"/>
              <a:gd name="connsiteX122" fmla="*/ 10695298 w 12192000"/>
              <a:gd name="connsiteY122" fmla="*/ 391761 h 3781151"/>
              <a:gd name="connsiteX123" fmla="*/ 10761489 w 12192000"/>
              <a:gd name="connsiteY123" fmla="*/ 380170 h 3781151"/>
              <a:gd name="connsiteX124" fmla="*/ 10853610 w 12192000"/>
              <a:gd name="connsiteY124" fmla="*/ 332449 h 3781151"/>
              <a:gd name="connsiteX125" fmla="*/ 11052930 w 12192000"/>
              <a:gd name="connsiteY125" fmla="*/ 280871 h 3781151"/>
              <a:gd name="connsiteX126" fmla="*/ 11359700 w 12192000"/>
              <a:gd name="connsiteY126" fmla="*/ 158445 h 3781151"/>
              <a:gd name="connsiteX127" fmla="*/ 11672425 w 12192000"/>
              <a:gd name="connsiteY127" fmla="*/ 31452 h 3781151"/>
              <a:gd name="connsiteX128" fmla="*/ 11912086 w 12192000"/>
              <a:gd name="connsiteY128"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535004 w 12192000"/>
              <a:gd name="connsiteY17" fmla="*/ 2687835 h 3781151"/>
              <a:gd name="connsiteX18" fmla="*/ 1679251 w 12192000"/>
              <a:gd name="connsiteY18" fmla="*/ 2712367 h 3781151"/>
              <a:gd name="connsiteX19" fmla="*/ 1865161 w 12192000"/>
              <a:gd name="connsiteY19" fmla="*/ 2663121 h 3781151"/>
              <a:gd name="connsiteX20" fmla="*/ 1977927 w 12192000"/>
              <a:gd name="connsiteY20" fmla="*/ 2642448 h 3781151"/>
              <a:gd name="connsiteX21" fmla="*/ 2023175 w 12192000"/>
              <a:gd name="connsiteY21" fmla="*/ 2648402 h 3781151"/>
              <a:gd name="connsiteX22" fmla="*/ 2040685 w 12192000"/>
              <a:gd name="connsiteY22" fmla="*/ 2652651 h 3781151"/>
              <a:gd name="connsiteX23" fmla="*/ 2057102 w 12192000"/>
              <a:gd name="connsiteY23" fmla="*/ 2645758 h 3781151"/>
              <a:gd name="connsiteX24" fmla="*/ 2052057 w 12192000"/>
              <a:gd name="connsiteY24" fmla="*/ 2618002 h 3781151"/>
              <a:gd name="connsiteX25" fmla="*/ 2052988 w 12192000"/>
              <a:gd name="connsiteY25" fmla="*/ 2617321 h 3781151"/>
              <a:gd name="connsiteX26" fmla="*/ 2075835 w 12192000"/>
              <a:gd name="connsiteY26" fmla="*/ 2625051 h 3781151"/>
              <a:gd name="connsiteX27" fmla="*/ 2105280 w 12192000"/>
              <a:gd name="connsiteY27" fmla="*/ 2621772 h 3781151"/>
              <a:gd name="connsiteX28" fmla="*/ 2271487 w 12192000"/>
              <a:gd name="connsiteY28" fmla="*/ 2559602 h 3781151"/>
              <a:gd name="connsiteX29" fmla="*/ 2450874 w 12192000"/>
              <a:gd name="connsiteY29" fmla="*/ 2540963 h 3781151"/>
              <a:gd name="connsiteX30" fmla="*/ 2507266 w 12192000"/>
              <a:gd name="connsiteY30" fmla="*/ 2511976 h 3781151"/>
              <a:gd name="connsiteX31" fmla="*/ 2641503 w 12192000"/>
              <a:gd name="connsiteY31" fmla="*/ 2426341 h 3781151"/>
              <a:gd name="connsiteX32" fmla="*/ 2817182 w 12192000"/>
              <a:gd name="connsiteY32" fmla="*/ 2265557 h 3781151"/>
              <a:gd name="connsiteX33" fmla="*/ 2957554 w 12192000"/>
              <a:gd name="connsiteY33" fmla="*/ 2180877 h 3781151"/>
              <a:gd name="connsiteX34" fmla="*/ 3003677 w 12192000"/>
              <a:gd name="connsiteY34" fmla="*/ 2154878 h 3781151"/>
              <a:gd name="connsiteX35" fmla="*/ 3046876 w 12192000"/>
              <a:gd name="connsiteY35" fmla="*/ 2081296 h 3781151"/>
              <a:gd name="connsiteX36" fmla="*/ 3303290 w 12192000"/>
              <a:gd name="connsiteY36" fmla="*/ 1995084 h 3781151"/>
              <a:gd name="connsiteX37" fmla="*/ 3395602 w 12192000"/>
              <a:gd name="connsiteY37" fmla="*/ 1893639 h 3781151"/>
              <a:gd name="connsiteX38" fmla="*/ 3430100 w 12192000"/>
              <a:gd name="connsiteY38" fmla="*/ 1867444 h 3781151"/>
              <a:gd name="connsiteX39" fmla="*/ 3437914 w 12192000"/>
              <a:gd name="connsiteY39" fmla="*/ 1869491 h 3781151"/>
              <a:gd name="connsiteX40" fmla="*/ 3438972 w 12192000"/>
              <a:gd name="connsiteY40" fmla="*/ 1871208 h 3781151"/>
              <a:gd name="connsiteX41" fmla="*/ 3547723 w 12192000"/>
              <a:gd name="connsiteY41" fmla="*/ 1831216 h 3781151"/>
              <a:gd name="connsiteX42" fmla="*/ 3572350 w 12192000"/>
              <a:gd name="connsiteY42" fmla="*/ 1826069 h 3781151"/>
              <a:gd name="connsiteX43" fmla="*/ 3575291 w 12192000"/>
              <a:gd name="connsiteY43" fmla="*/ 1827289 h 3781151"/>
              <a:gd name="connsiteX44" fmla="*/ 3595183 w 12192000"/>
              <a:gd name="connsiteY44" fmla="*/ 1816299 h 3781151"/>
              <a:gd name="connsiteX45" fmla="*/ 3611353 w 12192000"/>
              <a:gd name="connsiteY45" fmla="*/ 1798929 h 3781151"/>
              <a:gd name="connsiteX46" fmla="*/ 3825586 w 12192000"/>
              <a:gd name="connsiteY46" fmla="*/ 1798552 h 3781151"/>
              <a:gd name="connsiteX47" fmla="*/ 4166327 w 12192000"/>
              <a:gd name="connsiteY47" fmla="*/ 1747015 h 3781151"/>
              <a:gd name="connsiteX48" fmla="*/ 4437661 w 12192000"/>
              <a:gd name="connsiteY48" fmla="*/ 1663068 h 3781151"/>
              <a:gd name="connsiteX49" fmla="*/ 4510862 w 12192000"/>
              <a:gd name="connsiteY49" fmla="*/ 1665514 h 3781151"/>
              <a:gd name="connsiteX50" fmla="*/ 4573217 w 12192000"/>
              <a:gd name="connsiteY50" fmla="*/ 1633854 h 3781151"/>
              <a:gd name="connsiteX51" fmla="*/ 4605137 w 12192000"/>
              <a:gd name="connsiteY51" fmla="*/ 1644474 h 3781151"/>
              <a:gd name="connsiteX52" fmla="*/ 4623509 w 12192000"/>
              <a:gd name="connsiteY52" fmla="*/ 1643919 h 3781151"/>
              <a:gd name="connsiteX53" fmla="*/ 4629310 w 12192000"/>
              <a:gd name="connsiteY53" fmla="*/ 1653854 h 3781151"/>
              <a:gd name="connsiteX54" fmla="*/ 4657404 w 12192000"/>
              <a:gd name="connsiteY54" fmla="*/ 1660247 h 3781151"/>
              <a:gd name="connsiteX55" fmla="*/ 4691044 w 12192000"/>
              <a:gd name="connsiteY55" fmla="*/ 1656408 h 3781151"/>
              <a:gd name="connsiteX56" fmla="*/ 4850032 w 12192000"/>
              <a:gd name="connsiteY56" fmla="*/ 1626917 h 3781151"/>
              <a:gd name="connsiteX57" fmla="*/ 4945654 w 12192000"/>
              <a:gd name="connsiteY57" fmla="*/ 1615689 h 3781151"/>
              <a:gd name="connsiteX58" fmla="*/ 4982770 w 12192000"/>
              <a:gd name="connsiteY58" fmla="*/ 1621504 h 3781151"/>
              <a:gd name="connsiteX59" fmla="*/ 5034068 w 12192000"/>
              <a:gd name="connsiteY59" fmla="*/ 1622846 h 3781151"/>
              <a:gd name="connsiteX60" fmla="*/ 5157133 w 12192000"/>
              <a:gd name="connsiteY60" fmla="*/ 1608775 h 3781151"/>
              <a:gd name="connsiteX61" fmla="*/ 5331645 w 12192000"/>
              <a:gd name="connsiteY61" fmla="*/ 1590152 h 3781151"/>
              <a:gd name="connsiteX62" fmla="*/ 5339977 w 12192000"/>
              <a:gd name="connsiteY62" fmla="*/ 1596841 h 3781151"/>
              <a:gd name="connsiteX63" fmla="*/ 5400314 w 12192000"/>
              <a:gd name="connsiteY63" fmla="*/ 1588177 h 3781151"/>
              <a:gd name="connsiteX64" fmla="*/ 5607257 w 12192000"/>
              <a:gd name="connsiteY64" fmla="*/ 1505972 h 3781151"/>
              <a:gd name="connsiteX65" fmla="*/ 5725292 w 12192000"/>
              <a:gd name="connsiteY65" fmla="*/ 1490473 h 3781151"/>
              <a:gd name="connsiteX66" fmla="*/ 5767898 w 12192000"/>
              <a:gd name="connsiteY66" fmla="*/ 1493335 h 3781151"/>
              <a:gd name="connsiteX67" fmla="*/ 5839240 w 12192000"/>
              <a:gd name="connsiteY67" fmla="*/ 1497610 h 3781151"/>
              <a:gd name="connsiteX68" fmla="*/ 5905402 w 12192000"/>
              <a:gd name="connsiteY68" fmla="*/ 1514878 h 3781151"/>
              <a:gd name="connsiteX69" fmla="*/ 5964698 w 12192000"/>
              <a:gd name="connsiteY69" fmla="*/ 1489113 h 3781151"/>
              <a:gd name="connsiteX70" fmla="*/ 6017881 w 12192000"/>
              <a:gd name="connsiteY70" fmla="*/ 1478726 h 3781151"/>
              <a:gd name="connsiteX71" fmla="*/ 6023244 w 12192000"/>
              <a:gd name="connsiteY71" fmla="*/ 1485861 h 3781151"/>
              <a:gd name="connsiteX72" fmla="*/ 6030193 w 12192000"/>
              <a:gd name="connsiteY72" fmla="*/ 1485330 h 3781151"/>
              <a:gd name="connsiteX73" fmla="*/ 6032755 w 12192000"/>
              <a:gd name="connsiteY73" fmla="*/ 1476614 h 3781151"/>
              <a:gd name="connsiteX74" fmla="*/ 6114491 w 12192000"/>
              <a:gd name="connsiteY74" fmla="*/ 1435020 h 3781151"/>
              <a:gd name="connsiteX75" fmla="*/ 6228089 w 12192000"/>
              <a:gd name="connsiteY75" fmla="*/ 1392213 h 3781151"/>
              <a:gd name="connsiteX76" fmla="*/ 6266132 w 12192000"/>
              <a:gd name="connsiteY76" fmla="*/ 1396181 h 3781151"/>
              <a:gd name="connsiteX77" fmla="*/ 6266284 w 12192000"/>
              <a:gd name="connsiteY77" fmla="*/ 1396172 h 3781151"/>
              <a:gd name="connsiteX78" fmla="*/ 6267815 w 12192000"/>
              <a:gd name="connsiteY78" fmla="*/ 1401423 h 3781151"/>
              <a:gd name="connsiteX79" fmla="*/ 6277660 w 12192000"/>
              <a:gd name="connsiteY79" fmla="*/ 1400632 h 3781151"/>
              <a:gd name="connsiteX80" fmla="*/ 6290206 w 12192000"/>
              <a:gd name="connsiteY80" fmla="*/ 1395045 h 3781151"/>
              <a:gd name="connsiteX81" fmla="*/ 6318021 w 12192000"/>
              <a:gd name="connsiteY81" fmla="*/ 1401415 h 3781151"/>
              <a:gd name="connsiteX82" fmla="*/ 6319318 w 12192000"/>
              <a:gd name="connsiteY82" fmla="*/ 1402047 h 3781151"/>
              <a:gd name="connsiteX83" fmla="*/ 6391161 w 12192000"/>
              <a:gd name="connsiteY83" fmla="*/ 1439443 h 3781151"/>
              <a:gd name="connsiteX84" fmla="*/ 6458507 w 12192000"/>
              <a:gd name="connsiteY84" fmla="*/ 1506631 h 3781151"/>
              <a:gd name="connsiteX85" fmla="*/ 6567007 w 12192000"/>
              <a:gd name="connsiteY85" fmla="*/ 1543856 h 3781151"/>
              <a:gd name="connsiteX86" fmla="*/ 6607554 w 12192000"/>
              <a:gd name="connsiteY86" fmla="*/ 1553791 h 3781151"/>
              <a:gd name="connsiteX87" fmla="*/ 6731017 w 12192000"/>
              <a:gd name="connsiteY87" fmla="*/ 1571341 h 3781151"/>
              <a:gd name="connsiteX88" fmla="*/ 6734116 w 12192000"/>
              <a:gd name="connsiteY88" fmla="*/ 1568435 h 3781151"/>
              <a:gd name="connsiteX89" fmla="*/ 6918249 w 12192000"/>
              <a:gd name="connsiteY89" fmla="*/ 1468691 h 3781151"/>
              <a:gd name="connsiteX90" fmla="*/ 7067518 w 12192000"/>
              <a:gd name="connsiteY90" fmla="*/ 1422257 h 3781151"/>
              <a:gd name="connsiteX91" fmla="*/ 7124203 w 12192000"/>
              <a:gd name="connsiteY91" fmla="*/ 1416853 h 3781151"/>
              <a:gd name="connsiteX92" fmla="*/ 7218949 w 12192000"/>
              <a:gd name="connsiteY92" fmla="*/ 1407112 h 3781151"/>
              <a:gd name="connsiteX93" fmla="*/ 7298895 w 12192000"/>
              <a:gd name="connsiteY93" fmla="*/ 1427110 h 3781151"/>
              <a:gd name="connsiteX94" fmla="*/ 7374497 w 12192000"/>
              <a:gd name="connsiteY94" fmla="*/ 1408155 h 3781151"/>
              <a:gd name="connsiteX95" fmla="*/ 7380250 w 12192000"/>
              <a:gd name="connsiteY95" fmla="*/ 1368474 h 3781151"/>
              <a:gd name="connsiteX96" fmla="*/ 7464957 w 12192000"/>
              <a:gd name="connsiteY96" fmla="*/ 1359648 h 3781151"/>
              <a:gd name="connsiteX97" fmla="*/ 7594747 w 12192000"/>
              <a:gd name="connsiteY97" fmla="*/ 1350130 h 3781151"/>
              <a:gd name="connsiteX98" fmla="*/ 7666555 w 12192000"/>
              <a:gd name="connsiteY98" fmla="*/ 1335529 h 3781151"/>
              <a:gd name="connsiteX99" fmla="*/ 7866007 w 12192000"/>
              <a:gd name="connsiteY99" fmla="*/ 1305544 h 3781151"/>
              <a:gd name="connsiteX100" fmla="*/ 8068308 w 12192000"/>
              <a:gd name="connsiteY100" fmla="*/ 1283051 h 3781151"/>
              <a:gd name="connsiteX101" fmla="*/ 8202385 w 12192000"/>
              <a:gd name="connsiteY101" fmla="*/ 1312300 h 3781151"/>
              <a:gd name="connsiteX102" fmla="*/ 8367138 w 12192000"/>
              <a:gd name="connsiteY102" fmla="*/ 1289211 h 3781151"/>
              <a:gd name="connsiteX103" fmla="*/ 8396799 w 12192000"/>
              <a:gd name="connsiteY103" fmla="*/ 1291584 h 3781151"/>
              <a:gd name="connsiteX104" fmla="*/ 8431415 w 12192000"/>
              <a:gd name="connsiteY104" fmla="*/ 1275098 h 3781151"/>
              <a:gd name="connsiteX105" fmla="*/ 8569515 w 12192000"/>
              <a:gd name="connsiteY105" fmla="*/ 1207037 h 3781151"/>
              <a:gd name="connsiteX106" fmla="*/ 8672452 w 12192000"/>
              <a:gd name="connsiteY106" fmla="*/ 1135782 h 3781151"/>
              <a:gd name="connsiteX107" fmla="*/ 8824768 w 12192000"/>
              <a:gd name="connsiteY107" fmla="*/ 1121217 h 3781151"/>
              <a:gd name="connsiteX108" fmla="*/ 8909609 w 12192000"/>
              <a:gd name="connsiteY108" fmla="*/ 1087532 h 3781151"/>
              <a:gd name="connsiteX109" fmla="*/ 9036318 w 12192000"/>
              <a:gd name="connsiteY109" fmla="*/ 994500 h 3781151"/>
              <a:gd name="connsiteX110" fmla="*/ 9230382 w 12192000"/>
              <a:gd name="connsiteY110" fmla="*/ 955654 h 3781151"/>
              <a:gd name="connsiteX111" fmla="*/ 9286437 w 12192000"/>
              <a:gd name="connsiteY111" fmla="*/ 997858 h 3781151"/>
              <a:gd name="connsiteX112" fmla="*/ 9349089 w 12192000"/>
              <a:gd name="connsiteY112" fmla="*/ 1015184 h 3781151"/>
              <a:gd name="connsiteX113" fmla="*/ 9347314 w 12192000"/>
              <a:gd name="connsiteY113" fmla="*/ 933744 h 3781151"/>
              <a:gd name="connsiteX114" fmla="*/ 9492995 w 12192000"/>
              <a:gd name="connsiteY114" fmla="*/ 830749 h 3781151"/>
              <a:gd name="connsiteX115" fmla="*/ 9568501 w 12192000"/>
              <a:gd name="connsiteY115" fmla="*/ 787793 h 3781151"/>
              <a:gd name="connsiteX116" fmla="*/ 9691686 w 12192000"/>
              <a:gd name="connsiteY116" fmla="*/ 738088 h 3781151"/>
              <a:gd name="connsiteX117" fmla="*/ 9728219 w 12192000"/>
              <a:gd name="connsiteY117" fmla="*/ 719921 h 3781151"/>
              <a:gd name="connsiteX118" fmla="*/ 10080661 w 12192000"/>
              <a:gd name="connsiteY118" fmla="*/ 505423 h 3781151"/>
              <a:gd name="connsiteX119" fmla="*/ 10335073 w 12192000"/>
              <a:gd name="connsiteY119" fmla="*/ 523921 h 3781151"/>
              <a:gd name="connsiteX120" fmla="*/ 10593135 w 12192000"/>
              <a:gd name="connsiteY120" fmla="*/ 467427 h 3781151"/>
              <a:gd name="connsiteX121" fmla="*/ 10655931 w 12192000"/>
              <a:gd name="connsiteY121" fmla="*/ 401632 h 3781151"/>
              <a:gd name="connsiteX122" fmla="*/ 10695298 w 12192000"/>
              <a:gd name="connsiteY122" fmla="*/ 391761 h 3781151"/>
              <a:gd name="connsiteX123" fmla="*/ 10761489 w 12192000"/>
              <a:gd name="connsiteY123" fmla="*/ 380170 h 3781151"/>
              <a:gd name="connsiteX124" fmla="*/ 10853610 w 12192000"/>
              <a:gd name="connsiteY124" fmla="*/ 332449 h 3781151"/>
              <a:gd name="connsiteX125" fmla="*/ 11052930 w 12192000"/>
              <a:gd name="connsiteY125" fmla="*/ 280871 h 3781151"/>
              <a:gd name="connsiteX126" fmla="*/ 11359700 w 12192000"/>
              <a:gd name="connsiteY126" fmla="*/ 158445 h 3781151"/>
              <a:gd name="connsiteX127" fmla="*/ 11672425 w 12192000"/>
              <a:gd name="connsiteY127" fmla="*/ 31452 h 3781151"/>
              <a:gd name="connsiteX128" fmla="*/ 11912086 w 12192000"/>
              <a:gd name="connsiteY128"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535004 w 12192000"/>
              <a:gd name="connsiteY17" fmla="*/ 2687835 h 3781151"/>
              <a:gd name="connsiteX18" fmla="*/ 1679251 w 12192000"/>
              <a:gd name="connsiteY18" fmla="*/ 2712367 h 3781151"/>
              <a:gd name="connsiteX19" fmla="*/ 1865161 w 12192000"/>
              <a:gd name="connsiteY19" fmla="*/ 2663121 h 3781151"/>
              <a:gd name="connsiteX20" fmla="*/ 1977927 w 12192000"/>
              <a:gd name="connsiteY20" fmla="*/ 2642448 h 3781151"/>
              <a:gd name="connsiteX21" fmla="*/ 2023175 w 12192000"/>
              <a:gd name="connsiteY21" fmla="*/ 2648402 h 3781151"/>
              <a:gd name="connsiteX22" fmla="*/ 2040685 w 12192000"/>
              <a:gd name="connsiteY22" fmla="*/ 2652651 h 3781151"/>
              <a:gd name="connsiteX23" fmla="*/ 2057102 w 12192000"/>
              <a:gd name="connsiteY23" fmla="*/ 2645758 h 3781151"/>
              <a:gd name="connsiteX24" fmla="*/ 2052057 w 12192000"/>
              <a:gd name="connsiteY24" fmla="*/ 2618002 h 3781151"/>
              <a:gd name="connsiteX25" fmla="*/ 2052988 w 12192000"/>
              <a:gd name="connsiteY25" fmla="*/ 2617321 h 3781151"/>
              <a:gd name="connsiteX26" fmla="*/ 2075835 w 12192000"/>
              <a:gd name="connsiteY26" fmla="*/ 2625051 h 3781151"/>
              <a:gd name="connsiteX27" fmla="*/ 2105280 w 12192000"/>
              <a:gd name="connsiteY27" fmla="*/ 2621772 h 3781151"/>
              <a:gd name="connsiteX28" fmla="*/ 2271487 w 12192000"/>
              <a:gd name="connsiteY28" fmla="*/ 2559602 h 3781151"/>
              <a:gd name="connsiteX29" fmla="*/ 2450874 w 12192000"/>
              <a:gd name="connsiteY29" fmla="*/ 2540963 h 3781151"/>
              <a:gd name="connsiteX30" fmla="*/ 2507266 w 12192000"/>
              <a:gd name="connsiteY30" fmla="*/ 2511976 h 3781151"/>
              <a:gd name="connsiteX31" fmla="*/ 2641503 w 12192000"/>
              <a:gd name="connsiteY31" fmla="*/ 2426341 h 3781151"/>
              <a:gd name="connsiteX32" fmla="*/ 2817182 w 12192000"/>
              <a:gd name="connsiteY32" fmla="*/ 2265557 h 3781151"/>
              <a:gd name="connsiteX33" fmla="*/ 2957554 w 12192000"/>
              <a:gd name="connsiteY33" fmla="*/ 2180877 h 3781151"/>
              <a:gd name="connsiteX34" fmla="*/ 3003677 w 12192000"/>
              <a:gd name="connsiteY34" fmla="*/ 2154878 h 3781151"/>
              <a:gd name="connsiteX35" fmla="*/ 3046876 w 12192000"/>
              <a:gd name="connsiteY35" fmla="*/ 2081296 h 3781151"/>
              <a:gd name="connsiteX36" fmla="*/ 3303290 w 12192000"/>
              <a:gd name="connsiteY36" fmla="*/ 1995084 h 3781151"/>
              <a:gd name="connsiteX37" fmla="*/ 3395602 w 12192000"/>
              <a:gd name="connsiteY37" fmla="*/ 1893639 h 3781151"/>
              <a:gd name="connsiteX38" fmla="*/ 3430100 w 12192000"/>
              <a:gd name="connsiteY38" fmla="*/ 1867444 h 3781151"/>
              <a:gd name="connsiteX39" fmla="*/ 3437914 w 12192000"/>
              <a:gd name="connsiteY39" fmla="*/ 1869491 h 3781151"/>
              <a:gd name="connsiteX40" fmla="*/ 3438972 w 12192000"/>
              <a:gd name="connsiteY40" fmla="*/ 1871208 h 3781151"/>
              <a:gd name="connsiteX41" fmla="*/ 3547723 w 12192000"/>
              <a:gd name="connsiteY41" fmla="*/ 1831216 h 3781151"/>
              <a:gd name="connsiteX42" fmla="*/ 3572350 w 12192000"/>
              <a:gd name="connsiteY42" fmla="*/ 1826069 h 3781151"/>
              <a:gd name="connsiteX43" fmla="*/ 3575291 w 12192000"/>
              <a:gd name="connsiteY43" fmla="*/ 1827289 h 3781151"/>
              <a:gd name="connsiteX44" fmla="*/ 3595183 w 12192000"/>
              <a:gd name="connsiteY44" fmla="*/ 1816299 h 3781151"/>
              <a:gd name="connsiteX45" fmla="*/ 3611353 w 12192000"/>
              <a:gd name="connsiteY45" fmla="*/ 1798929 h 3781151"/>
              <a:gd name="connsiteX46" fmla="*/ 3825586 w 12192000"/>
              <a:gd name="connsiteY46" fmla="*/ 1798552 h 3781151"/>
              <a:gd name="connsiteX47" fmla="*/ 4166327 w 12192000"/>
              <a:gd name="connsiteY47" fmla="*/ 1747015 h 3781151"/>
              <a:gd name="connsiteX48" fmla="*/ 4437661 w 12192000"/>
              <a:gd name="connsiteY48" fmla="*/ 1663068 h 3781151"/>
              <a:gd name="connsiteX49" fmla="*/ 4510862 w 12192000"/>
              <a:gd name="connsiteY49" fmla="*/ 1665514 h 3781151"/>
              <a:gd name="connsiteX50" fmla="*/ 4573217 w 12192000"/>
              <a:gd name="connsiteY50" fmla="*/ 1633854 h 3781151"/>
              <a:gd name="connsiteX51" fmla="*/ 4605137 w 12192000"/>
              <a:gd name="connsiteY51" fmla="*/ 1644474 h 3781151"/>
              <a:gd name="connsiteX52" fmla="*/ 4623509 w 12192000"/>
              <a:gd name="connsiteY52" fmla="*/ 1643919 h 3781151"/>
              <a:gd name="connsiteX53" fmla="*/ 4629310 w 12192000"/>
              <a:gd name="connsiteY53" fmla="*/ 1653854 h 3781151"/>
              <a:gd name="connsiteX54" fmla="*/ 4657404 w 12192000"/>
              <a:gd name="connsiteY54" fmla="*/ 1660247 h 3781151"/>
              <a:gd name="connsiteX55" fmla="*/ 4691044 w 12192000"/>
              <a:gd name="connsiteY55" fmla="*/ 1656408 h 3781151"/>
              <a:gd name="connsiteX56" fmla="*/ 4850032 w 12192000"/>
              <a:gd name="connsiteY56" fmla="*/ 1626917 h 3781151"/>
              <a:gd name="connsiteX57" fmla="*/ 4945654 w 12192000"/>
              <a:gd name="connsiteY57" fmla="*/ 1615689 h 3781151"/>
              <a:gd name="connsiteX58" fmla="*/ 4982770 w 12192000"/>
              <a:gd name="connsiteY58" fmla="*/ 1621504 h 3781151"/>
              <a:gd name="connsiteX59" fmla="*/ 5034068 w 12192000"/>
              <a:gd name="connsiteY59" fmla="*/ 1622846 h 3781151"/>
              <a:gd name="connsiteX60" fmla="*/ 5157133 w 12192000"/>
              <a:gd name="connsiteY60" fmla="*/ 1608775 h 3781151"/>
              <a:gd name="connsiteX61" fmla="*/ 5331645 w 12192000"/>
              <a:gd name="connsiteY61" fmla="*/ 1590152 h 3781151"/>
              <a:gd name="connsiteX62" fmla="*/ 5339977 w 12192000"/>
              <a:gd name="connsiteY62" fmla="*/ 1596841 h 3781151"/>
              <a:gd name="connsiteX63" fmla="*/ 5400314 w 12192000"/>
              <a:gd name="connsiteY63" fmla="*/ 1588177 h 3781151"/>
              <a:gd name="connsiteX64" fmla="*/ 5607257 w 12192000"/>
              <a:gd name="connsiteY64" fmla="*/ 1505972 h 3781151"/>
              <a:gd name="connsiteX65" fmla="*/ 5725292 w 12192000"/>
              <a:gd name="connsiteY65" fmla="*/ 1490473 h 3781151"/>
              <a:gd name="connsiteX66" fmla="*/ 5767898 w 12192000"/>
              <a:gd name="connsiteY66" fmla="*/ 1493335 h 3781151"/>
              <a:gd name="connsiteX67" fmla="*/ 5839240 w 12192000"/>
              <a:gd name="connsiteY67" fmla="*/ 1497610 h 3781151"/>
              <a:gd name="connsiteX68" fmla="*/ 5905402 w 12192000"/>
              <a:gd name="connsiteY68" fmla="*/ 1514878 h 3781151"/>
              <a:gd name="connsiteX69" fmla="*/ 5964698 w 12192000"/>
              <a:gd name="connsiteY69" fmla="*/ 1489113 h 3781151"/>
              <a:gd name="connsiteX70" fmla="*/ 6017881 w 12192000"/>
              <a:gd name="connsiteY70" fmla="*/ 1478726 h 3781151"/>
              <a:gd name="connsiteX71" fmla="*/ 6023244 w 12192000"/>
              <a:gd name="connsiteY71" fmla="*/ 1485861 h 3781151"/>
              <a:gd name="connsiteX72" fmla="*/ 6030193 w 12192000"/>
              <a:gd name="connsiteY72" fmla="*/ 1485330 h 3781151"/>
              <a:gd name="connsiteX73" fmla="*/ 6032755 w 12192000"/>
              <a:gd name="connsiteY73" fmla="*/ 1476614 h 3781151"/>
              <a:gd name="connsiteX74" fmla="*/ 6114491 w 12192000"/>
              <a:gd name="connsiteY74" fmla="*/ 1435020 h 3781151"/>
              <a:gd name="connsiteX75" fmla="*/ 6228089 w 12192000"/>
              <a:gd name="connsiteY75" fmla="*/ 1392213 h 3781151"/>
              <a:gd name="connsiteX76" fmla="*/ 6266132 w 12192000"/>
              <a:gd name="connsiteY76" fmla="*/ 1396181 h 3781151"/>
              <a:gd name="connsiteX77" fmla="*/ 6266284 w 12192000"/>
              <a:gd name="connsiteY77" fmla="*/ 1396172 h 3781151"/>
              <a:gd name="connsiteX78" fmla="*/ 6267815 w 12192000"/>
              <a:gd name="connsiteY78" fmla="*/ 1401423 h 3781151"/>
              <a:gd name="connsiteX79" fmla="*/ 6277660 w 12192000"/>
              <a:gd name="connsiteY79" fmla="*/ 1400632 h 3781151"/>
              <a:gd name="connsiteX80" fmla="*/ 6290206 w 12192000"/>
              <a:gd name="connsiteY80" fmla="*/ 1395045 h 3781151"/>
              <a:gd name="connsiteX81" fmla="*/ 6318021 w 12192000"/>
              <a:gd name="connsiteY81" fmla="*/ 1401415 h 3781151"/>
              <a:gd name="connsiteX82" fmla="*/ 6319318 w 12192000"/>
              <a:gd name="connsiteY82" fmla="*/ 1402047 h 3781151"/>
              <a:gd name="connsiteX83" fmla="*/ 6391161 w 12192000"/>
              <a:gd name="connsiteY83" fmla="*/ 1439443 h 3781151"/>
              <a:gd name="connsiteX84" fmla="*/ 6458507 w 12192000"/>
              <a:gd name="connsiteY84" fmla="*/ 1506631 h 3781151"/>
              <a:gd name="connsiteX85" fmla="*/ 6567007 w 12192000"/>
              <a:gd name="connsiteY85" fmla="*/ 1543856 h 3781151"/>
              <a:gd name="connsiteX86" fmla="*/ 6607554 w 12192000"/>
              <a:gd name="connsiteY86" fmla="*/ 1553791 h 3781151"/>
              <a:gd name="connsiteX87" fmla="*/ 6731017 w 12192000"/>
              <a:gd name="connsiteY87" fmla="*/ 1571341 h 3781151"/>
              <a:gd name="connsiteX88" fmla="*/ 6734116 w 12192000"/>
              <a:gd name="connsiteY88" fmla="*/ 1568435 h 3781151"/>
              <a:gd name="connsiteX89" fmla="*/ 6918249 w 12192000"/>
              <a:gd name="connsiteY89" fmla="*/ 1468691 h 3781151"/>
              <a:gd name="connsiteX90" fmla="*/ 7067518 w 12192000"/>
              <a:gd name="connsiteY90" fmla="*/ 1422257 h 3781151"/>
              <a:gd name="connsiteX91" fmla="*/ 7124203 w 12192000"/>
              <a:gd name="connsiteY91" fmla="*/ 1416853 h 3781151"/>
              <a:gd name="connsiteX92" fmla="*/ 7218949 w 12192000"/>
              <a:gd name="connsiteY92" fmla="*/ 1407112 h 3781151"/>
              <a:gd name="connsiteX93" fmla="*/ 7298895 w 12192000"/>
              <a:gd name="connsiteY93" fmla="*/ 1427110 h 3781151"/>
              <a:gd name="connsiteX94" fmla="*/ 7374497 w 12192000"/>
              <a:gd name="connsiteY94" fmla="*/ 1408155 h 3781151"/>
              <a:gd name="connsiteX95" fmla="*/ 7380250 w 12192000"/>
              <a:gd name="connsiteY95" fmla="*/ 1368474 h 3781151"/>
              <a:gd name="connsiteX96" fmla="*/ 7464957 w 12192000"/>
              <a:gd name="connsiteY96" fmla="*/ 1359648 h 3781151"/>
              <a:gd name="connsiteX97" fmla="*/ 7594747 w 12192000"/>
              <a:gd name="connsiteY97" fmla="*/ 1350130 h 3781151"/>
              <a:gd name="connsiteX98" fmla="*/ 7666555 w 12192000"/>
              <a:gd name="connsiteY98" fmla="*/ 1335529 h 3781151"/>
              <a:gd name="connsiteX99" fmla="*/ 7866007 w 12192000"/>
              <a:gd name="connsiteY99" fmla="*/ 1305544 h 3781151"/>
              <a:gd name="connsiteX100" fmla="*/ 8068308 w 12192000"/>
              <a:gd name="connsiteY100" fmla="*/ 1283051 h 3781151"/>
              <a:gd name="connsiteX101" fmla="*/ 8202385 w 12192000"/>
              <a:gd name="connsiteY101" fmla="*/ 1312300 h 3781151"/>
              <a:gd name="connsiteX102" fmla="*/ 8367138 w 12192000"/>
              <a:gd name="connsiteY102" fmla="*/ 1289211 h 3781151"/>
              <a:gd name="connsiteX103" fmla="*/ 8396799 w 12192000"/>
              <a:gd name="connsiteY103" fmla="*/ 1291584 h 3781151"/>
              <a:gd name="connsiteX104" fmla="*/ 8431415 w 12192000"/>
              <a:gd name="connsiteY104" fmla="*/ 1275098 h 3781151"/>
              <a:gd name="connsiteX105" fmla="*/ 8569515 w 12192000"/>
              <a:gd name="connsiteY105" fmla="*/ 1207037 h 3781151"/>
              <a:gd name="connsiteX106" fmla="*/ 8672452 w 12192000"/>
              <a:gd name="connsiteY106" fmla="*/ 1135782 h 3781151"/>
              <a:gd name="connsiteX107" fmla="*/ 8824768 w 12192000"/>
              <a:gd name="connsiteY107" fmla="*/ 1121217 h 3781151"/>
              <a:gd name="connsiteX108" fmla="*/ 8909609 w 12192000"/>
              <a:gd name="connsiteY108" fmla="*/ 1087532 h 3781151"/>
              <a:gd name="connsiteX109" fmla="*/ 9036318 w 12192000"/>
              <a:gd name="connsiteY109" fmla="*/ 994500 h 3781151"/>
              <a:gd name="connsiteX110" fmla="*/ 9230382 w 12192000"/>
              <a:gd name="connsiteY110" fmla="*/ 955654 h 3781151"/>
              <a:gd name="connsiteX111" fmla="*/ 9286437 w 12192000"/>
              <a:gd name="connsiteY111" fmla="*/ 997858 h 3781151"/>
              <a:gd name="connsiteX112" fmla="*/ 9349089 w 12192000"/>
              <a:gd name="connsiteY112" fmla="*/ 1015184 h 3781151"/>
              <a:gd name="connsiteX113" fmla="*/ 9347314 w 12192000"/>
              <a:gd name="connsiteY113" fmla="*/ 933744 h 3781151"/>
              <a:gd name="connsiteX114" fmla="*/ 9492995 w 12192000"/>
              <a:gd name="connsiteY114" fmla="*/ 830749 h 3781151"/>
              <a:gd name="connsiteX115" fmla="*/ 9568501 w 12192000"/>
              <a:gd name="connsiteY115" fmla="*/ 787793 h 3781151"/>
              <a:gd name="connsiteX116" fmla="*/ 9691686 w 12192000"/>
              <a:gd name="connsiteY116" fmla="*/ 738088 h 3781151"/>
              <a:gd name="connsiteX117" fmla="*/ 9728219 w 12192000"/>
              <a:gd name="connsiteY117" fmla="*/ 719921 h 3781151"/>
              <a:gd name="connsiteX118" fmla="*/ 10080661 w 12192000"/>
              <a:gd name="connsiteY118" fmla="*/ 505423 h 3781151"/>
              <a:gd name="connsiteX119" fmla="*/ 10335073 w 12192000"/>
              <a:gd name="connsiteY119" fmla="*/ 523921 h 3781151"/>
              <a:gd name="connsiteX120" fmla="*/ 10593135 w 12192000"/>
              <a:gd name="connsiteY120" fmla="*/ 467427 h 3781151"/>
              <a:gd name="connsiteX121" fmla="*/ 10655931 w 12192000"/>
              <a:gd name="connsiteY121" fmla="*/ 401632 h 3781151"/>
              <a:gd name="connsiteX122" fmla="*/ 10695298 w 12192000"/>
              <a:gd name="connsiteY122" fmla="*/ 391761 h 3781151"/>
              <a:gd name="connsiteX123" fmla="*/ 10761489 w 12192000"/>
              <a:gd name="connsiteY123" fmla="*/ 380170 h 3781151"/>
              <a:gd name="connsiteX124" fmla="*/ 10853610 w 12192000"/>
              <a:gd name="connsiteY124" fmla="*/ 332449 h 3781151"/>
              <a:gd name="connsiteX125" fmla="*/ 11052930 w 12192000"/>
              <a:gd name="connsiteY125" fmla="*/ 280871 h 3781151"/>
              <a:gd name="connsiteX126" fmla="*/ 11359700 w 12192000"/>
              <a:gd name="connsiteY126" fmla="*/ 158445 h 3781151"/>
              <a:gd name="connsiteX127" fmla="*/ 11672425 w 12192000"/>
              <a:gd name="connsiteY127" fmla="*/ 31452 h 3781151"/>
              <a:gd name="connsiteX128" fmla="*/ 11912086 w 12192000"/>
              <a:gd name="connsiteY128"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817182 w 12192000"/>
              <a:gd name="connsiteY31" fmla="*/ 2265557 h 3781151"/>
              <a:gd name="connsiteX32" fmla="*/ 2957554 w 12192000"/>
              <a:gd name="connsiteY32" fmla="*/ 2180877 h 3781151"/>
              <a:gd name="connsiteX33" fmla="*/ 3003677 w 12192000"/>
              <a:gd name="connsiteY33" fmla="*/ 2154878 h 3781151"/>
              <a:gd name="connsiteX34" fmla="*/ 3046876 w 12192000"/>
              <a:gd name="connsiteY34" fmla="*/ 2081296 h 3781151"/>
              <a:gd name="connsiteX35" fmla="*/ 3303290 w 12192000"/>
              <a:gd name="connsiteY35" fmla="*/ 1995084 h 3781151"/>
              <a:gd name="connsiteX36" fmla="*/ 3395602 w 12192000"/>
              <a:gd name="connsiteY36" fmla="*/ 1893639 h 3781151"/>
              <a:gd name="connsiteX37" fmla="*/ 3430100 w 12192000"/>
              <a:gd name="connsiteY37" fmla="*/ 1867444 h 3781151"/>
              <a:gd name="connsiteX38" fmla="*/ 3437914 w 12192000"/>
              <a:gd name="connsiteY38" fmla="*/ 1869491 h 3781151"/>
              <a:gd name="connsiteX39" fmla="*/ 3438972 w 12192000"/>
              <a:gd name="connsiteY39" fmla="*/ 1871208 h 3781151"/>
              <a:gd name="connsiteX40" fmla="*/ 3547723 w 12192000"/>
              <a:gd name="connsiteY40" fmla="*/ 1831216 h 3781151"/>
              <a:gd name="connsiteX41" fmla="*/ 3572350 w 12192000"/>
              <a:gd name="connsiteY41" fmla="*/ 1826069 h 3781151"/>
              <a:gd name="connsiteX42" fmla="*/ 3575291 w 12192000"/>
              <a:gd name="connsiteY42" fmla="*/ 1827289 h 3781151"/>
              <a:gd name="connsiteX43" fmla="*/ 3595183 w 12192000"/>
              <a:gd name="connsiteY43" fmla="*/ 1816299 h 3781151"/>
              <a:gd name="connsiteX44" fmla="*/ 3611353 w 12192000"/>
              <a:gd name="connsiteY44" fmla="*/ 1798929 h 3781151"/>
              <a:gd name="connsiteX45" fmla="*/ 3825586 w 12192000"/>
              <a:gd name="connsiteY45" fmla="*/ 1798552 h 3781151"/>
              <a:gd name="connsiteX46" fmla="*/ 4166327 w 12192000"/>
              <a:gd name="connsiteY46" fmla="*/ 1747015 h 3781151"/>
              <a:gd name="connsiteX47" fmla="*/ 4437661 w 12192000"/>
              <a:gd name="connsiteY47" fmla="*/ 1663068 h 3781151"/>
              <a:gd name="connsiteX48" fmla="*/ 4510862 w 12192000"/>
              <a:gd name="connsiteY48" fmla="*/ 1665514 h 3781151"/>
              <a:gd name="connsiteX49" fmla="*/ 4573217 w 12192000"/>
              <a:gd name="connsiteY49" fmla="*/ 1633854 h 3781151"/>
              <a:gd name="connsiteX50" fmla="*/ 4605137 w 12192000"/>
              <a:gd name="connsiteY50" fmla="*/ 1644474 h 3781151"/>
              <a:gd name="connsiteX51" fmla="*/ 4623509 w 12192000"/>
              <a:gd name="connsiteY51" fmla="*/ 1643919 h 3781151"/>
              <a:gd name="connsiteX52" fmla="*/ 4629310 w 12192000"/>
              <a:gd name="connsiteY52" fmla="*/ 1653854 h 3781151"/>
              <a:gd name="connsiteX53" fmla="*/ 4657404 w 12192000"/>
              <a:gd name="connsiteY53" fmla="*/ 1660247 h 3781151"/>
              <a:gd name="connsiteX54" fmla="*/ 4691044 w 12192000"/>
              <a:gd name="connsiteY54" fmla="*/ 1656408 h 3781151"/>
              <a:gd name="connsiteX55" fmla="*/ 4850032 w 12192000"/>
              <a:gd name="connsiteY55" fmla="*/ 1626917 h 3781151"/>
              <a:gd name="connsiteX56" fmla="*/ 4945654 w 12192000"/>
              <a:gd name="connsiteY56" fmla="*/ 1615689 h 3781151"/>
              <a:gd name="connsiteX57" fmla="*/ 4982770 w 12192000"/>
              <a:gd name="connsiteY57" fmla="*/ 1621504 h 3781151"/>
              <a:gd name="connsiteX58" fmla="*/ 5034068 w 12192000"/>
              <a:gd name="connsiteY58" fmla="*/ 1622846 h 3781151"/>
              <a:gd name="connsiteX59" fmla="*/ 5157133 w 12192000"/>
              <a:gd name="connsiteY59" fmla="*/ 1608775 h 3781151"/>
              <a:gd name="connsiteX60" fmla="*/ 5331645 w 12192000"/>
              <a:gd name="connsiteY60" fmla="*/ 1590152 h 3781151"/>
              <a:gd name="connsiteX61" fmla="*/ 5339977 w 12192000"/>
              <a:gd name="connsiteY61" fmla="*/ 1596841 h 3781151"/>
              <a:gd name="connsiteX62" fmla="*/ 5400314 w 12192000"/>
              <a:gd name="connsiteY62" fmla="*/ 1588177 h 3781151"/>
              <a:gd name="connsiteX63" fmla="*/ 5607257 w 12192000"/>
              <a:gd name="connsiteY63" fmla="*/ 1505972 h 3781151"/>
              <a:gd name="connsiteX64" fmla="*/ 5725292 w 12192000"/>
              <a:gd name="connsiteY64" fmla="*/ 1490473 h 3781151"/>
              <a:gd name="connsiteX65" fmla="*/ 5767898 w 12192000"/>
              <a:gd name="connsiteY65" fmla="*/ 1493335 h 3781151"/>
              <a:gd name="connsiteX66" fmla="*/ 5839240 w 12192000"/>
              <a:gd name="connsiteY66" fmla="*/ 1497610 h 3781151"/>
              <a:gd name="connsiteX67" fmla="*/ 5905402 w 12192000"/>
              <a:gd name="connsiteY67" fmla="*/ 1514878 h 3781151"/>
              <a:gd name="connsiteX68" fmla="*/ 5964698 w 12192000"/>
              <a:gd name="connsiteY68" fmla="*/ 1489113 h 3781151"/>
              <a:gd name="connsiteX69" fmla="*/ 6017881 w 12192000"/>
              <a:gd name="connsiteY69" fmla="*/ 1478726 h 3781151"/>
              <a:gd name="connsiteX70" fmla="*/ 6023244 w 12192000"/>
              <a:gd name="connsiteY70" fmla="*/ 1485861 h 3781151"/>
              <a:gd name="connsiteX71" fmla="*/ 6030193 w 12192000"/>
              <a:gd name="connsiteY71" fmla="*/ 1485330 h 3781151"/>
              <a:gd name="connsiteX72" fmla="*/ 6032755 w 12192000"/>
              <a:gd name="connsiteY72" fmla="*/ 1476614 h 3781151"/>
              <a:gd name="connsiteX73" fmla="*/ 6114491 w 12192000"/>
              <a:gd name="connsiteY73" fmla="*/ 1435020 h 3781151"/>
              <a:gd name="connsiteX74" fmla="*/ 6228089 w 12192000"/>
              <a:gd name="connsiteY74" fmla="*/ 1392213 h 3781151"/>
              <a:gd name="connsiteX75" fmla="*/ 6266132 w 12192000"/>
              <a:gd name="connsiteY75" fmla="*/ 1396181 h 3781151"/>
              <a:gd name="connsiteX76" fmla="*/ 6266284 w 12192000"/>
              <a:gd name="connsiteY76" fmla="*/ 1396172 h 3781151"/>
              <a:gd name="connsiteX77" fmla="*/ 6267815 w 12192000"/>
              <a:gd name="connsiteY77" fmla="*/ 1401423 h 3781151"/>
              <a:gd name="connsiteX78" fmla="*/ 6277660 w 12192000"/>
              <a:gd name="connsiteY78" fmla="*/ 1400632 h 3781151"/>
              <a:gd name="connsiteX79" fmla="*/ 6290206 w 12192000"/>
              <a:gd name="connsiteY79" fmla="*/ 1395045 h 3781151"/>
              <a:gd name="connsiteX80" fmla="*/ 6318021 w 12192000"/>
              <a:gd name="connsiteY80" fmla="*/ 1401415 h 3781151"/>
              <a:gd name="connsiteX81" fmla="*/ 6319318 w 12192000"/>
              <a:gd name="connsiteY81" fmla="*/ 1402047 h 3781151"/>
              <a:gd name="connsiteX82" fmla="*/ 6391161 w 12192000"/>
              <a:gd name="connsiteY82" fmla="*/ 1439443 h 3781151"/>
              <a:gd name="connsiteX83" fmla="*/ 6458507 w 12192000"/>
              <a:gd name="connsiteY83" fmla="*/ 1506631 h 3781151"/>
              <a:gd name="connsiteX84" fmla="*/ 6567007 w 12192000"/>
              <a:gd name="connsiteY84" fmla="*/ 1543856 h 3781151"/>
              <a:gd name="connsiteX85" fmla="*/ 6607554 w 12192000"/>
              <a:gd name="connsiteY85" fmla="*/ 1553791 h 3781151"/>
              <a:gd name="connsiteX86" fmla="*/ 6731017 w 12192000"/>
              <a:gd name="connsiteY86" fmla="*/ 1571341 h 3781151"/>
              <a:gd name="connsiteX87" fmla="*/ 6734116 w 12192000"/>
              <a:gd name="connsiteY87" fmla="*/ 1568435 h 3781151"/>
              <a:gd name="connsiteX88" fmla="*/ 6918249 w 12192000"/>
              <a:gd name="connsiteY88" fmla="*/ 1468691 h 3781151"/>
              <a:gd name="connsiteX89" fmla="*/ 7067518 w 12192000"/>
              <a:gd name="connsiteY89" fmla="*/ 1422257 h 3781151"/>
              <a:gd name="connsiteX90" fmla="*/ 7124203 w 12192000"/>
              <a:gd name="connsiteY90" fmla="*/ 1416853 h 3781151"/>
              <a:gd name="connsiteX91" fmla="*/ 7218949 w 12192000"/>
              <a:gd name="connsiteY91" fmla="*/ 1407112 h 3781151"/>
              <a:gd name="connsiteX92" fmla="*/ 7298895 w 12192000"/>
              <a:gd name="connsiteY92" fmla="*/ 1427110 h 3781151"/>
              <a:gd name="connsiteX93" fmla="*/ 7374497 w 12192000"/>
              <a:gd name="connsiteY93" fmla="*/ 1408155 h 3781151"/>
              <a:gd name="connsiteX94" fmla="*/ 7380250 w 12192000"/>
              <a:gd name="connsiteY94" fmla="*/ 1368474 h 3781151"/>
              <a:gd name="connsiteX95" fmla="*/ 7464957 w 12192000"/>
              <a:gd name="connsiteY95" fmla="*/ 1359648 h 3781151"/>
              <a:gd name="connsiteX96" fmla="*/ 7594747 w 12192000"/>
              <a:gd name="connsiteY96" fmla="*/ 1350130 h 3781151"/>
              <a:gd name="connsiteX97" fmla="*/ 7666555 w 12192000"/>
              <a:gd name="connsiteY97" fmla="*/ 1335529 h 3781151"/>
              <a:gd name="connsiteX98" fmla="*/ 7866007 w 12192000"/>
              <a:gd name="connsiteY98" fmla="*/ 1305544 h 3781151"/>
              <a:gd name="connsiteX99" fmla="*/ 8068308 w 12192000"/>
              <a:gd name="connsiteY99" fmla="*/ 1283051 h 3781151"/>
              <a:gd name="connsiteX100" fmla="*/ 8202385 w 12192000"/>
              <a:gd name="connsiteY100" fmla="*/ 1312300 h 3781151"/>
              <a:gd name="connsiteX101" fmla="*/ 8367138 w 12192000"/>
              <a:gd name="connsiteY101" fmla="*/ 1289211 h 3781151"/>
              <a:gd name="connsiteX102" fmla="*/ 8396799 w 12192000"/>
              <a:gd name="connsiteY102" fmla="*/ 1291584 h 3781151"/>
              <a:gd name="connsiteX103" fmla="*/ 8431415 w 12192000"/>
              <a:gd name="connsiteY103" fmla="*/ 1275098 h 3781151"/>
              <a:gd name="connsiteX104" fmla="*/ 8569515 w 12192000"/>
              <a:gd name="connsiteY104" fmla="*/ 1207037 h 3781151"/>
              <a:gd name="connsiteX105" fmla="*/ 8672452 w 12192000"/>
              <a:gd name="connsiteY105" fmla="*/ 1135782 h 3781151"/>
              <a:gd name="connsiteX106" fmla="*/ 8824768 w 12192000"/>
              <a:gd name="connsiteY106" fmla="*/ 1121217 h 3781151"/>
              <a:gd name="connsiteX107" fmla="*/ 8909609 w 12192000"/>
              <a:gd name="connsiteY107" fmla="*/ 1087532 h 3781151"/>
              <a:gd name="connsiteX108" fmla="*/ 9036318 w 12192000"/>
              <a:gd name="connsiteY108" fmla="*/ 994500 h 3781151"/>
              <a:gd name="connsiteX109" fmla="*/ 9230382 w 12192000"/>
              <a:gd name="connsiteY109" fmla="*/ 955654 h 3781151"/>
              <a:gd name="connsiteX110" fmla="*/ 9286437 w 12192000"/>
              <a:gd name="connsiteY110" fmla="*/ 997858 h 3781151"/>
              <a:gd name="connsiteX111" fmla="*/ 9349089 w 12192000"/>
              <a:gd name="connsiteY111" fmla="*/ 1015184 h 3781151"/>
              <a:gd name="connsiteX112" fmla="*/ 9347314 w 12192000"/>
              <a:gd name="connsiteY112" fmla="*/ 933744 h 3781151"/>
              <a:gd name="connsiteX113" fmla="*/ 9492995 w 12192000"/>
              <a:gd name="connsiteY113" fmla="*/ 830749 h 3781151"/>
              <a:gd name="connsiteX114" fmla="*/ 9568501 w 12192000"/>
              <a:gd name="connsiteY114" fmla="*/ 787793 h 3781151"/>
              <a:gd name="connsiteX115" fmla="*/ 9691686 w 12192000"/>
              <a:gd name="connsiteY115" fmla="*/ 738088 h 3781151"/>
              <a:gd name="connsiteX116" fmla="*/ 9728219 w 12192000"/>
              <a:gd name="connsiteY116" fmla="*/ 719921 h 3781151"/>
              <a:gd name="connsiteX117" fmla="*/ 10080661 w 12192000"/>
              <a:gd name="connsiteY117" fmla="*/ 505423 h 3781151"/>
              <a:gd name="connsiteX118" fmla="*/ 10335073 w 12192000"/>
              <a:gd name="connsiteY118" fmla="*/ 523921 h 3781151"/>
              <a:gd name="connsiteX119" fmla="*/ 10593135 w 12192000"/>
              <a:gd name="connsiteY119" fmla="*/ 467427 h 3781151"/>
              <a:gd name="connsiteX120" fmla="*/ 10655931 w 12192000"/>
              <a:gd name="connsiteY120" fmla="*/ 401632 h 3781151"/>
              <a:gd name="connsiteX121" fmla="*/ 10695298 w 12192000"/>
              <a:gd name="connsiteY121" fmla="*/ 391761 h 3781151"/>
              <a:gd name="connsiteX122" fmla="*/ 10761489 w 12192000"/>
              <a:gd name="connsiteY122" fmla="*/ 380170 h 3781151"/>
              <a:gd name="connsiteX123" fmla="*/ 10853610 w 12192000"/>
              <a:gd name="connsiteY123" fmla="*/ 332449 h 3781151"/>
              <a:gd name="connsiteX124" fmla="*/ 11052930 w 12192000"/>
              <a:gd name="connsiteY124" fmla="*/ 280871 h 3781151"/>
              <a:gd name="connsiteX125" fmla="*/ 11359700 w 12192000"/>
              <a:gd name="connsiteY125" fmla="*/ 158445 h 3781151"/>
              <a:gd name="connsiteX126" fmla="*/ 11672425 w 12192000"/>
              <a:gd name="connsiteY126" fmla="*/ 31452 h 3781151"/>
              <a:gd name="connsiteX127" fmla="*/ 11912086 w 12192000"/>
              <a:gd name="connsiteY127"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817182 w 12192000"/>
              <a:gd name="connsiteY31" fmla="*/ 2265557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9089 w 12192000"/>
              <a:gd name="connsiteY110" fmla="*/ 1015184 h 3781151"/>
              <a:gd name="connsiteX111" fmla="*/ 9347314 w 12192000"/>
              <a:gd name="connsiteY111" fmla="*/ 933744 h 3781151"/>
              <a:gd name="connsiteX112" fmla="*/ 9492995 w 12192000"/>
              <a:gd name="connsiteY112" fmla="*/ 830749 h 3781151"/>
              <a:gd name="connsiteX113" fmla="*/ 9568501 w 12192000"/>
              <a:gd name="connsiteY113" fmla="*/ 787793 h 3781151"/>
              <a:gd name="connsiteX114" fmla="*/ 9691686 w 12192000"/>
              <a:gd name="connsiteY114" fmla="*/ 738088 h 3781151"/>
              <a:gd name="connsiteX115" fmla="*/ 9728219 w 12192000"/>
              <a:gd name="connsiteY115" fmla="*/ 719921 h 3781151"/>
              <a:gd name="connsiteX116" fmla="*/ 10080661 w 12192000"/>
              <a:gd name="connsiteY116" fmla="*/ 505423 h 3781151"/>
              <a:gd name="connsiteX117" fmla="*/ 10335073 w 12192000"/>
              <a:gd name="connsiteY117" fmla="*/ 523921 h 3781151"/>
              <a:gd name="connsiteX118" fmla="*/ 10593135 w 12192000"/>
              <a:gd name="connsiteY118" fmla="*/ 467427 h 3781151"/>
              <a:gd name="connsiteX119" fmla="*/ 10655931 w 12192000"/>
              <a:gd name="connsiteY119" fmla="*/ 401632 h 3781151"/>
              <a:gd name="connsiteX120" fmla="*/ 10695298 w 12192000"/>
              <a:gd name="connsiteY120" fmla="*/ 391761 h 3781151"/>
              <a:gd name="connsiteX121" fmla="*/ 10761489 w 12192000"/>
              <a:gd name="connsiteY121" fmla="*/ 380170 h 3781151"/>
              <a:gd name="connsiteX122" fmla="*/ 10853610 w 12192000"/>
              <a:gd name="connsiteY122" fmla="*/ 332449 h 3781151"/>
              <a:gd name="connsiteX123" fmla="*/ 11052930 w 12192000"/>
              <a:gd name="connsiteY123" fmla="*/ 280871 h 3781151"/>
              <a:gd name="connsiteX124" fmla="*/ 11359700 w 12192000"/>
              <a:gd name="connsiteY124" fmla="*/ 158445 h 3781151"/>
              <a:gd name="connsiteX125" fmla="*/ 11672425 w 12192000"/>
              <a:gd name="connsiteY125" fmla="*/ 31452 h 3781151"/>
              <a:gd name="connsiteX126" fmla="*/ 11912086 w 12192000"/>
              <a:gd name="connsiteY126"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817182 w 12192000"/>
              <a:gd name="connsiteY31" fmla="*/ 2265557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9089 w 12192000"/>
              <a:gd name="connsiteY110" fmla="*/ 1015184 h 3781151"/>
              <a:gd name="connsiteX111" fmla="*/ 9347314 w 12192000"/>
              <a:gd name="connsiteY111" fmla="*/ 933744 h 3781151"/>
              <a:gd name="connsiteX112" fmla="*/ 9492995 w 12192000"/>
              <a:gd name="connsiteY112" fmla="*/ 830749 h 3781151"/>
              <a:gd name="connsiteX113" fmla="*/ 9568501 w 12192000"/>
              <a:gd name="connsiteY113" fmla="*/ 787793 h 3781151"/>
              <a:gd name="connsiteX114" fmla="*/ 9691686 w 12192000"/>
              <a:gd name="connsiteY114" fmla="*/ 738088 h 3781151"/>
              <a:gd name="connsiteX115" fmla="*/ 9728219 w 12192000"/>
              <a:gd name="connsiteY115" fmla="*/ 719921 h 3781151"/>
              <a:gd name="connsiteX116" fmla="*/ 10080661 w 12192000"/>
              <a:gd name="connsiteY116" fmla="*/ 505423 h 3781151"/>
              <a:gd name="connsiteX117" fmla="*/ 10335073 w 12192000"/>
              <a:gd name="connsiteY117" fmla="*/ 523921 h 3781151"/>
              <a:gd name="connsiteX118" fmla="*/ 10593135 w 12192000"/>
              <a:gd name="connsiteY118" fmla="*/ 467427 h 3781151"/>
              <a:gd name="connsiteX119" fmla="*/ 10655931 w 12192000"/>
              <a:gd name="connsiteY119" fmla="*/ 401632 h 3781151"/>
              <a:gd name="connsiteX120" fmla="*/ 10695298 w 12192000"/>
              <a:gd name="connsiteY120" fmla="*/ 391761 h 3781151"/>
              <a:gd name="connsiteX121" fmla="*/ 10761489 w 12192000"/>
              <a:gd name="connsiteY121" fmla="*/ 380170 h 3781151"/>
              <a:gd name="connsiteX122" fmla="*/ 10853610 w 12192000"/>
              <a:gd name="connsiteY122" fmla="*/ 332449 h 3781151"/>
              <a:gd name="connsiteX123" fmla="*/ 11052930 w 12192000"/>
              <a:gd name="connsiteY123" fmla="*/ 280871 h 3781151"/>
              <a:gd name="connsiteX124" fmla="*/ 11359700 w 12192000"/>
              <a:gd name="connsiteY124" fmla="*/ 158445 h 3781151"/>
              <a:gd name="connsiteX125" fmla="*/ 11672425 w 12192000"/>
              <a:gd name="connsiteY125" fmla="*/ 31452 h 3781151"/>
              <a:gd name="connsiteX126" fmla="*/ 11912086 w 12192000"/>
              <a:gd name="connsiteY126"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9089 w 12192000"/>
              <a:gd name="connsiteY110" fmla="*/ 1015184 h 3781151"/>
              <a:gd name="connsiteX111" fmla="*/ 9347314 w 12192000"/>
              <a:gd name="connsiteY111" fmla="*/ 933744 h 3781151"/>
              <a:gd name="connsiteX112" fmla="*/ 9492995 w 12192000"/>
              <a:gd name="connsiteY112" fmla="*/ 830749 h 3781151"/>
              <a:gd name="connsiteX113" fmla="*/ 9568501 w 12192000"/>
              <a:gd name="connsiteY113" fmla="*/ 787793 h 3781151"/>
              <a:gd name="connsiteX114" fmla="*/ 9691686 w 12192000"/>
              <a:gd name="connsiteY114" fmla="*/ 738088 h 3781151"/>
              <a:gd name="connsiteX115" fmla="*/ 9728219 w 12192000"/>
              <a:gd name="connsiteY115" fmla="*/ 719921 h 3781151"/>
              <a:gd name="connsiteX116" fmla="*/ 10080661 w 12192000"/>
              <a:gd name="connsiteY116" fmla="*/ 505423 h 3781151"/>
              <a:gd name="connsiteX117" fmla="*/ 10335073 w 12192000"/>
              <a:gd name="connsiteY117" fmla="*/ 523921 h 3781151"/>
              <a:gd name="connsiteX118" fmla="*/ 10593135 w 12192000"/>
              <a:gd name="connsiteY118" fmla="*/ 467427 h 3781151"/>
              <a:gd name="connsiteX119" fmla="*/ 10655931 w 12192000"/>
              <a:gd name="connsiteY119" fmla="*/ 401632 h 3781151"/>
              <a:gd name="connsiteX120" fmla="*/ 10695298 w 12192000"/>
              <a:gd name="connsiteY120" fmla="*/ 391761 h 3781151"/>
              <a:gd name="connsiteX121" fmla="*/ 10761489 w 12192000"/>
              <a:gd name="connsiteY121" fmla="*/ 380170 h 3781151"/>
              <a:gd name="connsiteX122" fmla="*/ 10853610 w 12192000"/>
              <a:gd name="connsiteY122" fmla="*/ 332449 h 3781151"/>
              <a:gd name="connsiteX123" fmla="*/ 11052930 w 12192000"/>
              <a:gd name="connsiteY123" fmla="*/ 280871 h 3781151"/>
              <a:gd name="connsiteX124" fmla="*/ 11359700 w 12192000"/>
              <a:gd name="connsiteY124" fmla="*/ 158445 h 3781151"/>
              <a:gd name="connsiteX125" fmla="*/ 11672425 w 12192000"/>
              <a:gd name="connsiteY125" fmla="*/ 31452 h 3781151"/>
              <a:gd name="connsiteX126" fmla="*/ 11912086 w 12192000"/>
              <a:gd name="connsiteY126"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286437 w 12192000"/>
              <a:gd name="connsiteY109" fmla="*/ 997858 h 3781151"/>
              <a:gd name="connsiteX110" fmla="*/ 9347314 w 12192000"/>
              <a:gd name="connsiteY110" fmla="*/ 933744 h 3781151"/>
              <a:gd name="connsiteX111" fmla="*/ 9492995 w 12192000"/>
              <a:gd name="connsiteY111" fmla="*/ 830749 h 3781151"/>
              <a:gd name="connsiteX112" fmla="*/ 9568501 w 12192000"/>
              <a:gd name="connsiteY112" fmla="*/ 787793 h 3781151"/>
              <a:gd name="connsiteX113" fmla="*/ 9691686 w 12192000"/>
              <a:gd name="connsiteY113" fmla="*/ 738088 h 3781151"/>
              <a:gd name="connsiteX114" fmla="*/ 9728219 w 12192000"/>
              <a:gd name="connsiteY114" fmla="*/ 719921 h 3781151"/>
              <a:gd name="connsiteX115" fmla="*/ 10080661 w 12192000"/>
              <a:gd name="connsiteY115" fmla="*/ 505423 h 3781151"/>
              <a:gd name="connsiteX116" fmla="*/ 10335073 w 12192000"/>
              <a:gd name="connsiteY116" fmla="*/ 523921 h 3781151"/>
              <a:gd name="connsiteX117" fmla="*/ 10593135 w 12192000"/>
              <a:gd name="connsiteY117" fmla="*/ 467427 h 3781151"/>
              <a:gd name="connsiteX118" fmla="*/ 10655931 w 12192000"/>
              <a:gd name="connsiteY118" fmla="*/ 401632 h 3781151"/>
              <a:gd name="connsiteX119" fmla="*/ 10695298 w 12192000"/>
              <a:gd name="connsiteY119" fmla="*/ 391761 h 3781151"/>
              <a:gd name="connsiteX120" fmla="*/ 10761489 w 12192000"/>
              <a:gd name="connsiteY120" fmla="*/ 380170 h 3781151"/>
              <a:gd name="connsiteX121" fmla="*/ 10853610 w 12192000"/>
              <a:gd name="connsiteY121" fmla="*/ 332449 h 3781151"/>
              <a:gd name="connsiteX122" fmla="*/ 11052930 w 12192000"/>
              <a:gd name="connsiteY122" fmla="*/ 280871 h 3781151"/>
              <a:gd name="connsiteX123" fmla="*/ 11359700 w 12192000"/>
              <a:gd name="connsiteY123" fmla="*/ 158445 h 3781151"/>
              <a:gd name="connsiteX124" fmla="*/ 11672425 w 12192000"/>
              <a:gd name="connsiteY124" fmla="*/ 31452 h 3781151"/>
              <a:gd name="connsiteX125" fmla="*/ 11912086 w 12192000"/>
              <a:gd name="connsiteY125"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431415 w 12192000"/>
              <a:gd name="connsiteY102" fmla="*/ 1275098 h 3781151"/>
              <a:gd name="connsiteX103" fmla="*/ 8569515 w 12192000"/>
              <a:gd name="connsiteY103" fmla="*/ 1207037 h 3781151"/>
              <a:gd name="connsiteX104" fmla="*/ 8672452 w 12192000"/>
              <a:gd name="connsiteY104" fmla="*/ 1135782 h 3781151"/>
              <a:gd name="connsiteX105" fmla="*/ 8824768 w 12192000"/>
              <a:gd name="connsiteY105" fmla="*/ 1121217 h 3781151"/>
              <a:gd name="connsiteX106" fmla="*/ 8909609 w 12192000"/>
              <a:gd name="connsiteY106" fmla="*/ 1087532 h 3781151"/>
              <a:gd name="connsiteX107" fmla="*/ 9036318 w 12192000"/>
              <a:gd name="connsiteY107" fmla="*/ 994500 h 3781151"/>
              <a:gd name="connsiteX108" fmla="*/ 9230382 w 12192000"/>
              <a:gd name="connsiteY108" fmla="*/ 955654 h 3781151"/>
              <a:gd name="connsiteX109" fmla="*/ 9347314 w 12192000"/>
              <a:gd name="connsiteY109" fmla="*/ 933744 h 3781151"/>
              <a:gd name="connsiteX110" fmla="*/ 9492995 w 12192000"/>
              <a:gd name="connsiteY110" fmla="*/ 830749 h 3781151"/>
              <a:gd name="connsiteX111" fmla="*/ 9568501 w 12192000"/>
              <a:gd name="connsiteY111" fmla="*/ 787793 h 3781151"/>
              <a:gd name="connsiteX112" fmla="*/ 9691686 w 12192000"/>
              <a:gd name="connsiteY112" fmla="*/ 738088 h 3781151"/>
              <a:gd name="connsiteX113" fmla="*/ 9728219 w 12192000"/>
              <a:gd name="connsiteY113" fmla="*/ 719921 h 3781151"/>
              <a:gd name="connsiteX114" fmla="*/ 10080661 w 12192000"/>
              <a:gd name="connsiteY114" fmla="*/ 505423 h 3781151"/>
              <a:gd name="connsiteX115" fmla="*/ 10335073 w 12192000"/>
              <a:gd name="connsiteY115" fmla="*/ 523921 h 3781151"/>
              <a:gd name="connsiteX116" fmla="*/ 10593135 w 12192000"/>
              <a:gd name="connsiteY116" fmla="*/ 467427 h 3781151"/>
              <a:gd name="connsiteX117" fmla="*/ 10655931 w 12192000"/>
              <a:gd name="connsiteY117" fmla="*/ 401632 h 3781151"/>
              <a:gd name="connsiteX118" fmla="*/ 10695298 w 12192000"/>
              <a:gd name="connsiteY118" fmla="*/ 391761 h 3781151"/>
              <a:gd name="connsiteX119" fmla="*/ 10761489 w 12192000"/>
              <a:gd name="connsiteY119" fmla="*/ 380170 h 3781151"/>
              <a:gd name="connsiteX120" fmla="*/ 10853610 w 12192000"/>
              <a:gd name="connsiteY120" fmla="*/ 332449 h 3781151"/>
              <a:gd name="connsiteX121" fmla="*/ 11052930 w 12192000"/>
              <a:gd name="connsiteY121" fmla="*/ 280871 h 3781151"/>
              <a:gd name="connsiteX122" fmla="*/ 11359700 w 12192000"/>
              <a:gd name="connsiteY122" fmla="*/ 158445 h 3781151"/>
              <a:gd name="connsiteX123" fmla="*/ 11672425 w 12192000"/>
              <a:gd name="connsiteY123" fmla="*/ 31452 h 3781151"/>
              <a:gd name="connsiteX124" fmla="*/ 11912086 w 12192000"/>
              <a:gd name="connsiteY124"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569515 w 12192000"/>
              <a:gd name="connsiteY102" fmla="*/ 1207037 h 3781151"/>
              <a:gd name="connsiteX103" fmla="*/ 8672452 w 12192000"/>
              <a:gd name="connsiteY103" fmla="*/ 1135782 h 3781151"/>
              <a:gd name="connsiteX104" fmla="*/ 8824768 w 12192000"/>
              <a:gd name="connsiteY104" fmla="*/ 1121217 h 3781151"/>
              <a:gd name="connsiteX105" fmla="*/ 8909609 w 12192000"/>
              <a:gd name="connsiteY105" fmla="*/ 1087532 h 3781151"/>
              <a:gd name="connsiteX106" fmla="*/ 9036318 w 12192000"/>
              <a:gd name="connsiteY106" fmla="*/ 994500 h 3781151"/>
              <a:gd name="connsiteX107" fmla="*/ 9230382 w 12192000"/>
              <a:gd name="connsiteY107" fmla="*/ 955654 h 3781151"/>
              <a:gd name="connsiteX108" fmla="*/ 9347314 w 12192000"/>
              <a:gd name="connsiteY108" fmla="*/ 933744 h 3781151"/>
              <a:gd name="connsiteX109" fmla="*/ 9492995 w 12192000"/>
              <a:gd name="connsiteY109" fmla="*/ 830749 h 3781151"/>
              <a:gd name="connsiteX110" fmla="*/ 9568501 w 12192000"/>
              <a:gd name="connsiteY110" fmla="*/ 787793 h 3781151"/>
              <a:gd name="connsiteX111" fmla="*/ 9691686 w 12192000"/>
              <a:gd name="connsiteY111" fmla="*/ 738088 h 3781151"/>
              <a:gd name="connsiteX112" fmla="*/ 9728219 w 12192000"/>
              <a:gd name="connsiteY112" fmla="*/ 719921 h 3781151"/>
              <a:gd name="connsiteX113" fmla="*/ 10080661 w 12192000"/>
              <a:gd name="connsiteY113" fmla="*/ 505423 h 3781151"/>
              <a:gd name="connsiteX114" fmla="*/ 10335073 w 12192000"/>
              <a:gd name="connsiteY114" fmla="*/ 523921 h 3781151"/>
              <a:gd name="connsiteX115" fmla="*/ 10593135 w 12192000"/>
              <a:gd name="connsiteY115" fmla="*/ 467427 h 3781151"/>
              <a:gd name="connsiteX116" fmla="*/ 10655931 w 12192000"/>
              <a:gd name="connsiteY116" fmla="*/ 401632 h 3781151"/>
              <a:gd name="connsiteX117" fmla="*/ 10695298 w 12192000"/>
              <a:gd name="connsiteY117" fmla="*/ 391761 h 3781151"/>
              <a:gd name="connsiteX118" fmla="*/ 10761489 w 12192000"/>
              <a:gd name="connsiteY118" fmla="*/ 380170 h 3781151"/>
              <a:gd name="connsiteX119" fmla="*/ 10853610 w 12192000"/>
              <a:gd name="connsiteY119" fmla="*/ 332449 h 3781151"/>
              <a:gd name="connsiteX120" fmla="*/ 11052930 w 12192000"/>
              <a:gd name="connsiteY120" fmla="*/ 280871 h 3781151"/>
              <a:gd name="connsiteX121" fmla="*/ 11359700 w 12192000"/>
              <a:gd name="connsiteY121" fmla="*/ 158445 h 3781151"/>
              <a:gd name="connsiteX122" fmla="*/ 11672425 w 12192000"/>
              <a:gd name="connsiteY122" fmla="*/ 31452 h 3781151"/>
              <a:gd name="connsiteX123" fmla="*/ 11912086 w 12192000"/>
              <a:gd name="connsiteY123"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672452 w 12192000"/>
              <a:gd name="connsiteY102" fmla="*/ 1135782 h 3781151"/>
              <a:gd name="connsiteX103" fmla="*/ 8824768 w 12192000"/>
              <a:gd name="connsiteY103" fmla="*/ 1121217 h 3781151"/>
              <a:gd name="connsiteX104" fmla="*/ 8909609 w 12192000"/>
              <a:gd name="connsiteY104" fmla="*/ 1087532 h 3781151"/>
              <a:gd name="connsiteX105" fmla="*/ 9036318 w 12192000"/>
              <a:gd name="connsiteY105" fmla="*/ 994500 h 3781151"/>
              <a:gd name="connsiteX106" fmla="*/ 9230382 w 12192000"/>
              <a:gd name="connsiteY106" fmla="*/ 955654 h 3781151"/>
              <a:gd name="connsiteX107" fmla="*/ 9347314 w 12192000"/>
              <a:gd name="connsiteY107" fmla="*/ 933744 h 3781151"/>
              <a:gd name="connsiteX108" fmla="*/ 9492995 w 12192000"/>
              <a:gd name="connsiteY108" fmla="*/ 830749 h 3781151"/>
              <a:gd name="connsiteX109" fmla="*/ 9568501 w 12192000"/>
              <a:gd name="connsiteY109" fmla="*/ 787793 h 3781151"/>
              <a:gd name="connsiteX110" fmla="*/ 9691686 w 12192000"/>
              <a:gd name="connsiteY110" fmla="*/ 738088 h 3781151"/>
              <a:gd name="connsiteX111" fmla="*/ 9728219 w 12192000"/>
              <a:gd name="connsiteY111" fmla="*/ 719921 h 3781151"/>
              <a:gd name="connsiteX112" fmla="*/ 10080661 w 12192000"/>
              <a:gd name="connsiteY112" fmla="*/ 505423 h 3781151"/>
              <a:gd name="connsiteX113" fmla="*/ 10335073 w 12192000"/>
              <a:gd name="connsiteY113" fmla="*/ 523921 h 3781151"/>
              <a:gd name="connsiteX114" fmla="*/ 10593135 w 12192000"/>
              <a:gd name="connsiteY114" fmla="*/ 467427 h 3781151"/>
              <a:gd name="connsiteX115" fmla="*/ 10655931 w 12192000"/>
              <a:gd name="connsiteY115" fmla="*/ 401632 h 3781151"/>
              <a:gd name="connsiteX116" fmla="*/ 10695298 w 12192000"/>
              <a:gd name="connsiteY116" fmla="*/ 391761 h 3781151"/>
              <a:gd name="connsiteX117" fmla="*/ 10761489 w 12192000"/>
              <a:gd name="connsiteY117" fmla="*/ 380170 h 3781151"/>
              <a:gd name="connsiteX118" fmla="*/ 10853610 w 12192000"/>
              <a:gd name="connsiteY118" fmla="*/ 332449 h 3781151"/>
              <a:gd name="connsiteX119" fmla="*/ 11052930 w 12192000"/>
              <a:gd name="connsiteY119" fmla="*/ 280871 h 3781151"/>
              <a:gd name="connsiteX120" fmla="*/ 11359700 w 12192000"/>
              <a:gd name="connsiteY120" fmla="*/ 158445 h 3781151"/>
              <a:gd name="connsiteX121" fmla="*/ 11672425 w 12192000"/>
              <a:gd name="connsiteY121" fmla="*/ 31452 h 3781151"/>
              <a:gd name="connsiteX122" fmla="*/ 11912086 w 12192000"/>
              <a:gd name="connsiteY122"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824768 w 12192000"/>
              <a:gd name="connsiteY102" fmla="*/ 1121217 h 3781151"/>
              <a:gd name="connsiteX103" fmla="*/ 8909609 w 12192000"/>
              <a:gd name="connsiteY103" fmla="*/ 1087532 h 3781151"/>
              <a:gd name="connsiteX104" fmla="*/ 9036318 w 12192000"/>
              <a:gd name="connsiteY104" fmla="*/ 994500 h 3781151"/>
              <a:gd name="connsiteX105" fmla="*/ 9230382 w 12192000"/>
              <a:gd name="connsiteY105" fmla="*/ 955654 h 3781151"/>
              <a:gd name="connsiteX106" fmla="*/ 9347314 w 12192000"/>
              <a:gd name="connsiteY106" fmla="*/ 933744 h 3781151"/>
              <a:gd name="connsiteX107" fmla="*/ 9492995 w 12192000"/>
              <a:gd name="connsiteY107" fmla="*/ 830749 h 3781151"/>
              <a:gd name="connsiteX108" fmla="*/ 9568501 w 12192000"/>
              <a:gd name="connsiteY108" fmla="*/ 787793 h 3781151"/>
              <a:gd name="connsiteX109" fmla="*/ 9691686 w 12192000"/>
              <a:gd name="connsiteY109" fmla="*/ 738088 h 3781151"/>
              <a:gd name="connsiteX110" fmla="*/ 9728219 w 12192000"/>
              <a:gd name="connsiteY110" fmla="*/ 719921 h 3781151"/>
              <a:gd name="connsiteX111" fmla="*/ 10080661 w 12192000"/>
              <a:gd name="connsiteY111" fmla="*/ 505423 h 3781151"/>
              <a:gd name="connsiteX112" fmla="*/ 10335073 w 12192000"/>
              <a:gd name="connsiteY112" fmla="*/ 523921 h 3781151"/>
              <a:gd name="connsiteX113" fmla="*/ 10593135 w 12192000"/>
              <a:gd name="connsiteY113" fmla="*/ 467427 h 3781151"/>
              <a:gd name="connsiteX114" fmla="*/ 10655931 w 12192000"/>
              <a:gd name="connsiteY114" fmla="*/ 401632 h 3781151"/>
              <a:gd name="connsiteX115" fmla="*/ 10695298 w 12192000"/>
              <a:gd name="connsiteY115" fmla="*/ 391761 h 3781151"/>
              <a:gd name="connsiteX116" fmla="*/ 10761489 w 12192000"/>
              <a:gd name="connsiteY116" fmla="*/ 380170 h 3781151"/>
              <a:gd name="connsiteX117" fmla="*/ 10853610 w 12192000"/>
              <a:gd name="connsiteY117" fmla="*/ 332449 h 3781151"/>
              <a:gd name="connsiteX118" fmla="*/ 11052930 w 12192000"/>
              <a:gd name="connsiteY118" fmla="*/ 280871 h 3781151"/>
              <a:gd name="connsiteX119" fmla="*/ 11359700 w 12192000"/>
              <a:gd name="connsiteY119" fmla="*/ 158445 h 3781151"/>
              <a:gd name="connsiteX120" fmla="*/ 11672425 w 12192000"/>
              <a:gd name="connsiteY120" fmla="*/ 31452 h 3781151"/>
              <a:gd name="connsiteX121" fmla="*/ 11912086 w 12192000"/>
              <a:gd name="connsiteY121"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824768 w 12192000"/>
              <a:gd name="connsiteY102" fmla="*/ 1121217 h 3781151"/>
              <a:gd name="connsiteX103" fmla="*/ 8909609 w 12192000"/>
              <a:gd name="connsiteY103" fmla="*/ 1087532 h 3781151"/>
              <a:gd name="connsiteX104" fmla="*/ 9036318 w 12192000"/>
              <a:gd name="connsiteY104" fmla="*/ 994500 h 3781151"/>
              <a:gd name="connsiteX105" fmla="*/ 9230382 w 12192000"/>
              <a:gd name="connsiteY105" fmla="*/ 955654 h 3781151"/>
              <a:gd name="connsiteX106" fmla="*/ 9347314 w 12192000"/>
              <a:gd name="connsiteY106" fmla="*/ 933744 h 3781151"/>
              <a:gd name="connsiteX107" fmla="*/ 9492995 w 12192000"/>
              <a:gd name="connsiteY107" fmla="*/ 830749 h 3781151"/>
              <a:gd name="connsiteX108" fmla="*/ 9568501 w 12192000"/>
              <a:gd name="connsiteY108" fmla="*/ 787793 h 3781151"/>
              <a:gd name="connsiteX109" fmla="*/ 9691686 w 12192000"/>
              <a:gd name="connsiteY109" fmla="*/ 738088 h 3781151"/>
              <a:gd name="connsiteX110" fmla="*/ 9728219 w 12192000"/>
              <a:gd name="connsiteY110" fmla="*/ 719921 h 3781151"/>
              <a:gd name="connsiteX111" fmla="*/ 10335073 w 12192000"/>
              <a:gd name="connsiteY111" fmla="*/ 523921 h 3781151"/>
              <a:gd name="connsiteX112" fmla="*/ 10593135 w 12192000"/>
              <a:gd name="connsiteY112" fmla="*/ 467427 h 3781151"/>
              <a:gd name="connsiteX113" fmla="*/ 10655931 w 12192000"/>
              <a:gd name="connsiteY113" fmla="*/ 401632 h 3781151"/>
              <a:gd name="connsiteX114" fmla="*/ 10695298 w 12192000"/>
              <a:gd name="connsiteY114" fmla="*/ 391761 h 3781151"/>
              <a:gd name="connsiteX115" fmla="*/ 10761489 w 12192000"/>
              <a:gd name="connsiteY115" fmla="*/ 380170 h 3781151"/>
              <a:gd name="connsiteX116" fmla="*/ 10853610 w 12192000"/>
              <a:gd name="connsiteY116" fmla="*/ 332449 h 3781151"/>
              <a:gd name="connsiteX117" fmla="*/ 11052930 w 12192000"/>
              <a:gd name="connsiteY117" fmla="*/ 280871 h 3781151"/>
              <a:gd name="connsiteX118" fmla="*/ 11359700 w 12192000"/>
              <a:gd name="connsiteY118" fmla="*/ 158445 h 3781151"/>
              <a:gd name="connsiteX119" fmla="*/ 11672425 w 12192000"/>
              <a:gd name="connsiteY119" fmla="*/ 31452 h 3781151"/>
              <a:gd name="connsiteX120" fmla="*/ 11912086 w 12192000"/>
              <a:gd name="connsiteY120"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666555 w 12192000"/>
              <a:gd name="connsiteY96" fmla="*/ 1335529 h 3781151"/>
              <a:gd name="connsiteX97" fmla="*/ 7866007 w 12192000"/>
              <a:gd name="connsiteY97" fmla="*/ 1305544 h 3781151"/>
              <a:gd name="connsiteX98" fmla="*/ 8068308 w 12192000"/>
              <a:gd name="connsiteY98" fmla="*/ 1283051 h 3781151"/>
              <a:gd name="connsiteX99" fmla="*/ 8202385 w 12192000"/>
              <a:gd name="connsiteY99" fmla="*/ 1312300 h 3781151"/>
              <a:gd name="connsiteX100" fmla="*/ 8367138 w 12192000"/>
              <a:gd name="connsiteY100" fmla="*/ 1289211 h 3781151"/>
              <a:gd name="connsiteX101" fmla="*/ 8396799 w 12192000"/>
              <a:gd name="connsiteY101" fmla="*/ 1291584 h 3781151"/>
              <a:gd name="connsiteX102" fmla="*/ 8824768 w 12192000"/>
              <a:gd name="connsiteY102" fmla="*/ 1121217 h 3781151"/>
              <a:gd name="connsiteX103" fmla="*/ 8909609 w 12192000"/>
              <a:gd name="connsiteY103" fmla="*/ 1087532 h 3781151"/>
              <a:gd name="connsiteX104" fmla="*/ 9036318 w 12192000"/>
              <a:gd name="connsiteY104" fmla="*/ 994500 h 3781151"/>
              <a:gd name="connsiteX105" fmla="*/ 9230382 w 12192000"/>
              <a:gd name="connsiteY105" fmla="*/ 955654 h 3781151"/>
              <a:gd name="connsiteX106" fmla="*/ 9347314 w 12192000"/>
              <a:gd name="connsiteY106" fmla="*/ 933744 h 3781151"/>
              <a:gd name="connsiteX107" fmla="*/ 9492995 w 12192000"/>
              <a:gd name="connsiteY107" fmla="*/ 830749 h 3781151"/>
              <a:gd name="connsiteX108" fmla="*/ 9568501 w 12192000"/>
              <a:gd name="connsiteY108" fmla="*/ 787793 h 3781151"/>
              <a:gd name="connsiteX109" fmla="*/ 9691686 w 12192000"/>
              <a:gd name="connsiteY109" fmla="*/ 738088 h 3781151"/>
              <a:gd name="connsiteX110" fmla="*/ 10335073 w 12192000"/>
              <a:gd name="connsiteY110" fmla="*/ 523921 h 3781151"/>
              <a:gd name="connsiteX111" fmla="*/ 10593135 w 12192000"/>
              <a:gd name="connsiteY111" fmla="*/ 467427 h 3781151"/>
              <a:gd name="connsiteX112" fmla="*/ 10655931 w 12192000"/>
              <a:gd name="connsiteY112" fmla="*/ 401632 h 3781151"/>
              <a:gd name="connsiteX113" fmla="*/ 10695298 w 12192000"/>
              <a:gd name="connsiteY113" fmla="*/ 391761 h 3781151"/>
              <a:gd name="connsiteX114" fmla="*/ 10761489 w 12192000"/>
              <a:gd name="connsiteY114" fmla="*/ 380170 h 3781151"/>
              <a:gd name="connsiteX115" fmla="*/ 10853610 w 12192000"/>
              <a:gd name="connsiteY115" fmla="*/ 332449 h 3781151"/>
              <a:gd name="connsiteX116" fmla="*/ 11052930 w 12192000"/>
              <a:gd name="connsiteY116" fmla="*/ 280871 h 3781151"/>
              <a:gd name="connsiteX117" fmla="*/ 11359700 w 12192000"/>
              <a:gd name="connsiteY117" fmla="*/ 158445 h 3781151"/>
              <a:gd name="connsiteX118" fmla="*/ 11672425 w 12192000"/>
              <a:gd name="connsiteY118" fmla="*/ 31452 h 3781151"/>
              <a:gd name="connsiteX119" fmla="*/ 11912086 w 12192000"/>
              <a:gd name="connsiteY119" fmla="*/ 45240 h 3781151"/>
              <a:gd name="connsiteX0" fmla="*/ 11912086 w 12192000"/>
              <a:gd name="connsiteY0" fmla="*/ 45240 h 3781151"/>
              <a:gd name="connsiteX1" fmla="*/ 12178353 w 12192000"/>
              <a:gd name="connsiteY1" fmla="*/ 0 h 3781151"/>
              <a:gd name="connsiteX2" fmla="*/ 12192000 w 12192000"/>
              <a:gd name="connsiteY2" fmla="*/ 12672 h 3781151"/>
              <a:gd name="connsiteX3" fmla="*/ 12192000 w 12192000"/>
              <a:gd name="connsiteY3" fmla="*/ 3781151 h 3781151"/>
              <a:gd name="connsiteX4" fmla="*/ 0 w 12192000"/>
              <a:gd name="connsiteY4" fmla="*/ 3781151 h 3781151"/>
              <a:gd name="connsiteX5" fmla="*/ 0 w 12192000"/>
              <a:gd name="connsiteY5" fmla="*/ 3053542 h 3781151"/>
              <a:gd name="connsiteX6" fmla="*/ 8171 w 12192000"/>
              <a:gd name="connsiteY6" fmla="*/ 3051191 h 3781151"/>
              <a:gd name="connsiteX7" fmla="*/ 67297 w 12192000"/>
              <a:gd name="connsiteY7" fmla="*/ 3026485 h 3781151"/>
              <a:gd name="connsiteX8" fmla="*/ 156970 w 12192000"/>
              <a:gd name="connsiteY8" fmla="*/ 3066095 h 3781151"/>
              <a:gd name="connsiteX9" fmla="*/ 191925 w 12192000"/>
              <a:gd name="connsiteY9" fmla="*/ 3069149 h 3781151"/>
              <a:gd name="connsiteX10" fmla="*/ 260901 w 12192000"/>
              <a:gd name="connsiteY10" fmla="*/ 3111386 h 3781151"/>
              <a:gd name="connsiteX11" fmla="*/ 408315 w 12192000"/>
              <a:gd name="connsiteY11" fmla="*/ 2967418 h 3781151"/>
              <a:gd name="connsiteX12" fmla="*/ 658076 w 12192000"/>
              <a:gd name="connsiteY12" fmla="*/ 2930787 h 3781151"/>
              <a:gd name="connsiteX13" fmla="*/ 851279 w 12192000"/>
              <a:gd name="connsiteY13" fmla="*/ 2924771 h 3781151"/>
              <a:gd name="connsiteX14" fmla="*/ 1047040 w 12192000"/>
              <a:gd name="connsiteY14" fmla="*/ 2826828 h 3781151"/>
              <a:gd name="connsiteX15" fmla="*/ 1377085 w 12192000"/>
              <a:gd name="connsiteY15" fmla="*/ 2735410 h 3781151"/>
              <a:gd name="connsiteX16" fmla="*/ 1465015 w 12192000"/>
              <a:gd name="connsiteY16" fmla="*/ 2734757 h 3781151"/>
              <a:gd name="connsiteX17" fmla="*/ 1679251 w 12192000"/>
              <a:gd name="connsiteY17" fmla="*/ 2712367 h 3781151"/>
              <a:gd name="connsiteX18" fmla="*/ 1865161 w 12192000"/>
              <a:gd name="connsiteY18" fmla="*/ 2663121 h 3781151"/>
              <a:gd name="connsiteX19" fmla="*/ 1977927 w 12192000"/>
              <a:gd name="connsiteY19" fmla="*/ 2642448 h 3781151"/>
              <a:gd name="connsiteX20" fmla="*/ 2023175 w 12192000"/>
              <a:gd name="connsiteY20" fmla="*/ 2648402 h 3781151"/>
              <a:gd name="connsiteX21" fmla="*/ 2040685 w 12192000"/>
              <a:gd name="connsiteY21" fmla="*/ 2652651 h 3781151"/>
              <a:gd name="connsiteX22" fmla="*/ 2057102 w 12192000"/>
              <a:gd name="connsiteY22" fmla="*/ 2645758 h 3781151"/>
              <a:gd name="connsiteX23" fmla="*/ 2052057 w 12192000"/>
              <a:gd name="connsiteY23" fmla="*/ 2618002 h 3781151"/>
              <a:gd name="connsiteX24" fmla="*/ 2052988 w 12192000"/>
              <a:gd name="connsiteY24" fmla="*/ 2617321 h 3781151"/>
              <a:gd name="connsiteX25" fmla="*/ 2075835 w 12192000"/>
              <a:gd name="connsiteY25" fmla="*/ 2625051 h 3781151"/>
              <a:gd name="connsiteX26" fmla="*/ 2105280 w 12192000"/>
              <a:gd name="connsiteY26" fmla="*/ 2621772 h 3781151"/>
              <a:gd name="connsiteX27" fmla="*/ 2271487 w 12192000"/>
              <a:gd name="connsiteY27" fmla="*/ 2559602 h 3781151"/>
              <a:gd name="connsiteX28" fmla="*/ 2450874 w 12192000"/>
              <a:gd name="connsiteY28" fmla="*/ 2540963 h 3781151"/>
              <a:gd name="connsiteX29" fmla="*/ 2507266 w 12192000"/>
              <a:gd name="connsiteY29" fmla="*/ 2511976 h 3781151"/>
              <a:gd name="connsiteX30" fmla="*/ 2641503 w 12192000"/>
              <a:gd name="connsiteY30" fmla="*/ 2426341 h 3781151"/>
              <a:gd name="connsiteX31" fmla="*/ 2795149 w 12192000"/>
              <a:gd name="connsiteY31" fmla="*/ 2294935 h 3781151"/>
              <a:gd name="connsiteX32" fmla="*/ 2957554 w 12192000"/>
              <a:gd name="connsiteY32" fmla="*/ 2180877 h 3781151"/>
              <a:gd name="connsiteX33" fmla="*/ 3003677 w 12192000"/>
              <a:gd name="connsiteY33" fmla="*/ 2154878 h 3781151"/>
              <a:gd name="connsiteX34" fmla="*/ 3303290 w 12192000"/>
              <a:gd name="connsiteY34" fmla="*/ 1995084 h 3781151"/>
              <a:gd name="connsiteX35" fmla="*/ 3395602 w 12192000"/>
              <a:gd name="connsiteY35" fmla="*/ 1893639 h 3781151"/>
              <a:gd name="connsiteX36" fmla="*/ 3430100 w 12192000"/>
              <a:gd name="connsiteY36" fmla="*/ 1867444 h 3781151"/>
              <a:gd name="connsiteX37" fmla="*/ 3437914 w 12192000"/>
              <a:gd name="connsiteY37" fmla="*/ 1869491 h 3781151"/>
              <a:gd name="connsiteX38" fmla="*/ 3438972 w 12192000"/>
              <a:gd name="connsiteY38" fmla="*/ 1871208 h 3781151"/>
              <a:gd name="connsiteX39" fmla="*/ 3547723 w 12192000"/>
              <a:gd name="connsiteY39" fmla="*/ 1831216 h 3781151"/>
              <a:gd name="connsiteX40" fmla="*/ 3572350 w 12192000"/>
              <a:gd name="connsiteY40" fmla="*/ 1826069 h 3781151"/>
              <a:gd name="connsiteX41" fmla="*/ 3575291 w 12192000"/>
              <a:gd name="connsiteY41" fmla="*/ 1827289 h 3781151"/>
              <a:gd name="connsiteX42" fmla="*/ 3595183 w 12192000"/>
              <a:gd name="connsiteY42" fmla="*/ 1816299 h 3781151"/>
              <a:gd name="connsiteX43" fmla="*/ 3611353 w 12192000"/>
              <a:gd name="connsiteY43" fmla="*/ 1798929 h 3781151"/>
              <a:gd name="connsiteX44" fmla="*/ 3825586 w 12192000"/>
              <a:gd name="connsiteY44" fmla="*/ 1798552 h 3781151"/>
              <a:gd name="connsiteX45" fmla="*/ 4166327 w 12192000"/>
              <a:gd name="connsiteY45" fmla="*/ 1747015 h 3781151"/>
              <a:gd name="connsiteX46" fmla="*/ 4437661 w 12192000"/>
              <a:gd name="connsiteY46" fmla="*/ 1663068 h 3781151"/>
              <a:gd name="connsiteX47" fmla="*/ 4510862 w 12192000"/>
              <a:gd name="connsiteY47" fmla="*/ 1665514 h 3781151"/>
              <a:gd name="connsiteX48" fmla="*/ 4573217 w 12192000"/>
              <a:gd name="connsiteY48" fmla="*/ 1633854 h 3781151"/>
              <a:gd name="connsiteX49" fmla="*/ 4605137 w 12192000"/>
              <a:gd name="connsiteY49" fmla="*/ 1644474 h 3781151"/>
              <a:gd name="connsiteX50" fmla="*/ 4623509 w 12192000"/>
              <a:gd name="connsiteY50" fmla="*/ 1643919 h 3781151"/>
              <a:gd name="connsiteX51" fmla="*/ 4629310 w 12192000"/>
              <a:gd name="connsiteY51" fmla="*/ 1653854 h 3781151"/>
              <a:gd name="connsiteX52" fmla="*/ 4657404 w 12192000"/>
              <a:gd name="connsiteY52" fmla="*/ 1660247 h 3781151"/>
              <a:gd name="connsiteX53" fmla="*/ 4691044 w 12192000"/>
              <a:gd name="connsiteY53" fmla="*/ 1656408 h 3781151"/>
              <a:gd name="connsiteX54" fmla="*/ 4850032 w 12192000"/>
              <a:gd name="connsiteY54" fmla="*/ 1626917 h 3781151"/>
              <a:gd name="connsiteX55" fmla="*/ 4945654 w 12192000"/>
              <a:gd name="connsiteY55" fmla="*/ 1615689 h 3781151"/>
              <a:gd name="connsiteX56" fmla="*/ 4982770 w 12192000"/>
              <a:gd name="connsiteY56" fmla="*/ 1621504 h 3781151"/>
              <a:gd name="connsiteX57" fmla="*/ 5034068 w 12192000"/>
              <a:gd name="connsiteY57" fmla="*/ 1622846 h 3781151"/>
              <a:gd name="connsiteX58" fmla="*/ 5157133 w 12192000"/>
              <a:gd name="connsiteY58" fmla="*/ 1608775 h 3781151"/>
              <a:gd name="connsiteX59" fmla="*/ 5331645 w 12192000"/>
              <a:gd name="connsiteY59" fmla="*/ 1590152 h 3781151"/>
              <a:gd name="connsiteX60" fmla="*/ 5339977 w 12192000"/>
              <a:gd name="connsiteY60" fmla="*/ 1596841 h 3781151"/>
              <a:gd name="connsiteX61" fmla="*/ 5400314 w 12192000"/>
              <a:gd name="connsiteY61" fmla="*/ 1588177 h 3781151"/>
              <a:gd name="connsiteX62" fmla="*/ 5607257 w 12192000"/>
              <a:gd name="connsiteY62" fmla="*/ 1505972 h 3781151"/>
              <a:gd name="connsiteX63" fmla="*/ 5725292 w 12192000"/>
              <a:gd name="connsiteY63" fmla="*/ 1490473 h 3781151"/>
              <a:gd name="connsiteX64" fmla="*/ 5767898 w 12192000"/>
              <a:gd name="connsiteY64" fmla="*/ 1493335 h 3781151"/>
              <a:gd name="connsiteX65" fmla="*/ 5839240 w 12192000"/>
              <a:gd name="connsiteY65" fmla="*/ 1497610 h 3781151"/>
              <a:gd name="connsiteX66" fmla="*/ 5905402 w 12192000"/>
              <a:gd name="connsiteY66" fmla="*/ 1514878 h 3781151"/>
              <a:gd name="connsiteX67" fmla="*/ 5964698 w 12192000"/>
              <a:gd name="connsiteY67" fmla="*/ 1489113 h 3781151"/>
              <a:gd name="connsiteX68" fmla="*/ 6017881 w 12192000"/>
              <a:gd name="connsiteY68" fmla="*/ 1478726 h 3781151"/>
              <a:gd name="connsiteX69" fmla="*/ 6023244 w 12192000"/>
              <a:gd name="connsiteY69" fmla="*/ 1485861 h 3781151"/>
              <a:gd name="connsiteX70" fmla="*/ 6030193 w 12192000"/>
              <a:gd name="connsiteY70" fmla="*/ 1485330 h 3781151"/>
              <a:gd name="connsiteX71" fmla="*/ 6032755 w 12192000"/>
              <a:gd name="connsiteY71" fmla="*/ 1476614 h 3781151"/>
              <a:gd name="connsiteX72" fmla="*/ 6114491 w 12192000"/>
              <a:gd name="connsiteY72" fmla="*/ 1435020 h 3781151"/>
              <a:gd name="connsiteX73" fmla="*/ 6228089 w 12192000"/>
              <a:gd name="connsiteY73" fmla="*/ 1392213 h 3781151"/>
              <a:gd name="connsiteX74" fmla="*/ 6266132 w 12192000"/>
              <a:gd name="connsiteY74" fmla="*/ 1396181 h 3781151"/>
              <a:gd name="connsiteX75" fmla="*/ 6266284 w 12192000"/>
              <a:gd name="connsiteY75" fmla="*/ 1396172 h 3781151"/>
              <a:gd name="connsiteX76" fmla="*/ 6267815 w 12192000"/>
              <a:gd name="connsiteY76" fmla="*/ 1401423 h 3781151"/>
              <a:gd name="connsiteX77" fmla="*/ 6277660 w 12192000"/>
              <a:gd name="connsiteY77" fmla="*/ 1400632 h 3781151"/>
              <a:gd name="connsiteX78" fmla="*/ 6290206 w 12192000"/>
              <a:gd name="connsiteY78" fmla="*/ 1395045 h 3781151"/>
              <a:gd name="connsiteX79" fmla="*/ 6318021 w 12192000"/>
              <a:gd name="connsiteY79" fmla="*/ 1401415 h 3781151"/>
              <a:gd name="connsiteX80" fmla="*/ 6319318 w 12192000"/>
              <a:gd name="connsiteY80" fmla="*/ 1402047 h 3781151"/>
              <a:gd name="connsiteX81" fmla="*/ 6391161 w 12192000"/>
              <a:gd name="connsiteY81" fmla="*/ 1439443 h 3781151"/>
              <a:gd name="connsiteX82" fmla="*/ 6458507 w 12192000"/>
              <a:gd name="connsiteY82" fmla="*/ 1506631 h 3781151"/>
              <a:gd name="connsiteX83" fmla="*/ 6567007 w 12192000"/>
              <a:gd name="connsiteY83" fmla="*/ 1543856 h 3781151"/>
              <a:gd name="connsiteX84" fmla="*/ 6607554 w 12192000"/>
              <a:gd name="connsiteY84" fmla="*/ 1553791 h 3781151"/>
              <a:gd name="connsiteX85" fmla="*/ 6731017 w 12192000"/>
              <a:gd name="connsiteY85" fmla="*/ 1571341 h 3781151"/>
              <a:gd name="connsiteX86" fmla="*/ 6734116 w 12192000"/>
              <a:gd name="connsiteY86" fmla="*/ 1568435 h 3781151"/>
              <a:gd name="connsiteX87" fmla="*/ 6918249 w 12192000"/>
              <a:gd name="connsiteY87" fmla="*/ 1468691 h 3781151"/>
              <a:gd name="connsiteX88" fmla="*/ 7067518 w 12192000"/>
              <a:gd name="connsiteY88" fmla="*/ 1422257 h 3781151"/>
              <a:gd name="connsiteX89" fmla="*/ 7124203 w 12192000"/>
              <a:gd name="connsiteY89" fmla="*/ 1416853 h 3781151"/>
              <a:gd name="connsiteX90" fmla="*/ 7218949 w 12192000"/>
              <a:gd name="connsiteY90" fmla="*/ 1407112 h 3781151"/>
              <a:gd name="connsiteX91" fmla="*/ 7298895 w 12192000"/>
              <a:gd name="connsiteY91" fmla="*/ 1427110 h 3781151"/>
              <a:gd name="connsiteX92" fmla="*/ 7374497 w 12192000"/>
              <a:gd name="connsiteY92" fmla="*/ 1408155 h 3781151"/>
              <a:gd name="connsiteX93" fmla="*/ 7380250 w 12192000"/>
              <a:gd name="connsiteY93" fmla="*/ 1368474 h 3781151"/>
              <a:gd name="connsiteX94" fmla="*/ 7464957 w 12192000"/>
              <a:gd name="connsiteY94" fmla="*/ 1359648 h 3781151"/>
              <a:gd name="connsiteX95" fmla="*/ 7594747 w 12192000"/>
              <a:gd name="connsiteY95" fmla="*/ 1350130 h 3781151"/>
              <a:gd name="connsiteX96" fmla="*/ 7866007 w 12192000"/>
              <a:gd name="connsiteY96" fmla="*/ 1305544 h 3781151"/>
              <a:gd name="connsiteX97" fmla="*/ 8068308 w 12192000"/>
              <a:gd name="connsiteY97" fmla="*/ 1283051 h 3781151"/>
              <a:gd name="connsiteX98" fmla="*/ 8202385 w 12192000"/>
              <a:gd name="connsiteY98" fmla="*/ 1312300 h 3781151"/>
              <a:gd name="connsiteX99" fmla="*/ 8367138 w 12192000"/>
              <a:gd name="connsiteY99" fmla="*/ 1289211 h 3781151"/>
              <a:gd name="connsiteX100" fmla="*/ 8396799 w 12192000"/>
              <a:gd name="connsiteY100" fmla="*/ 1291584 h 3781151"/>
              <a:gd name="connsiteX101" fmla="*/ 8824768 w 12192000"/>
              <a:gd name="connsiteY101" fmla="*/ 1121217 h 3781151"/>
              <a:gd name="connsiteX102" fmla="*/ 8909609 w 12192000"/>
              <a:gd name="connsiteY102" fmla="*/ 1087532 h 3781151"/>
              <a:gd name="connsiteX103" fmla="*/ 9036318 w 12192000"/>
              <a:gd name="connsiteY103" fmla="*/ 994500 h 3781151"/>
              <a:gd name="connsiteX104" fmla="*/ 9230382 w 12192000"/>
              <a:gd name="connsiteY104" fmla="*/ 955654 h 3781151"/>
              <a:gd name="connsiteX105" fmla="*/ 9347314 w 12192000"/>
              <a:gd name="connsiteY105" fmla="*/ 933744 h 3781151"/>
              <a:gd name="connsiteX106" fmla="*/ 9492995 w 12192000"/>
              <a:gd name="connsiteY106" fmla="*/ 830749 h 3781151"/>
              <a:gd name="connsiteX107" fmla="*/ 9568501 w 12192000"/>
              <a:gd name="connsiteY107" fmla="*/ 787793 h 3781151"/>
              <a:gd name="connsiteX108" fmla="*/ 9691686 w 12192000"/>
              <a:gd name="connsiteY108" fmla="*/ 738088 h 3781151"/>
              <a:gd name="connsiteX109" fmla="*/ 10335073 w 12192000"/>
              <a:gd name="connsiteY109" fmla="*/ 523921 h 3781151"/>
              <a:gd name="connsiteX110" fmla="*/ 10593135 w 12192000"/>
              <a:gd name="connsiteY110" fmla="*/ 467427 h 3781151"/>
              <a:gd name="connsiteX111" fmla="*/ 10655931 w 12192000"/>
              <a:gd name="connsiteY111" fmla="*/ 401632 h 3781151"/>
              <a:gd name="connsiteX112" fmla="*/ 10695298 w 12192000"/>
              <a:gd name="connsiteY112" fmla="*/ 391761 h 3781151"/>
              <a:gd name="connsiteX113" fmla="*/ 10761489 w 12192000"/>
              <a:gd name="connsiteY113" fmla="*/ 380170 h 3781151"/>
              <a:gd name="connsiteX114" fmla="*/ 10853610 w 12192000"/>
              <a:gd name="connsiteY114" fmla="*/ 332449 h 3781151"/>
              <a:gd name="connsiteX115" fmla="*/ 11052930 w 12192000"/>
              <a:gd name="connsiteY115" fmla="*/ 280871 h 3781151"/>
              <a:gd name="connsiteX116" fmla="*/ 11359700 w 12192000"/>
              <a:gd name="connsiteY116" fmla="*/ 158445 h 3781151"/>
              <a:gd name="connsiteX117" fmla="*/ 11672425 w 12192000"/>
              <a:gd name="connsiteY117" fmla="*/ 31452 h 3781151"/>
              <a:gd name="connsiteX118" fmla="*/ 11912086 w 12192000"/>
              <a:gd name="connsiteY118" fmla="*/ 45240 h 378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2192000" h="3781151">
                <a:moveTo>
                  <a:pt x="11912086" y="45240"/>
                </a:moveTo>
                <a:cubicBezTo>
                  <a:pt x="11978685" y="44809"/>
                  <a:pt x="12131701" y="5428"/>
                  <a:pt x="12178353" y="0"/>
                </a:cubicBezTo>
                <a:lnTo>
                  <a:pt x="12192000" y="12672"/>
                </a:lnTo>
                <a:lnTo>
                  <a:pt x="12192000" y="3781151"/>
                </a:lnTo>
                <a:lnTo>
                  <a:pt x="0" y="3781151"/>
                </a:lnTo>
                <a:lnTo>
                  <a:pt x="0" y="3053542"/>
                </a:lnTo>
                <a:lnTo>
                  <a:pt x="8171" y="3051191"/>
                </a:lnTo>
                <a:cubicBezTo>
                  <a:pt x="28756" y="3043875"/>
                  <a:pt x="48583" y="3035495"/>
                  <a:pt x="67297" y="3026485"/>
                </a:cubicBezTo>
                <a:cubicBezTo>
                  <a:pt x="89015" y="3055804"/>
                  <a:pt x="155058" y="3003158"/>
                  <a:pt x="156970" y="3066095"/>
                </a:cubicBezTo>
                <a:cubicBezTo>
                  <a:pt x="182504" y="3055761"/>
                  <a:pt x="194363" y="3027142"/>
                  <a:pt x="191925" y="3069149"/>
                </a:cubicBezTo>
                <a:cubicBezTo>
                  <a:pt x="226275" y="3060156"/>
                  <a:pt x="217518" y="3125136"/>
                  <a:pt x="260901" y="3111386"/>
                </a:cubicBezTo>
                <a:cubicBezTo>
                  <a:pt x="237722" y="3013204"/>
                  <a:pt x="375117" y="3046101"/>
                  <a:pt x="408315" y="2967418"/>
                </a:cubicBezTo>
                <a:cubicBezTo>
                  <a:pt x="497601" y="2998081"/>
                  <a:pt x="567973" y="2940149"/>
                  <a:pt x="658076" y="2930787"/>
                </a:cubicBezTo>
                <a:cubicBezTo>
                  <a:pt x="708095" y="2995959"/>
                  <a:pt x="785916" y="2931372"/>
                  <a:pt x="851279" y="2924771"/>
                </a:cubicBezTo>
                <a:cubicBezTo>
                  <a:pt x="916106" y="2907445"/>
                  <a:pt x="960543" y="2837916"/>
                  <a:pt x="1047040" y="2826828"/>
                </a:cubicBezTo>
                <a:cubicBezTo>
                  <a:pt x="1130754" y="2752596"/>
                  <a:pt x="1276437" y="2781431"/>
                  <a:pt x="1377085" y="2735410"/>
                </a:cubicBezTo>
                <a:cubicBezTo>
                  <a:pt x="1444016" y="2785754"/>
                  <a:pt x="1403964" y="2734873"/>
                  <a:pt x="1465015" y="2734757"/>
                </a:cubicBezTo>
                <a:cubicBezTo>
                  <a:pt x="1515376" y="2730917"/>
                  <a:pt x="1612560" y="2724306"/>
                  <a:pt x="1679251" y="2712367"/>
                </a:cubicBezTo>
                <a:cubicBezTo>
                  <a:pt x="1721132" y="2669280"/>
                  <a:pt x="1814171" y="2719581"/>
                  <a:pt x="1865161" y="2663121"/>
                </a:cubicBezTo>
                <a:cubicBezTo>
                  <a:pt x="1885508" y="2647236"/>
                  <a:pt x="1958240" y="2627918"/>
                  <a:pt x="1977927" y="2642448"/>
                </a:cubicBezTo>
                <a:cubicBezTo>
                  <a:pt x="1994313" y="2642169"/>
                  <a:pt x="2009788" y="2630665"/>
                  <a:pt x="2023175" y="2648402"/>
                </a:cubicBezTo>
                <a:cubicBezTo>
                  <a:pt x="2027984" y="2653519"/>
                  <a:pt x="2034136" y="2654134"/>
                  <a:pt x="2040685" y="2652651"/>
                </a:cubicBezTo>
                <a:lnTo>
                  <a:pt x="2057102" y="2645758"/>
                </a:lnTo>
                <a:lnTo>
                  <a:pt x="2052057" y="2618002"/>
                </a:lnTo>
                <a:lnTo>
                  <a:pt x="2052988" y="2617321"/>
                </a:lnTo>
                <a:cubicBezTo>
                  <a:pt x="2058901" y="2612479"/>
                  <a:pt x="2065203" y="2609553"/>
                  <a:pt x="2075835" y="2625051"/>
                </a:cubicBezTo>
                <a:cubicBezTo>
                  <a:pt x="2086915" y="2617266"/>
                  <a:pt x="2090174" y="2605518"/>
                  <a:pt x="2105280" y="2621772"/>
                </a:cubicBezTo>
                <a:cubicBezTo>
                  <a:pt x="2137889" y="2610864"/>
                  <a:pt x="2228682" y="2579548"/>
                  <a:pt x="2271487" y="2559602"/>
                </a:cubicBezTo>
                <a:cubicBezTo>
                  <a:pt x="2329085" y="2546134"/>
                  <a:pt x="2359908" y="2564442"/>
                  <a:pt x="2450874" y="2540963"/>
                </a:cubicBezTo>
                <a:cubicBezTo>
                  <a:pt x="2458291" y="2494924"/>
                  <a:pt x="2488302" y="2535186"/>
                  <a:pt x="2507266" y="2511976"/>
                </a:cubicBezTo>
                <a:cubicBezTo>
                  <a:pt x="2558011" y="2487992"/>
                  <a:pt x="2594040" y="2465160"/>
                  <a:pt x="2641503" y="2426341"/>
                </a:cubicBezTo>
                <a:cubicBezTo>
                  <a:pt x="2651261" y="2338141"/>
                  <a:pt x="2751064" y="2385948"/>
                  <a:pt x="2795149" y="2294935"/>
                </a:cubicBezTo>
                <a:cubicBezTo>
                  <a:pt x="2849418" y="2251684"/>
                  <a:pt x="2898877" y="2247383"/>
                  <a:pt x="2957554" y="2180877"/>
                </a:cubicBezTo>
                <a:cubicBezTo>
                  <a:pt x="2981173" y="2203103"/>
                  <a:pt x="2991267" y="2163934"/>
                  <a:pt x="3003677" y="2154878"/>
                </a:cubicBezTo>
                <a:cubicBezTo>
                  <a:pt x="3061300" y="2123913"/>
                  <a:pt x="3237969" y="2038624"/>
                  <a:pt x="3303290" y="1995084"/>
                </a:cubicBezTo>
                <a:cubicBezTo>
                  <a:pt x="3332789" y="1977297"/>
                  <a:pt x="3365695" y="1919146"/>
                  <a:pt x="3395602" y="1893639"/>
                </a:cubicBezTo>
                <a:lnTo>
                  <a:pt x="3430100" y="1867444"/>
                </a:lnTo>
                <a:lnTo>
                  <a:pt x="3437914" y="1869491"/>
                </a:lnTo>
                <a:lnTo>
                  <a:pt x="3438972" y="1871208"/>
                </a:lnTo>
                <a:lnTo>
                  <a:pt x="3547723" y="1831216"/>
                </a:lnTo>
                <a:cubicBezTo>
                  <a:pt x="3552630" y="1827126"/>
                  <a:pt x="3559871" y="1824701"/>
                  <a:pt x="3572350" y="1826069"/>
                </a:cubicBezTo>
                <a:lnTo>
                  <a:pt x="3575291" y="1827289"/>
                </a:lnTo>
                <a:lnTo>
                  <a:pt x="3595183" y="1816299"/>
                </a:lnTo>
                <a:cubicBezTo>
                  <a:pt x="3601515" y="1811585"/>
                  <a:pt x="3607034" y="1805917"/>
                  <a:pt x="3611353" y="1798929"/>
                </a:cubicBezTo>
                <a:cubicBezTo>
                  <a:pt x="3682924" y="1824101"/>
                  <a:pt x="3749808" y="1802343"/>
                  <a:pt x="3825586" y="1798552"/>
                </a:cubicBezTo>
                <a:cubicBezTo>
                  <a:pt x="3916204" y="1785116"/>
                  <a:pt x="4063775" y="1766619"/>
                  <a:pt x="4166327" y="1747015"/>
                </a:cubicBezTo>
                <a:cubicBezTo>
                  <a:pt x="4242504" y="1696035"/>
                  <a:pt x="4349880" y="1693056"/>
                  <a:pt x="4437661" y="1663068"/>
                </a:cubicBezTo>
                <a:cubicBezTo>
                  <a:pt x="4488900" y="1701750"/>
                  <a:pt x="4460066" y="1663570"/>
                  <a:pt x="4510862" y="1665514"/>
                </a:cubicBezTo>
                <a:cubicBezTo>
                  <a:pt x="4494570" y="1625937"/>
                  <a:pt x="4573332" y="1680866"/>
                  <a:pt x="4573217" y="1633854"/>
                </a:cubicBezTo>
                <a:lnTo>
                  <a:pt x="4605137" y="1644474"/>
                </a:lnTo>
                <a:lnTo>
                  <a:pt x="4623509" y="1643919"/>
                </a:lnTo>
                <a:lnTo>
                  <a:pt x="4629310" y="1653854"/>
                </a:lnTo>
                <a:lnTo>
                  <a:pt x="4657404" y="1660247"/>
                </a:lnTo>
                <a:cubicBezTo>
                  <a:pt x="4667829" y="1661084"/>
                  <a:pt x="4678935" y="1660158"/>
                  <a:pt x="4691044" y="1656408"/>
                </a:cubicBezTo>
                <a:cubicBezTo>
                  <a:pt x="4729679" y="1626597"/>
                  <a:pt x="4802640" y="1666115"/>
                  <a:pt x="4850032" y="1626917"/>
                </a:cubicBezTo>
                <a:cubicBezTo>
                  <a:pt x="4868357" y="1616087"/>
                  <a:pt x="4930559" y="1604512"/>
                  <a:pt x="4945654" y="1615689"/>
                </a:cubicBezTo>
                <a:cubicBezTo>
                  <a:pt x="4959310" y="1616030"/>
                  <a:pt x="4973195" y="1608214"/>
                  <a:pt x="4982770" y="1621504"/>
                </a:cubicBezTo>
                <a:cubicBezTo>
                  <a:pt x="4996971" y="1636961"/>
                  <a:pt x="5035380" y="1600988"/>
                  <a:pt x="5034068" y="1622846"/>
                </a:cubicBezTo>
                <a:cubicBezTo>
                  <a:pt x="5061512" y="1597974"/>
                  <a:pt x="5127967" y="1605147"/>
                  <a:pt x="5157133" y="1608775"/>
                </a:cubicBezTo>
                <a:cubicBezTo>
                  <a:pt x="5206729" y="1603324"/>
                  <a:pt x="5295851" y="1596182"/>
                  <a:pt x="5331645" y="1590152"/>
                </a:cubicBezTo>
                <a:cubicBezTo>
                  <a:pt x="5333984" y="1592710"/>
                  <a:pt x="5336792" y="1594964"/>
                  <a:pt x="5339977" y="1596841"/>
                </a:cubicBezTo>
                <a:cubicBezTo>
                  <a:pt x="5358481" y="1607745"/>
                  <a:pt x="5385498" y="1603866"/>
                  <a:pt x="5400314" y="1588177"/>
                </a:cubicBezTo>
                <a:cubicBezTo>
                  <a:pt x="5472382" y="1534711"/>
                  <a:pt x="5542525" y="1525044"/>
                  <a:pt x="5607257" y="1505972"/>
                </a:cubicBezTo>
                <a:cubicBezTo>
                  <a:pt x="5680984" y="1489008"/>
                  <a:pt x="5636802" y="1544517"/>
                  <a:pt x="5725292" y="1490473"/>
                </a:cubicBezTo>
                <a:cubicBezTo>
                  <a:pt x="5737022" y="1505421"/>
                  <a:pt x="5748880" y="1504359"/>
                  <a:pt x="5767898" y="1493335"/>
                </a:cubicBezTo>
                <a:cubicBezTo>
                  <a:pt x="5803852" y="1486328"/>
                  <a:pt x="5805362" y="1528317"/>
                  <a:pt x="5839240" y="1497610"/>
                </a:cubicBezTo>
                <a:lnTo>
                  <a:pt x="5905402" y="1514878"/>
                </a:lnTo>
                <a:cubicBezTo>
                  <a:pt x="5901291" y="1508724"/>
                  <a:pt x="5950204" y="1492204"/>
                  <a:pt x="5964698" y="1489113"/>
                </a:cubicBezTo>
                <a:cubicBezTo>
                  <a:pt x="5995812" y="1486079"/>
                  <a:pt x="5996433" y="1454360"/>
                  <a:pt x="6017881" y="1478726"/>
                </a:cubicBezTo>
                <a:lnTo>
                  <a:pt x="6023244" y="1485861"/>
                </a:lnTo>
                <a:lnTo>
                  <a:pt x="6030193" y="1485330"/>
                </a:lnTo>
                <a:cubicBezTo>
                  <a:pt x="6033618" y="1484104"/>
                  <a:pt x="6034983" y="1481614"/>
                  <a:pt x="6032755" y="1476614"/>
                </a:cubicBezTo>
                <a:cubicBezTo>
                  <a:pt x="6067194" y="1490239"/>
                  <a:pt x="6088466" y="1448679"/>
                  <a:pt x="6114491" y="1435020"/>
                </a:cubicBezTo>
                <a:cubicBezTo>
                  <a:pt x="6142064" y="1449615"/>
                  <a:pt x="6169479" y="1406568"/>
                  <a:pt x="6228089" y="1392213"/>
                </a:cubicBezTo>
                <a:cubicBezTo>
                  <a:pt x="6243312" y="1400769"/>
                  <a:pt x="6253169" y="1398278"/>
                  <a:pt x="6266132" y="1396181"/>
                </a:cubicBezTo>
                <a:lnTo>
                  <a:pt x="6266284" y="1396172"/>
                </a:lnTo>
                <a:lnTo>
                  <a:pt x="6267815" y="1401423"/>
                </a:lnTo>
                <a:cubicBezTo>
                  <a:pt x="6269799" y="1402279"/>
                  <a:pt x="6272864" y="1402139"/>
                  <a:pt x="6277660" y="1400632"/>
                </a:cubicBezTo>
                <a:lnTo>
                  <a:pt x="6290206" y="1395045"/>
                </a:lnTo>
                <a:lnTo>
                  <a:pt x="6318021" y="1401415"/>
                </a:lnTo>
                <a:lnTo>
                  <a:pt x="6319318" y="1402047"/>
                </a:lnTo>
                <a:cubicBezTo>
                  <a:pt x="6334539" y="1420654"/>
                  <a:pt x="6367219" y="1433921"/>
                  <a:pt x="6391161" y="1439443"/>
                </a:cubicBezTo>
                <a:cubicBezTo>
                  <a:pt x="6434439" y="1452557"/>
                  <a:pt x="6407965" y="1524529"/>
                  <a:pt x="6458507" y="1506631"/>
                </a:cubicBezTo>
                <a:cubicBezTo>
                  <a:pt x="6498962" y="1519088"/>
                  <a:pt x="6528008" y="1546659"/>
                  <a:pt x="6567007" y="1543856"/>
                </a:cubicBezTo>
                <a:cubicBezTo>
                  <a:pt x="6576136" y="1561541"/>
                  <a:pt x="6587386" y="1570794"/>
                  <a:pt x="6607554" y="1553791"/>
                </a:cubicBezTo>
                <a:lnTo>
                  <a:pt x="6731017" y="1571341"/>
                </a:lnTo>
                <a:lnTo>
                  <a:pt x="6734116" y="1568435"/>
                </a:lnTo>
                <a:cubicBezTo>
                  <a:pt x="6794984" y="1521745"/>
                  <a:pt x="6859485" y="1498439"/>
                  <a:pt x="6918249" y="1468691"/>
                </a:cubicBezTo>
                <a:cubicBezTo>
                  <a:pt x="7009071" y="1429904"/>
                  <a:pt x="6969691" y="1514055"/>
                  <a:pt x="7067518" y="1422257"/>
                </a:cubicBezTo>
                <a:cubicBezTo>
                  <a:pt x="7087823" y="1439788"/>
                  <a:pt x="7102980" y="1435790"/>
                  <a:pt x="7124203" y="1416853"/>
                </a:cubicBezTo>
                <a:cubicBezTo>
                  <a:pt x="7168915" y="1399637"/>
                  <a:pt x="7184820" y="1455712"/>
                  <a:pt x="7218949" y="1407112"/>
                </a:cubicBezTo>
                <a:cubicBezTo>
                  <a:pt x="7221159" y="1439394"/>
                  <a:pt x="7309021" y="1389335"/>
                  <a:pt x="7298895" y="1427110"/>
                </a:cubicBezTo>
                <a:cubicBezTo>
                  <a:pt x="7337930" y="1443950"/>
                  <a:pt x="7336913" y="1394754"/>
                  <a:pt x="7374497" y="1408155"/>
                </a:cubicBezTo>
                <a:cubicBezTo>
                  <a:pt x="7409515" y="1402378"/>
                  <a:pt x="7344382" y="1383073"/>
                  <a:pt x="7380250" y="1368474"/>
                </a:cubicBezTo>
                <a:cubicBezTo>
                  <a:pt x="7425618" y="1356098"/>
                  <a:pt x="7406453" y="1302042"/>
                  <a:pt x="7464957" y="1359648"/>
                </a:cubicBezTo>
                <a:cubicBezTo>
                  <a:pt x="7505651" y="1327423"/>
                  <a:pt x="7525583" y="1355458"/>
                  <a:pt x="7594747" y="1350130"/>
                </a:cubicBezTo>
                <a:cubicBezTo>
                  <a:pt x="7661589" y="1341113"/>
                  <a:pt x="7787080" y="1316724"/>
                  <a:pt x="7866007" y="1305544"/>
                </a:cubicBezTo>
                <a:cubicBezTo>
                  <a:pt x="7934731" y="1261485"/>
                  <a:pt x="7989941" y="1296492"/>
                  <a:pt x="8068308" y="1283051"/>
                </a:cubicBezTo>
                <a:cubicBezTo>
                  <a:pt x="8126898" y="1215106"/>
                  <a:pt x="8140003" y="1333948"/>
                  <a:pt x="8202385" y="1312300"/>
                </a:cubicBezTo>
                <a:cubicBezTo>
                  <a:pt x="8291179" y="1240185"/>
                  <a:pt x="8212592" y="1349983"/>
                  <a:pt x="8367138" y="1289211"/>
                </a:cubicBezTo>
                <a:cubicBezTo>
                  <a:pt x="8373739" y="1279547"/>
                  <a:pt x="8395557" y="1281284"/>
                  <a:pt x="8396799" y="1291584"/>
                </a:cubicBezTo>
                <a:cubicBezTo>
                  <a:pt x="8473071" y="1263585"/>
                  <a:pt x="8739300" y="1155226"/>
                  <a:pt x="8824768" y="1121217"/>
                </a:cubicBezTo>
                <a:cubicBezTo>
                  <a:pt x="8831110" y="1064170"/>
                  <a:pt x="8888407" y="1109066"/>
                  <a:pt x="8909609" y="1087532"/>
                </a:cubicBezTo>
                <a:cubicBezTo>
                  <a:pt x="8969149" y="1135268"/>
                  <a:pt x="8993146" y="1005324"/>
                  <a:pt x="9036318" y="994500"/>
                </a:cubicBezTo>
                <a:cubicBezTo>
                  <a:pt x="9111833" y="985376"/>
                  <a:pt x="9208822" y="1024926"/>
                  <a:pt x="9230382" y="955654"/>
                </a:cubicBezTo>
                <a:cubicBezTo>
                  <a:pt x="9282215" y="945528"/>
                  <a:pt x="9303545" y="954561"/>
                  <a:pt x="9347314" y="933744"/>
                </a:cubicBezTo>
                <a:cubicBezTo>
                  <a:pt x="9391763" y="896172"/>
                  <a:pt x="9519876" y="898486"/>
                  <a:pt x="9492995" y="830749"/>
                </a:cubicBezTo>
                <a:cubicBezTo>
                  <a:pt x="9496096" y="785926"/>
                  <a:pt x="9581066" y="832093"/>
                  <a:pt x="9568501" y="787793"/>
                </a:cubicBezTo>
                <a:cubicBezTo>
                  <a:pt x="9605859" y="808858"/>
                  <a:pt x="9643722" y="748912"/>
                  <a:pt x="9691686" y="738088"/>
                </a:cubicBezTo>
                <a:cubicBezTo>
                  <a:pt x="9819448" y="694109"/>
                  <a:pt x="10184832" y="569031"/>
                  <a:pt x="10335073" y="523921"/>
                </a:cubicBezTo>
                <a:cubicBezTo>
                  <a:pt x="10360847" y="467808"/>
                  <a:pt x="10551101" y="480568"/>
                  <a:pt x="10593135" y="467427"/>
                </a:cubicBezTo>
                <a:cubicBezTo>
                  <a:pt x="10595060" y="434512"/>
                  <a:pt x="10671327" y="446621"/>
                  <a:pt x="10655931" y="401632"/>
                </a:cubicBezTo>
                <a:cubicBezTo>
                  <a:pt x="10660917" y="380361"/>
                  <a:pt x="10682038" y="376266"/>
                  <a:pt x="10695298" y="391761"/>
                </a:cubicBezTo>
                <a:cubicBezTo>
                  <a:pt x="10719777" y="382620"/>
                  <a:pt x="10730799" y="356434"/>
                  <a:pt x="10761489" y="380170"/>
                </a:cubicBezTo>
                <a:cubicBezTo>
                  <a:pt x="10795364" y="368673"/>
                  <a:pt x="10817122" y="293346"/>
                  <a:pt x="10853610" y="332449"/>
                </a:cubicBezTo>
                <a:cubicBezTo>
                  <a:pt x="10869631" y="257157"/>
                  <a:pt x="10985528" y="306780"/>
                  <a:pt x="11052930" y="280871"/>
                </a:cubicBezTo>
                <a:cubicBezTo>
                  <a:pt x="11163601" y="187055"/>
                  <a:pt x="11297851" y="156453"/>
                  <a:pt x="11359700" y="158445"/>
                </a:cubicBezTo>
                <a:cubicBezTo>
                  <a:pt x="11474112" y="90496"/>
                  <a:pt x="11577587" y="55229"/>
                  <a:pt x="11672425" y="31452"/>
                </a:cubicBezTo>
                <a:cubicBezTo>
                  <a:pt x="11764489" y="21683"/>
                  <a:pt x="11827765" y="50482"/>
                  <a:pt x="11912086" y="4524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C8F29A82-4F93-4CB4-BC36-6B7749BA7098}"/>
              </a:ext>
            </a:extLst>
          </p:cNvPr>
          <p:cNvSpPr>
            <a:spLocks noGrp="1"/>
          </p:cNvSpPr>
          <p:nvPr>
            <p:ph type="title"/>
          </p:nvPr>
        </p:nvSpPr>
        <p:spPr>
          <a:xfrm>
            <a:off x="630255" y="981499"/>
            <a:ext cx="4123531" cy="968800"/>
          </a:xfrm>
        </p:spPr>
        <p:txBody>
          <a:bodyPr vert="horz" lIns="91440" tIns="45720" rIns="91440" bIns="45720" rtlCol="0" anchor="b">
            <a:normAutofit fontScale="90000"/>
          </a:bodyPr>
          <a:lstStyle/>
          <a:p>
            <a:pPr lvl="0">
              <a:defRPr cap="all"/>
            </a:pPr>
            <a:r>
              <a:rPr lang="zh-TW" altLang="en-US" sz="6000" b="1" i="0" dirty="0"/>
              <a:t>基本架構</a:t>
            </a:r>
            <a:endParaRPr lang="en-US" altLang="zh-TW" sz="6000" b="1" dirty="0"/>
          </a:p>
        </p:txBody>
      </p:sp>
      <p:sp>
        <p:nvSpPr>
          <p:cNvPr id="21" name="Freeform: Shape 20">
            <a:extLst>
              <a:ext uri="{FF2B5EF4-FFF2-40B4-BE49-F238E27FC236}">
                <a16:creationId xmlns:a16="http://schemas.microsoft.com/office/drawing/2014/main" id="{B5AAC39E-8294-44DC-AB9F-2B9F22C39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4041" y="702860"/>
            <a:ext cx="5843939" cy="5431810"/>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BB4C4539-396B-4D77-B418-A202FDAB0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84041" cy="846170"/>
          </a:xfrm>
          <a:custGeom>
            <a:avLst/>
            <a:gdLst>
              <a:gd name="connsiteX0" fmla="*/ 0 w 7605194"/>
              <a:gd name="connsiteY0" fmla="*/ 0 h 1246254"/>
              <a:gd name="connsiteX1" fmla="*/ 7605194 w 7605194"/>
              <a:gd name="connsiteY1" fmla="*/ 0 h 1246254"/>
              <a:gd name="connsiteX2" fmla="*/ 7474629 w 7605194"/>
              <a:gd name="connsiteY2" fmla="*/ 62140 h 1246254"/>
              <a:gd name="connsiteX3" fmla="*/ 7288435 w 7605194"/>
              <a:gd name="connsiteY3" fmla="*/ 50627 h 1246254"/>
              <a:gd name="connsiteX4" fmla="*/ 7155923 w 7605194"/>
              <a:gd name="connsiteY4" fmla="*/ 117325 h 1246254"/>
              <a:gd name="connsiteX5" fmla="*/ 6902454 w 7605194"/>
              <a:gd name="connsiteY5" fmla="*/ 218677 h 1246254"/>
              <a:gd name="connsiteX6" fmla="*/ 6762357 w 7605194"/>
              <a:gd name="connsiteY6" fmla="*/ 280337 h 1246254"/>
              <a:gd name="connsiteX7" fmla="*/ 6631499 w 7605194"/>
              <a:gd name="connsiteY7" fmla="*/ 310567 h 1246254"/>
              <a:gd name="connsiteX8" fmla="*/ 6458440 w 7605194"/>
              <a:gd name="connsiteY8" fmla="*/ 357008 h 1246254"/>
              <a:gd name="connsiteX9" fmla="*/ 6324003 w 7605194"/>
              <a:gd name="connsiteY9" fmla="*/ 395689 h 1246254"/>
              <a:gd name="connsiteX10" fmla="*/ 6113470 w 7605194"/>
              <a:gd name="connsiteY10" fmla="*/ 415703 h 1246254"/>
              <a:gd name="connsiteX11" fmla="*/ 5995690 w 7605194"/>
              <a:gd name="connsiteY11" fmla="*/ 469172 h 1246254"/>
              <a:gd name="connsiteX12" fmla="*/ 5867264 w 7605194"/>
              <a:gd name="connsiteY12" fmla="*/ 495827 h 1246254"/>
              <a:gd name="connsiteX13" fmla="*/ 5707574 w 7605194"/>
              <a:gd name="connsiteY13" fmla="*/ 515377 h 1246254"/>
              <a:gd name="connsiteX14" fmla="*/ 5650094 w 7605194"/>
              <a:gd name="connsiteY14" fmla="*/ 529855 h 1246254"/>
              <a:gd name="connsiteX15" fmla="*/ 5630196 w 7605194"/>
              <a:gd name="connsiteY15" fmla="*/ 546641 h 1246254"/>
              <a:gd name="connsiteX16" fmla="*/ 5601107 w 7605194"/>
              <a:gd name="connsiteY16" fmla="*/ 562496 h 1246254"/>
              <a:gd name="connsiteX17" fmla="*/ 5551268 w 7605194"/>
              <a:gd name="connsiteY17" fmla="*/ 599212 h 1246254"/>
              <a:gd name="connsiteX18" fmla="*/ 5422767 w 7605194"/>
              <a:gd name="connsiteY18" fmla="*/ 610016 h 1246254"/>
              <a:gd name="connsiteX19" fmla="*/ 5419576 w 7605194"/>
              <a:gd name="connsiteY19" fmla="*/ 619694 h 1246254"/>
              <a:gd name="connsiteX20" fmla="*/ 5382932 w 7605194"/>
              <a:gd name="connsiteY20" fmla="*/ 627097 h 1246254"/>
              <a:gd name="connsiteX21" fmla="*/ 5213714 w 7605194"/>
              <a:gd name="connsiteY21" fmla="*/ 664259 h 1246254"/>
              <a:gd name="connsiteX22" fmla="*/ 5035908 w 7605194"/>
              <a:gd name="connsiteY22" fmla="*/ 676542 h 1246254"/>
              <a:gd name="connsiteX23" fmla="*/ 5000218 w 7605194"/>
              <a:gd name="connsiteY23" fmla="*/ 698530 h 1246254"/>
              <a:gd name="connsiteX24" fmla="*/ 4946628 w 7605194"/>
              <a:gd name="connsiteY24" fmla="*/ 735163 h 1246254"/>
              <a:gd name="connsiteX25" fmla="*/ 4914425 w 7605194"/>
              <a:gd name="connsiteY25" fmla="*/ 748575 h 1246254"/>
              <a:gd name="connsiteX26" fmla="*/ 4827869 w 7605194"/>
              <a:gd name="connsiteY26" fmla="*/ 793591 h 1246254"/>
              <a:gd name="connsiteX27" fmla="*/ 4742246 w 7605194"/>
              <a:gd name="connsiteY27" fmla="*/ 845064 h 1246254"/>
              <a:gd name="connsiteX28" fmla="*/ 4674623 w 7605194"/>
              <a:gd name="connsiteY28" fmla="*/ 837344 h 1246254"/>
              <a:gd name="connsiteX29" fmla="*/ 4592157 w 7605194"/>
              <a:gd name="connsiteY29" fmla="*/ 898701 h 1246254"/>
              <a:gd name="connsiteX30" fmla="*/ 4395020 w 7605194"/>
              <a:gd name="connsiteY30" fmla="*/ 911632 h 1246254"/>
              <a:gd name="connsiteX31" fmla="*/ 4295451 w 7605194"/>
              <a:gd name="connsiteY31" fmla="*/ 900692 h 1246254"/>
              <a:gd name="connsiteX32" fmla="*/ 4183267 w 7605194"/>
              <a:gd name="connsiteY32" fmla="*/ 899692 h 1246254"/>
              <a:gd name="connsiteX33" fmla="*/ 3868727 w 7605194"/>
              <a:gd name="connsiteY33" fmla="*/ 917255 h 1246254"/>
              <a:gd name="connsiteX34" fmla="*/ 3743007 w 7605194"/>
              <a:gd name="connsiteY34" fmla="*/ 930206 h 1246254"/>
              <a:gd name="connsiteX35" fmla="*/ 3740588 w 7605194"/>
              <a:gd name="connsiteY35" fmla="*/ 942450 h 1246254"/>
              <a:gd name="connsiteX36" fmla="*/ 3700101 w 7605194"/>
              <a:gd name="connsiteY36" fmla="*/ 956776 h 1246254"/>
              <a:gd name="connsiteX37" fmla="*/ 3590677 w 7605194"/>
              <a:gd name="connsiteY37" fmla="*/ 953115 h 1246254"/>
              <a:gd name="connsiteX38" fmla="*/ 3525795 w 7605194"/>
              <a:gd name="connsiteY38" fmla="*/ 958232 h 1246254"/>
              <a:gd name="connsiteX39" fmla="*/ 3502065 w 7605194"/>
              <a:gd name="connsiteY39" fmla="*/ 971655 h 1246254"/>
              <a:gd name="connsiteX40" fmla="*/ 3468311 w 7605194"/>
              <a:gd name="connsiteY40" fmla="*/ 982682 h 1246254"/>
              <a:gd name="connsiteX41" fmla="*/ 3326498 w 7605194"/>
              <a:gd name="connsiteY41" fmla="*/ 993668 h 1246254"/>
              <a:gd name="connsiteX42" fmla="*/ 3266719 w 7605194"/>
              <a:gd name="connsiteY42" fmla="*/ 1001132 h 1246254"/>
              <a:gd name="connsiteX43" fmla="*/ 3262161 w 7605194"/>
              <a:gd name="connsiteY43" fmla="*/ 1010197 h 1246254"/>
              <a:gd name="connsiteX44" fmla="*/ 3151194 w 7605194"/>
              <a:gd name="connsiteY44" fmla="*/ 1012065 h 1246254"/>
              <a:gd name="connsiteX45" fmla="*/ 3071459 w 7605194"/>
              <a:gd name="connsiteY45" fmla="*/ 1006999 h 1246254"/>
              <a:gd name="connsiteX46" fmla="*/ 2964197 w 7605194"/>
              <a:gd name="connsiteY46" fmla="*/ 973220 h 1246254"/>
              <a:gd name="connsiteX47" fmla="*/ 2917598 w 7605194"/>
              <a:gd name="connsiteY47" fmla="*/ 991261 h 1246254"/>
              <a:gd name="connsiteX48" fmla="*/ 2791675 w 7605194"/>
              <a:gd name="connsiteY48" fmla="*/ 1021023 h 1246254"/>
              <a:gd name="connsiteX49" fmla="*/ 2728690 w 7605194"/>
              <a:gd name="connsiteY49" fmla="*/ 1048683 h 1246254"/>
              <a:gd name="connsiteX50" fmla="*/ 2691768 w 7605194"/>
              <a:gd name="connsiteY50" fmla="*/ 1056796 h 1246254"/>
              <a:gd name="connsiteX51" fmla="*/ 2491871 w 7605194"/>
              <a:gd name="connsiteY51" fmla="*/ 1096695 h 1246254"/>
              <a:gd name="connsiteX52" fmla="*/ 2349778 w 7605194"/>
              <a:gd name="connsiteY52" fmla="*/ 1146160 h 1246254"/>
              <a:gd name="connsiteX53" fmla="*/ 2175625 w 7605194"/>
              <a:gd name="connsiteY53" fmla="*/ 1174124 h 1246254"/>
              <a:gd name="connsiteX54" fmla="*/ 2037411 w 7605194"/>
              <a:gd name="connsiteY54" fmla="*/ 1168494 h 1246254"/>
              <a:gd name="connsiteX55" fmla="*/ 1973582 w 7605194"/>
              <a:gd name="connsiteY55" fmla="*/ 1163390 h 1246254"/>
              <a:gd name="connsiteX56" fmla="*/ 1723017 w 7605194"/>
              <a:gd name="connsiteY56" fmla="*/ 1160371 h 1246254"/>
              <a:gd name="connsiteX57" fmla="*/ 1678061 w 7605194"/>
              <a:gd name="connsiteY57" fmla="*/ 1147636 h 1246254"/>
              <a:gd name="connsiteX58" fmla="*/ 1609244 w 7605194"/>
              <a:gd name="connsiteY58" fmla="*/ 1142559 h 1246254"/>
              <a:gd name="connsiteX59" fmla="*/ 1588073 w 7605194"/>
              <a:gd name="connsiteY59" fmla="*/ 1138412 h 1246254"/>
              <a:gd name="connsiteX60" fmla="*/ 1377751 w 7605194"/>
              <a:gd name="connsiteY60" fmla="*/ 1108189 h 1246254"/>
              <a:gd name="connsiteX61" fmla="*/ 1269190 w 7605194"/>
              <a:gd name="connsiteY61" fmla="*/ 1117852 h 1246254"/>
              <a:gd name="connsiteX62" fmla="*/ 1092740 w 7605194"/>
              <a:gd name="connsiteY62" fmla="*/ 1099724 h 1246254"/>
              <a:gd name="connsiteX63" fmla="*/ 974176 w 7605194"/>
              <a:gd name="connsiteY63" fmla="*/ 1143343 h 1246254"/>
              <a:gd name="connsiteX64" fmla="*/ 748758 w 7605194"/>
              <a:gd name="connsiteY64" fmla="*/ 1132518 h 1246254"/>
              <a:gd name="connsiteX65" fmla="*/ 466991 w 7605194"/>
              <a:gd name="connsiteY65" fmla="*/ 1138669 h 1246254"/>
              <a:gd name="connsiteX66" fmla="*/ 335907 w 7605194"/>
              <a:gd name="connsiteY66" fmla="*/ 1182335 h 1246254"/>
              <a:gd name="connsiteX67" fmla="*/ 263136 w 7605194"/>
              <a:gd name="connsiteY67" fmla="*/ 1208491 h 1246254"/>
              <a:gd name="connsiteX68" fmla="*/ 162795 w 7605194"/>
              <a:gd name="connsiteY68" fmla="*/ 1245356 h 1246254"/>
              <a:gd name="connsiteX69" fmla="*/ 35177 w 7605194"/>
              <a:gd name="connsiteY69" fmla="*/ 1241336 h 1246254"/>
              <a:gd name="connsiteX70" fmla="*/ 0 w 7605194"/>
              <a:gd name="connsiteY70" fmla="*/ 1239517 h 124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605194" h="1246254">
                <a:moveTo>
                  <a:pt x="0" y="0"/>
                </a:moveTo>
                <a:lnTo>
                  <a:pt x="7605194" y="0"/>
                </a:lnTo>
                <a:lnTo>
                  <a:pt x="7474629" y="62140"/>
                </a:lnTo>
                <a:cubicBezTo>
                  <a:pt x="7492628" y="46311"/>
                  <a:pt x="7295302" y="29551"/>
                  <a:pt x="7288435" y="50627"/>
                </a:cubicBezTo>
                <a:cubicBezTo>
                  <a:pt x="7233022" y="73997"/>
                  <a:pt x="7203507" y="54448"/>
                  <a:pt x="7155923" y="117325"/>
                </a:cubicBezTo>
                <a:cubicBezTo>
                  <a:pt x="7091593" y="145333"/>
                  <a:pt x="6962039" y="200393"/>
                  <a:pt x="6902454" y="218677"/>
                </a:cubicBezTo>
                <a:cubicBezTo>
                  <a:pt x="6836859" y="245846"/>
                  <a:pt x="6807516" y="265022"/>
                  <a:pt x="6762357" y="280337"/>
                </a:cubicBezTo>
                <a:cubicBezTo>
                  <a:pt x="6723842" y="313158"/>
                  <a:pt x="6674615" y="318151"/>
                  <a:pt x="6631499" y="310567"/>
                </a:cubicBezTo>
                <a:cubicBezTo>
                  <a:pt x="6580847" y="323345"/>
                  <a:pt x="6519896" y="349758"/>
                  <a:pt x="6458440" y="357008"/>
                </a:cubicBezTo>
                <a:cubicBezTo>
                  <a:pt x="6393854" y="354599"/>
                  <a:pt x="6376560" y="392846"/>
                  <a:pt x="6324003" y="395689"/>
                </a:cubicBezTo>
                <a:cubicBezTo>
                  <a:pt x="6247285" y="405586"/>
                  <a:pt x="6172072" y="397602"/>
                  <a:pt x="6113470" y="415703"/>
                </a:cubicBezTo>
                <a:cubicBezTo>
                  <a:pt x="6093266" y="472531"/>
                  <a:pt x="6024348" y="452803"/>
                  <a:pt x="5995690" y="469172"/>
                </a:cubicBezTo>
                <a:cubicBezTo>
                  <a:pt x="5944396" y="483753"/>
                  <a:pt x="5915284" y="488126"/>
                  <a:pt x="5867264" y="495827"/>
                </a:cubicBezTo>
                <a:cubicBezTo>
                  <a:pt x="5838049" y="473928"/>
                  <a:pt x="5744033" y="545123"/>
                  <a:pt x="5707574" y="515377"/>
                </a:cubicBezTo>
                <a:cubicBezTo>
                  <a:pt x="5694501" y="508626"/>
                  <a:pt x="5656098" y="513354"/>
                  <a:pt x="5650094" y="529855"/>
                </a:cubicBezTo>
                <a:cubicBezTo>
                  <a:pt x="5642347" y="534056"/>
                  <a:pt x="5632533" y="529367"/>
                  <a:pt x="5630196" y="546641"/>
                </a:cubicBezTo>
                <a:cubicBezTo>
                  <a:pt x="5625719" y="567591"/>
                  <a:pt x="5595173" y="538867"/>
                  <a:pt x="5601107" y="562496"/>
                </a:cubicBezTo>
                <a:cubicBezTo>
                  <a:pt x="5579479" y="542883"/>
                  <a:pt x="5567128" y="587056"/>
                  <a:pt x="5551268" y="599212"/>
                </a:cubicBezTo>
                <a:cubicBezTo>
                  <a:pt x="5521545" y="607132"/>
                  <a:pt x="5444715" y="606602"/>
                  <a:pt x="5422767" y="610016"/>
                </a:cubicBezTo>
                <a:cubicBezTo>
                  <a:pt x="5422031" y="613482"/>
                  <a:pt x="5420956" y="616740"/>
                  <a:pt x="5419576" y="619694"/>
                </a:cubicBezTo>
                <a:cubicBezTo>
                  <a:pt x="5411553" y="636851"/>
                  <a:pt x="5395146" y="640166"/>
                  <a:pt x="5382932" y="627097"/>
                </a:cubicBezTo>
                <a:cubicBezTo>
                  <a:pt x="5326987" y="639191"/>
                  <a:pt x="5271551" y="656018"/>
                  <a:pt x="5213714" y="664259"/>
                </a:cubicBezTo>
                <a:cubicBezTo>
                  <a:pt x="5201392" y="668566"/>
                  <a:pt x="5049856" y="675497"/>
                  <a:pt x="5035908" y="676542"/>
                </a:cubicBezTo>
                <a:cubicBezTo>
                  <a:pt x="5014702" y="682704"/>
                  <a:pt x="5007446" y="636570"/>
                  <a:pt x="5000218" y="698530"/>
                </a:cubicBezTo>
                <a:cubicBezTo>
                  <a:pt x="4975418" y="688546"/>
                  <a:pt x="4975257" y="715830"/>
                  <a:pt x="4946628" y="735163"/>
                </a:cubicBezTo>
                <a:cubicBezTo>
                  <a:pt x="4931401" y="723013"/>
                  <a:pt x="4922231" y="732306"/>
                  <a:pt x="4914425" y="748575"/>
                </a:cubicBezTo>
                <a:cubicBezTo>
                  <a:pt x="4883896" y="750874"/>
                  <a:pt x="4860091" y="778025"/>
                  <a:pt x="4827869" y="793591"/>
                </a:cubicBezTo>
                <a:cubicBezTo>
                  <a:pt x="4788822" y="784336"/>
                  <a:pt x="4776708" y="828597"/>
                  <a:pt x="4742246" y="845064"/>
                </a:cubicBezTo>
                <a:cubicBezTo>
                  <a:pt x="4716705" y="852357"/>
                  <a:pt x="4699637" y="828405"/>
                  <a:pt x="4674623" y="837344"/>
                </a:cubicBezTo>
                <a:lnTo>
                  <a:pt x="4592157" y="898701"/>
                </a:lnTo>
                <a:cubicBezTo>
                  <a:pt x="4546849" y="899497"/>
                  <a:pt x="4450878" y="911263"/>
                  <a:pt x="4395020" y="911632"/>
                </a:cubicBezTo>
                <a:lnTo>
                  <a:pt x="4295451" y="900692"/>
                </a:lnTo>
                <a:cubicBezTo>
                  <a:pt x="4251687" y="942266"/>
                  <a:pt x="4254388" y="896931"/>
                  <a:pt x="4183267" y="899692"/>
                </a:cubicBezTo>
                <a:cubicBezTo>
                  <a:pt x="4112146" y="902453"/>
                  <a:pt x="3947407" y="917547"/>
                  <a:pt x="3868727" y="917255"/>
                </a:cubicBezTo>
                <a:cubicBezTo>
                  <a:pt x="3795351" y="922341"/>
                  <a:pt x="3764364" y="926007"/>
                  <a:pt x="3743007" y="930206"/>
                </a:cubicBezTo>
                <a:lnTo>
                  <a:pt x="3740588" y="942450"/>
                </a:lnTo>
                <a:lnTo>
                  <a:pt x="3700101" y="956776"/>
                </a:lnTo>
                <a:cubicBezTo>
                  <a:pt x="3670274" y="930427"/>
                  <a:pt x="3627640" y="988390"/>
                  <a:pt x="3590677" y="953115"/>
                </a:cubicBezTo>
                <a:cubicBezTo>
                  <a:pt x="3577003" y="944340"/>
                  <a:pt x="3534187" y="942867"/>
                  <a:pt x="3525795" y="958232"/>
                </a:cubicBezTo>
                <a:cubicBezTo>
                  <a:pt x="3516807" y="961149"/>
                  <a:pt x="3506501" y="954937"/>
                  <a:pt x="3502065" y="971655"/>
                </a:cubicBezTo>
                <a:cubicBezTo>
                  <a:pt x="3494877" y="991667"/>
                  <a:pt x="3464319" y="958352"/>
                  <a:pt x="3468311" y="982682"/>
                </a:cubicBezTo>
                <a:cubicBezTo>
                  <a:pt x="3439050" y="986351"/>
                  <a:pt x="3360097" y="990593"/>
                  <a:pt x="3326498" y="993668"/>
                </a:cubicBezTo>
                <a:cubicBezTo>
                  <a:pt x="3307804" y="967786"/>
                  <a:pt x="3301737" y="1036045"/>
                  <a:pt x="3266719" y="1001132"/>
                </a:cubicBezTo>
                <a:cubicBezTo>
                  <a:pt x="3265536" y="1004442"/>
                  <a:pt x="3281415" y="1008374"/>
                  <a:pt x="3262161" y="1010197"/>
                </a:cubicBezTo>
                <a:cubicBezTo>
                  <a:pt x="3242906" y="1012019"/>
                  <a:pt x="3163242" y="1026954"/>
                  <a:pt x="3151194" y="1012065"/>
                </a:cubicBezTo>
                <a:cubicBezTo>
                  <a:pt x="3106165" y="1004049"/>
                  <a:pt x="3114260" y="1013405"/>
                  <a:pt x="3071459" y="1006999"/>
                </a:cubicBezTo>
                <a:cubicBezTo>
                  <a:pt x="3065832" y="1025980"/>
                  <a:pt x="2978359" y="982084"/>
                  <a:pt x="2964197" y="973220"/>
                </a:cubicBezTo>
                <a:cubicBezTo>
                  <a:pt x="2939403" y="972011"/>
                  <a:pt x="2944404" y="1019497"/>
                  <a:pt x="2917598" y="991261"/>
                </a:cubicBezTo>
                <a:cubicBezTo>
                  <a:pt x="2888845" y="999227"/>
                  <a:pt x="2823159" y="1011452"/>
                  <a:pt x="2791675" y="1021023"/>
                </a:cubicBezTo>
                <a:cubicBezTo>
                  <a:pt x="2765430" y="1007170"/>
                  <a:pt x="2762312" y="1034141"/>
                  <a:pt x="2728690" y="1048683"/>
                </a:cubicBezTo>
                <a:cubicBezTo>
                  <a:pt x="2713226" y="1034223"/>
                  <a:pt x="2702121" y="1041949"/>
                  <a:pt x="2691768" y="1056796"/>
                </a:cubicBezTo>
                <a:cubicBezTo>
                  <a:pt x="2652268" y="1069463"/>
                  <a:pt x="2548870" y="1081801"/>
                  <a:pt x="2491871" y="1096695"/>
                </a:cubicBezTo>
                <a:cubicBezTo>
                  <a:pt x="2433233" y="1115660"/>
                  <a:pt x="2402455" y="1137920"/>
                  <a:pt x="2349778" y="1146160"/>
                </a:cubicBezTo>
                <a:cubicBezTo>
                  <a:pt x="2299466" y="1174224"/>
                  <a:pt x="2212816" y="1164043"/>
                  <a:pt x="2175625" y="1174124"/>
                </a:cubicBezTo>
                <a:cubicBezTo>
                  <a:pt x="2141905" y="1168663"/>
                  <a:pt x="2071085" y="1170283"/>
                  <a:pt x="2037411" y="1168494"/>
                </a:cubicBezTo>
                <a:cubicBezTo>
                  <a:pt x="2020095" y="1221320"/>
                  <a:pt x="1996234" y="1160088"/>
                  <a:pt x="1973582" y="1163390"/>
                </a:cubicBezTo>
                <a:lnTo>
                  <a:pt x="1723017" y="1160371"/>
                </a:lnTo>
                <a:cubicBezTo>
                  <a:pt x="1711603" y="1126676"/>
                  <a:pt x="1682011" y="1185150"/>
                  <a:pt x="1678061" y="1147636"/>
                </a:cubicBezTo>
                <a:cubicBezTo>
                  <a:pt x="1665221" y="1173937"/>
                  <a:pt x="1634143" y="1137965"/>
                  <a:pt x="1609244" y="1142559"/>
                </a:cubicBezTo>
                <a:cubicBezTo>
                  <a:pt x="1602767" y="1126306"/>
                  <a:pt x="1597099" y="1127936"/>
                  <a:pt x="1588073" y="1138412"/>
                </a:cubicBezTo>
                <a:cubicBezTo>
                  <a:pt x="1508763" y="1158167"/>
                  <a:pt x="1412632" y="1092292"/>
                  <a:pt x="1377751" y="1108189"/>
                </a:cubicBezTo>
                <a:cubicBezTo>
                  <a:pt x="1359039" y="1112684"/>
                  <a:pt x="1316798" y="1124092"/>
                  <a:pt x="1269190" y="1117852"/>
                </a:cubicBezTo>
                <a:cubicBezTo>
                  <a:pt x="1244635" y="1081573"/>
                  <a:pt x="1115372" y="1098514"/>
                  <a:pt x="1092740" y="1099724"/>
                </a:cubicBezTo>
                <a:cubicBezTo>
                  <a:pt x="1043570" y="1103973"/>
                  <a:pt x="1042994" y="1144806"/>
                  <a:pt x="974176" y="1143343"/>
                </a:cubicBezTo>
                <a:cubicBezTo>
                  <a:pt x="949931" y="1089663"/>
                  <a:pt x="786126" y="1134305"/>
                  <a:pt x="748758" y="1132518"/>
                </a:cubicBezTo>
                <a:cubicBezTo>
                  <a:pt x="664227" y="1131739"/>
                  <a:pt x="552459" y="1130267"/>
                  <a:pt x="466991" y="1138669"/>
                </a:cubicBezTo>
                <a:cubicBezTo>
                  <a:pt x="432928" y="1151669"/>
                  <a:pt x="369882" y="1170698"/>
                  <a:pt x="335907" y="1182335"/>
                </a:cubicBezTo>
                <a:cubicBezTo>
                  <a:pt x="321782" y="1197573"/>
                  <a:pt x="262481" y="1180784"/>
                  <a:pt x="263136" y="1208491"/>
                </a:cubicBezTo>
                <a:cubicBezTo>
                  <a:pt x="228423" y="1169675"/>
                  <a:pt x="218751" y="1236852"/>
                  <a:pt x="162795" y="1245356"/>
                </a:cubicBezTo>
                <a:cubicBezTo>
                  <a:pt x="133519" y="1247933"/>
                  <a:pt x="83993" y="1244460"/>
                  <a:pt x="35177" y="1241336"/>
                </a:cubicBezTo>
                <a:lnTo>
                  <a:pt x="0" y="1239517"/>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6">
            <a:extLst>
              <a:ext uri="{FF2B5EF4-FFF2-40B4-BE49-F238E27FC236}">
                <a16:creationId xmlns:a16="http://schemas.microsoft.com/office/drawing/2014/main" id="{F669F220-DD76-466C-87A6-5024673C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0765" y="417186"/>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image2.jpeg">
            <a:extLst>
              <a:ext uri="{FF2B5EF4-FFF2-40B4-BE49-F238E27FC236}">
                <a16:creationId xmlns:a16="http://schemas.microsoft.com/office/drawing/2014/main" id="{4BFAEC74-5258-4CBA-91F4-98D6E7E352DC}"/>
              </a:ext>
            </a:extLst>
          </p:cNvPr>
          <p:cNvPicPr>
            <a:picLocks noChangeAspect="1"/>
          </p:cNvPicPr>
          <p:nvPr/>
        </p:nvPicPr>
        <p:blipFill>
          <a:blip r:embed="rId5" cstate="print"/>
          <a:stretch>
            <a:fillRect/>
          </a:stretch>
        </p:blipFill>
        <p:spPr>
          <a:xfrm>
            <a:off x="5580233" y="2014768"/>
            <a:ext cx="5451554" cy="3092623"/>
          </a:xfrm>
          <a:prstGeom prst="rect">
            <a:avLst/>
          </a:prstGeom>
        </p:spPr>
      </p:pic>
      <p:grpSp>
        <p:nvGrpSpPr>
          <p:cNvPr id="29" name="群組 28">
            <a:extLst>
              <a:ext uri="{FF2B5EF4-FFF2-40B4-BE49-F238E27FC236}">
                <a16:creationId xmlns:a16="http://schemas.microsoft.com/office/drawing/2014/main" id="{D0ACA0BC-240D-4CBC-A63B-150EB923E909}"/>
              </a:ext>
            </a:extLst>
          </p:cNvPr>
          <p:cNvGrpSpPr/>
          <p:nvPr/>
        </p:nvGrpSpPr>
        <p:grpSpPr>
          <a:xfrm>
            <a:off x="690395" y="2374520"/>
            <a:ext cx="4003248" cy="624555"/>
            <a:chOff x="0" y="52008"/>
            <a:chExt cx="10419761" cy="772200"/>
          </a:xfrm>
        </p:grpSpPr>
        <p:sp>
          <p:nvSpPr>
            <p:cNvPr id="33" name="矩形: 圓角 32">
              <a:extLst>
                <a:ext uri="{FF2B5EF4-FFF2-40B4-BE49-F238E27FC236}">
                  <a16:creationId xmlns:a16="http://schemas.microsoft.com/office/drawing/2014/main" id="{601F50CF-C1D1-4E56-B9FB-E5839B1E0196}"/>
                </a:ext>
              </a:extLst>
            </p:cNvPr>
            <p:cNvSpPr/>
            <p:nvPr/>
          </p:nvSpPr>
          <p:spPr>
            <a:xfrm>
              <a:off x="0" y="52008"/>
              <a:ext cx="10419761" cy="7722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4" name="矩形: 圓角 4">
              <a:extLst>
                <a:ext uri="{FF2B5EF4-FFF2-40B4-BE49-F238E27FC236}">
                  <a16:creationId xmlns:a16="http://schemas.microsoft.com/office/drawing/2014/main" id="{36135E4E-1932-4A2C-8A83-3EFD93FB2F10}"/>
                </a:ext>
              </a:extLst>
            </p:cNvPr>
            <p:cNvSpPr txBox="1"/>
            <p:nvPr/>
          </p:nvSpPr>
          <p:spPr>
            <a:xfrm>
              <a:off x="37697" y="89705"/>
              <a:ext cx="10344370" cy="6968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altLang="zh-TW" sz="3000" dirty="0"/>
                <a:t>View</a:t>
              </a:r>
              <a:endParaRPr lang="zh-TW" altLang="en-US" sz="3000" kern="1200" dirty="0"/>
            </a:p>
          </p:txBody>
        </p:sp>
      </p:grpSp>
      <p:grpSp>
        <p:nvGrpSpPr>
          <p:cNvPr id="30" name="群組 29">
            <a:extLst>
              <a:ext uri="{FF2B5EF4-FFF2-40B4-BE49-F238E27FC236}">
                <a16:creationId xmlns:a16="http://schemas.microsoft.com/office/drawing/2014/main" id="{AF0335E9-1F1E-434D-87F7-2C1B9747BE42}"/>
              </a:ext>
            </a:extLst>
          </p:cNvPr>
          <p:cNvGrpSpPr/>
          <p:nvPr/>
        </p:nvGrpSpPr>
        <p:grpSpPr>
          <a:xfrm>
            <a:off x="416774" y="3074545"/>
            <a:ext cx="4337009" cy="1299231"/>
            <a:chOff x="-712194" y="732234"/>
            <a:chExt cx="11288492" cy="868225"/>
          </a:xfrm>
        </p:grpSpPr>
        <p:sp>
          <p:nvSpPr>
            <p:cNvPr id="31" name="矩形 30">
              <a:extLst>
                <a:ext uri="{FF2B5EF4-FFF2-40B4-BE49-F238E27FC236}">
                  <a16:creationId xmlns:a16="http://schemas.microsoft.com/office/drawing/2014/main" id="{99A6AC1D-79A8-40B2-A00B-8EE73F6DE196}"/>
                </a:ext>
              </a:extLst>
            </p:cNvPr>
            <p:cNvSpPr/>
            <p:nvPr/>
          </p:nvSpPr>
          <p:spPr>
            <a:xfrm>
              <a:off x="0" y="824209"/>
              <a:ext cx="10419761" cy="77625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2" name="文字方塊 31">
              <a:extLst>
                <a:ext uri="{FF2B5EF4-FFF2-40B4-BE49-F238E27FC236}">
                  <a16:creationId xmlns:a16="http://schemas.microsoft.com/office/drawing/2014/main" id="{05A8779B-1D48-4B24-AAB7-1767BB901AAC}"/>
                </a:ext>
              </a:extLst>
            </p:cNvPr>
            <p:cNvSpPr txBox="1"/>
            <p:nvPr/>
          </p:nvSpPr>
          <p:spPr>
            <a:xfrm>
              <a:off x="-712194" y="732234"/>
              <a:ext cx="11288492" cy="30845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30827"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altLang="zh-TW" sz="3200" kern="1200" dirty="0"/>
                <a:t>Java </a:t>
              </a:r>
              <a:r>
                <a:rPr lang="en-US" altLang="zh-TW" sz="3200" kern="1200" dirty="0" err="1"/>
                <a:t>JFrame</a:t>
              </a:r>
              <a:endParaRPr lang="zh-TW" altLang="en-US" sz="3200" kern="1200" dirty="0"/>
            </a:p>
          </p:txBody>
        </p:sp>
      </p:grpSp>
      <p:grpSp>
        <p:nvGrpSpPr>
          <p:cNvPr id="35" name="群組 34">
            <a:extLst>
              <a:ext uri="{FF2B5EF4-FFF2-40B4-BE49-F238E27FC236}">
                <a16:creationId xmlns:a16="http://schemas.microsoft.com/office/drawing/2014/main" id="{472664FB-A50A-4700-8CDD-A077E798F871}"/>
              </a:ext>
            </a:extLst>
          </p:cNvPr>
          <p:cNvGrpSpPr/>
          <p:nvPr/>
        </p:nvGrpSpPr>
        <p:grpSpPr>
          <a:xfrm>
            <a:off x="690395" y="3700181"/>
            <a:ext cx="4003248" cy="624555"/>
            <a:chOff x="0" y="52008"/>
            <a:chExt cx="10419761" cy="772200"/>
          </a:xfrm>
        </p:grpSpPr>
        <p:sp>
          <p:nvSpPr>
            <p:cNvPr id="36" name="矩形: 圓角 35">
              <a:extLst>
                <a:ext uri="{FF2B5EF4-FFF2-40B4-BE49-F238E27FC236}">
                  <a16:creationId xmlns:a16="http://schemas.microsoft.com/office/drawing/2014/main" id="{534F1144-7730-406C-B1E6-4B2460CA3753}"/>
                </a:ext>
              </a:extLst>
            </p:cNvPr>
            <p:cNvSpPr/>
            <p:nvPr/>
          </p:nvSpPr>
          <p:spPr>
            <a:xfrm>
              <a:off x="0" y="52008"/>
              <a:ext cx="10419761" cy="7722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7" name="矩形: 圓角 4">
              <a:extLst>
                <a:ext uri="{FF2B5EF4-FFF2-40B4-BE49-F238E27FC236}">
                  <a16:creationId xmlns:a16="http://schemas.microsoft.com/office/drawing/2014/main" id="{23B01E94-4AD2-4D14-93F0-81C5E575F570}"/>
                </a:ext>
              </a:extLst>
            </p:cNvPr>
            <p:cNvSpPr txBox="1"/>
            <p:nvPr/>
          </p:nvSpPr>
          <p:spPr>
            <a:xfrm>
              <a:off x="37697" y="89705"/>
              <a:ext cx="10344370" cy="6968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altLang="zh-TW" sz="3000" dirty="0"/>
                <a:t>Controller, Model</a:t>
              </a:r>
              <a:endParaRPr lang="zh-TW" altLang="en-US" sz="3000" kern="1200" dirty="0"/>
            </a:p>
          </p:txBody>
        </p:sp>
      </p:grpSp>
      <p:grpSp>
        <p:nvGrpSpPr>
          <p:cNvPr id="38" name="群組 37">
            <a:extLst>
              <a:ext uri="{FF2B5EF4-FFF2-40B4-BE49-F238E27FC236}">
                <a16:creationId xmlns:a16="http://schemas.microsoft.com/office/drawing/2014/main" id="{49476BEE-A98A-4A65-8CD2-30D2153AF7D1}"/>
              </a:ext>
            </a:extLst>
          </p:cNvPr>
          <p:cNvGrpSpPr/>
          <p:nvPr/>
        </p:nvGrpSpPr>
        <p:grpSpPr>
          <a:xfrm>
            <a:off x="416774" y="4400206"/>
            <a:ext cx="4337009" cy="1299231"/>
            <a:chOff x="-712194" y="732234"/>
            <a:chExt cx="11288492" cy="868225"/>
          </a:xfrm>
        </p:grpSpPr>
        <p:sp>
          <p:nvSpPr>
            <p:cNvPr id="39" name="矩形 38">
              <a:extLst>
                <a:ext uri="{FF2B5EF4-FFF2-40B4-BE49-F238E27FC236}">
                  <a16:creationId xmlns:a16="http://schemas.microsoft.com/office/drawing/2014/main" id="{72F99F1F-EDBF-4882-8913-92C8960639CD}"/>
                </a:ext>
              </a:extLst>
            </p:cNvPr>
            <p:cNvSpPr/>
            <p:nvPr/>
          </p:nvSpPr>
          <p:spPr>
            <a:xfrm>
              <a:off x="0" y="824209"/>
              <a:ext cx="10419761" cy="77625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0" name="文字方塊 39">
              <a:extLst>
                <a:ext uri="{FF2B5EF4-FFF2-40B4-BE49-F238E27FC236}">
                  <a16:creationId xmlns:a16="http://schemas.microsoft.com/office/drawing/2014/main" id="{30465654-CA98-4958-B55C-3FC09076E1BA}"/>
                </a:ext>
              </a:extLst>
            </p:cNvPr>
            <p:cNvSpPr txBox="1"/>
            <p:nvPr/>
          </p:nvSpPr>
          <p:spPr>
            <a:xfrm>
              <a:off x="-712194" y="732234"/>
              <a:ext cx="11288492" cy="30845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30827"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altLang="zh-TW" sz="3200" kern="1200" dirty="0"/>
                <a:t>Java</a:t>
              </a:r>
              <a:endParaRPr lang="zh-TW" altLang="en-US" sz="3200" kern="1200" dirty="0"/>
            </a:p>
          </p:txBody>
        </p:sp>
      </p:grpSp>
    </p:spTree>
    <p:extLst>
      <p:ext uri="{BB962C8B-B14F-4D97-AF65-F5344CB8AC3E}">
        <p14:creationId xmlns:p14="http://schemas.microsoft.com/office/powerpoint/2010/main" val="802774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4951</TotalTime>
  <Words>499</Words>
  <Application>Microsoft Office PowerPoint</Application>
  <PresentationFormat>寬螢幕</PresentationFormat>
  <Paragraphs>85</Paragraphs>
  <Slides>12</Slides>
  <Notes>4</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12</vt:i4>
      </vt:variant>
    </vt:vector>
  </HeadingPairs>
  <TitlesOfParts>
    <vt:vector size="18" baseType="lpstr">
      <vt:lpstr>Batang</vt:lpstr>
      <vt:lpstr>微軟正黑體</vt:lpstr>
      <vt:lpstr>Arial</vt:lpstr>
      <vt:lpstr>Bembo</vt:lpstr>
      <vt:lpstr>Calibri</vt:lpstr>
      <vt:lpstr>ArchiveVTI</vt:lpstr>
      <vt:lpstr>音樂辨識 與段落搜尋</vt:lpstr>
      <vt:lpstr>目錄</vt:lpstr>
      <vt:lpstr>基本概述</vt:lpstr>
      <vt:lpstr>研究動機</vt:lpstr>
      <vt:lpstr>與現有市場技術差異</vt:lpstr>
      <vt:lpstr>系統功能&amp;畫面呈現</vt:lpstr>
      <vt:lpstr>成果報告</vt:lpstr>
      <vt:lpstr>系統設計</vt:lpstr>
      <vt:lpstr>基本架構</vt:lpstr>
      <vt:lpstr>主要架構(主程式)</vt:lpstr>
      <vt:lpstr>未來展望</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永義 陳</dc:creator>
  <cp:lastModifiedBy>永義 陳</cp:lastModifiedBy>
  <cp:revision>156</cp:revision>
  <dcterms:created xsi:type="dcterms:W3CDTF">2021-05-17T13:16:47Z</dcterms:created>
  <dcterms:modified xsi:type="dcterms:W3CDTF">2021-12-21T05:34:28Z</dcterms:modified>
</cp:coreProperties>
</file>