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83" r:id="rId3"/>
    <p:sldId id="296" r:id="rId4"/>
    <p:sldId id="297" r:id="rId5"/>
    <p:sldId id="298" r:id="rId6"/>
    <p:sldId id="299" r:id="rId7"/>
    <p:sldId id="300" r:id="rId8"/>
    <p:sldId id="301" r:id="rId9"/>
    <p:sldId id="257" r:id="rId10"/>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6"/>
            <p14:sldId id="297"/>
            <p14:sldId id="298"/>
            <p14:sldId id="299"/>
            <p14:sldId id="300"/>
            <p14:sldId id="30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73" d="100"/>
          <a:sy n="73" d="100"/>
        </p:scale>
        <p:origin x="96" y="2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docs.microsoft.com/en-us/learn/modules/intro-to-python/" TargetMode="External"/><Relationship Id="rId1" Type="http://schemas.openxmlformats.org/officeDocument/2006/relationships/hyperlink" Target="https://aka.ms/python-getting-starte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zh-CN" altLang="en-US" dirty="0">
                <a:solidFill>
                  <a:schemeClr val="bg1"/>
                </a:solidFill>
              </a:rPr>
              <a:t>开始学习</a:t>
            </a:r>
            <a:r>
              <a:rPr altLang="zh-CN" dirty="0">
                <a:solidFill>
                  <a:schemeClr val="bg1"/>
                </a:solidFill>
              </a:rPr>
              <a:t>Python</a:t>
            </a:r>
            <a:endParaRPr altLang="zh-C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总览</a:t>
            </a:r>
            <a:endParaRPr lang="zh-CN" altLang="en-US" dirty="0"/>
          </a:p>
        </p:txBody>
      </p:sp>
      <p:sp>
        <p:nvSpPr>
          <p:cNvPr id="5" name="Text Placeholder 4"/>
          <p:cNvSpPr>
            <a:spLocks noGrp="1"/>
          </p:cNvSpPr>
          <p:nvPr>
            <p:ph type="body" sz="quarter" idx="10"/>
          </p:nvPr>
        </p:nvSpPr>
        <p:spPr>
          <a:xfrm>
            <a:off x="365760" y="1371600"/>
            <a:ext cx="11704320" cy="1498600"/>
          </a:xfrm>
        </p:spPr>
        <p:txBody>
          <a:bodyPr/>
          <a:lstStyle/>
          <a:p>
            <a:r>
              <a:rPr lang="zh-CN" altLang="en-US" dirty="0"/>
              <a:t>我们是谁</a:t>
            </a:r>
            <a:r>
              <a:rPr lang="en-US" dirty="0"/>
              <a:t>?</a:t>
            </a:r>
            <a:endParaRPr lang="en-US" dirty="0"/>
          </a:p>
          <a:p>
            <a:r>
              <a:rPr lang="zh-CN" altLang="en-US" dirty="0"/>
              <a:t>你是谁</a:t>
            </a:r>
            <a:r>
              <a:rPr lang="en-US" dirty="0"/>
              <a:t>?</a:t>
            </a:r>
            <a:endParaRPr lang="en-US" dirty="0"/>
          </a:p>
          <a:p>
            <a:r>
              <a:rPr lang="zh-CN" altLang="en-US" dirty="0"/>
              <a:t>我们在讨论什么</a:t>
            </a:r>
            <a:r>
              <a:rPr lang="en-US" dirty="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Susan Ibach   </a:t>
            </a:r>
            <a:r>
              <a:rPr lang="zh-CN" altLang="en-US" dirty="0"/>
              <a:t>苏珊</a:t>
            </a:r>
            <a:endParaRPr lang="zh-CN" altLang="en-US" dirty="0"/>
          </a:p>
        </p:txBody>
      </p:sp>
      <p:sp>
        <p:nvSpPr>
          <p:cNvPr id="3" name="Text Placeholder 2"/>
          <p:cNvSpPr>
            <a:spLocks noGrp="1"/>
          </p:cNvSpPr>
          <p:nvPr>
            <p:ph type="body" sz="quarter" idx="10"/>
          </p:nvPr>
        </p:nvSpPr>
        <p:spPr>
          <a:xfrm>
            <a:off x="365760" y="1371600"/>
            <a:ext cx="11704320" cy="3819525"/>
          </a:xfrm>
        </p:spPr>
        <p:txBody>
          <a:bodyPr/>
          <a:lstStyle/>
          <a:p>
            <a:r>
              <a:rPr lang="en-US" dirty="0"/>
              <a:t>Business Development, AI Gaming </a:t>
            </a:r>
            <a:r>
              <a:rPr lang="zh-CN" altLang="en-US" dirty="0"/>
              <a:t>商业开发，</a:t>
            </a:r>
            <a:r>
              <a:rPr lang="en-US" altLang="zh-CN" dirty="0"/>
              <a:t>AI</a:t>
            </a:r>
            <a:r>
              <a:rPr lang="zh-CN" altLang="en-US" dirty="0"/>
              <a:t>游戏</a:t>
            </a:r>
            <a:endParaRPr lang="en-US" dirty="0"/>
          </a:p>
          <a:p>
            <a:r>
              <a:rPr lang="en-US" dirty="0"/>
              <a:t>Geeks out on data and coding   </a:t>
            </a:r>
            <a:r>
              <a:rPr lang="zh-CN" altLang="en-US" dirty="0"/>
              <a:t>数据和编程的极客</a:t>
            </a:r>
            <a:endParaRPr lang="en-US" dirty="0"/>
          </a:p>
          <a:p>
            <a:r>
              <a:rPr lang="en-US" dirty="0"/>
              <a:t>Trains for marathons listening to metal  </a:t>
            </a:r>
            <a:r>
              <a:rPr lang="zh-CN" altLang="en-US" dirty="0"/>
              <a:t>听金属乐训练马拉松</a:t>
            </a:r>
            <a:endParaRPr lang="en-US" dirty="0"/>
          </a:p>
          <a:p>
            <a:r>
              <a:rPr lang="en-US" dirty="0"/>
              <a:t>Spouse and mother of two who also geek out on metal but not running</a:t>
            </a:r>
            <a:endParaRPr lang="en-US" dirty="0"/>
          </a:p>
          <a:p>
            <a:r>
              <a:rPr lang="zh-CN" altLang="en-US" dirty="0"/>
              <a:t>两个同样喜欢金属乐但不跑步的人的配偶和妈妈</a:t>
            </a:r>
            <a:endParaRPr lang="en-US" dirty="0"/>
          </a:p>
          <a:p>
            <a:r>
              <a:rPr lang="en-US" dirty="0"/>
              <a:t>http://hockeygeekgirl.com</a:t>
            </a:r>
            <a:endParaRPr lang="en-US" dirty="0"/>
          </a:p>
          <a:p>
            <a:r>
              <a:rPr lang="en-US" dirty="0"/>
              <a:t>@</a:t>
            </a:r>
            <a:r>
              <a:rPr lang="en-US" dirty="0" err="1"/>
              <a:t>hockeygeekgirl</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Christopher Harrison   </a:t>
            </a:r>
            <a:r>
              <a:rPr lang="zh-CN" altLang="en-US" dirty="0"/>
              <a:t>克里斯托弗</a:t>
            </a:r>
            <a:r>
              <a:rPr altLang="zh-CN" dirty="0"/>
              <a:t>·</a:t>
            </a:r>
            <a:r>
              <a:rPr lang="zh-CN" altLang="en-US" dirty="0"/>
              <a:t>哈里森</a:t>
            </a:r>
            <a:endParaRPr lang="zh-CN" altLang="en-US" dirty="0"/>
          </a:p>
        </p:txBody>
      </p:sp>
      <p:sp>
        <p:nvSpPr>
          <p:cNvPr id="3" name="Text Placeholder 2"/>
          <p:cNvSpPr>
            <a:spLocks noGrp="1"/>
          </p:cNvSpPr>
          <p:nvPr>
            <p:ph type="body" sz="quarter" idx="10"/>
          </p:nvPr>
        </p:nvSpPr>
        <p:spPr>
          <a:xfrm>
            <a:off x="365760" y="1371600"/>
            <a:ext cx="11704320" cy="3355340"/>
          </a:xfrm>
        </p:spPr>
        <p:txBody>
          <a:bodyPr/>
          <a:lstStyle/>
          <a:p>
            <a:r>
              <a:rPr lang="en-US" dirty="0"/>
              <a:t>Product Manager, Academic Ecosystems</a:t>
            </a:r>
            <a:r>
              <a:rPr lang="en-US"/>
              <a:t>, Microsoft </a:t>
            </a:r>
            <a:r>
              <a:rPr lang="zh-CN" altLang="en-US"/>
              <a:t>产品经理  微软学术生态</a:t>
            </a:r>
            <a:endParaRPr lang="en-US" dirty="0"/>
          </a:p>
          <a:p>
            <a:r>
              <a:rPr lang="en-US" dirty="0"/>
              <a:t>Web developer at heart    </a:t>
            </a:r>
            <a:r>
              <a:rPr lang="zh-CN" altLang="en-US" dirty="0"/>
              <a:t>网页开发</a:t>
            </a:r>
            <a:endParaRPr lang="en-US" dirty="0"/>
          </a:p>
          <a:p>
            <a:r>
              <a:rPr lang="en-US" dirty="0"/>
              <a:t>Marathoner &amp; Yogi           </a:t>
            </a:r>
            <a:r>
              <a:rPr lang="zh-CN" altLang="en-US" dirty="0"/>
              <a:t>马拉松和瑜伽</a:t>
            </a:r>
            <a:endParaRPr lang="en-US" dirty="0"/>
          </a:p>
          <a:p>
            <a:r>
              <a:rPr lang="en-US" dirty="0"/>
              <a:t>Husband &amp; Father of one four-legged child  </a:t>
            </a:r>
            <a:r>
              <a:rPr lang="zh-CN" altLang="en-US" dirty="0"/>
              <a:t>丈夫和</a:t>
            </a:r>
            <a:r>
              <a:rPr lang="zh-CN" altLang="en-US" dirty="0"/>
              <a:t>一个小婴儿的父亲</a:t>
            </a:r>
            <a:endParaRPr lang="en-US" dirty="0"/>
          </a:p>
          <a:p>
            <a:endParaRPr lang="en-US" dirty="0"/>
          </a:p>
          <a:p>
            <a:r>
              <a:rPr lang="en-US" dirty="0"/>
              <a:t>https://geektrainer.dev</a:t>
            </a:r>
            <a:endParaRPr lang="en-US" dirty="0"/>
          </a:p>
          <a:p>
            <a:r>
              <a:rPr lang="en-US" dirty="0"/>
              <a:t>@</a:t>
            </a:r>
            <a:r>
              <a:rPr lang="en-US" dirty="0" err="1"/>
              <a:t>geektrainer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a:t>
            </a:r>
            <a:r>
              <a:rPr lang="zh-CN" altLang="en-US" dirty="0"/>
              <a:t>你</a:t>
            </a:r>
            <a:endParaRPr lang="zh-CN" altLang="en-US" dirty="0"/>
          </a:p>
        </p:txBody>
      </p:sp>
      <p:sp>
        <p:nvSpPr>
          <p:cNvPr id="3" name="Text Placeholder 2"/>
          <p:cNvSpPr>
            <a:spLocks noGrp="1"/>
          </p:cNvSpPr>
          <p:nvPr>
            <p:ph type="body" sz="quarter" idx="10"/>
          </p:nvPr>
        </p:nvSpPr>
        <p:spPr>
          <a:xfrm>
            <a:off x="365760" y="1371600"/>
            <a:ext cx="11704320" cy="3157855"/>
          </a:xfrm>
        </p:spPr>
        <p:txBody>
          <a:bodyPr/>
          <a:lstStyle/>
          <a:p>
            <a:r>
              <a:rPr lang="en-US" dirty="0"/>
              <a:t>Light experience with another programming language  </a:t>
            </a:r>
            <a:r>
              <a:rPr lang="zh-CN" altLang="en-US" dirty="0"/>
              <a:t>其他编程语言有经验</a:t>
            </a:r>
            <a:endParaRPr lang="en-US" dirty="0"/>
          </a:p>
          <a:p>
            <a:pPr lvl="1"/>
            <a:r>
              <a:rPr lang="en-US" dirty="0"/>
              <a:t>Scratch   </a:t>
            </a:r>
            <a:endParaRPr lang="en-US" dirty="0"/>
          </a:p>
          <a:p>
            <a:pPr lvl="1"/>
            <a:r>
              <a:rPr lang="en-US" dirty="0"/>
              <a:t>JavaScript</a:t>
            </a:r>
            <a:endParaRPr lang="en-US" dirty="0"/>
          </a:p>
          <a:p>
            <a:pPr lvl="1"/>
            <a:r>
              <a:rPr lang="en-US" dirty="0" err="1"/>
              <a:t>MakeCode</a:t>
            </a:r>
            <a:endParaRPr lang="en-US" dirty="0"/>
          </a:p>
          <a:p>
            <a:r>
              <a:rPr lang="en-US" dirty="0"/>
              <a:t>Looking to get started with Python  </a:t>
            </a:r>
            <a:r>
              <a:rPr lang="zh-CN" altLang="en-US" dirty="0"/>
              <a:t>想学习</a:t>
            </a:r>
            <a:r>
              <a:rPr lang="en-US" altLang="zh-CN" dirty="0"/>
              <a:t>Python</a:t>
            </a:r>
            <a:endParaRPr lang="en-US" dirty="0"/>
          </a:p>
          <a:p>
            <a:pPr lvl="1"/>
            <a:r>
              <a:rPr lang="en-US" dirty="0"/>
              <a:t>Machine learning   </a:t>
            </a:r>
            <a:r>
              <a:rPr lang="zh-CN" altLang="en-US" dirty="0"/>
              <a:t>机器学习</a:t>
            </a:r>
            <a:endParaRPr lang="en-US" dirty="0"/>
          </a:p>
          <a:p>
            <a:pPr lvl="1"/>
            <a:r>
              <a:rPr lang="en-US" dirty="0"/>
              <a:t>Web development  </a:t>
            </a:r>
            <a:r>
              <a:rPr lang="zh-CN" altLang="en-US" dirty="0"/>
              <a:t>网页开发</a:t>
            </a:r>
            <a:endParaRPr lang="en-US" dirty="0"/>
          </a:p>
          <a:p>
            <a:pPr lvl="1"/>
            <a:r>
              <a:rPr lang="en-US" dirty="0"/>
              <a:t>Automation and scripting </a:t>
            </a:r>
            <a:r>
              <a:rPr lang="zh-CN" altLang="en-US" dirty="0"/>
              <a:t>自动化和脚本化</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a:t>
            </a:r>
            <a:r>
              <a:rPr lang="zh-CN" altLang="en-US" dirty="0"/>
              <a:t>我们讨论目标</a:t>
            </a:r>
            <a:endParaRPr lang="zh-CN" altLang="en-US" dirty="0"/>
          </a:p>
        </p:txBody>
      </p:sp>
      <p:sp>
        <p:nvSpPr>
          <p:cNvPr id="3" name="Text Placeholder 2"/>
          <p:cNvSpPr>
            <a:spLocks noGrp="1"/>
          </p:cNvSpPr>
          <p:nvPr>
            <p:ph type="body" sz="quarter" idx="10"/>
          </p:nvPr>
        </p:nvSpPr>
        <p:spPr>
          <a:xfrm>
            <a:off x="365760" y="1371600"/>
            <a:ext cx="11704320" cy="1741805"/>
          </a:xfrm>
        </p:spPr>
        <p:txBody>
          <a:bodyPr/>
          <a:lstStyle/>
          <a:p>
            <a:r>
              <a:rPr lang="en-US" dirty="0"/>
              <a:t>Basic Python constructs    </a:t>
            </a:r>
            <a:r>
              <a:rPr lang="zh-CN" altLang="en-US" dirty="0"/>
              <a:t>基础</a:t>
            </a:r>
            <a:r>
              <a:rPr lang="en-US" altLang="zh-CN" dirty="0"/>
              <a:t>Python</a:t>
            </a:r>
            <a:r>
              <a:rPr lang="zh-CN" altLang="en-US" dirty="0"/>
              <a:t>环境</a:t>
            </a:r>
            <a:endParaRPr lang="en-US" dirty="0"/>
          </a:p>
          <a:p>
            <a:pPr lvl="1"/>
            <a:r>
              <a:rPr lang="en-US" dirty="0"/>
              <a:t>Focused on Python 3.x        </a:t>
            </a:r>
            <a:r>
              <a:rPr lang="zh-CN" altLang="en-US" dirty="0"/>
              <a:t>基于</a:t>
            </a:r>
            <a:r>
              <a:rPr lang="en-US" altLang="zh-CN" dirty="0"/>
              <a:t>Python3.x</a:t>
            </a:r>
            <a:r>
              <a:rPr lang="zh-CN" altLang="en-US" dirty="0"/>
              <a:t>版本</a:t>
            </a:r>
            <a:endParaRPr lang="en-US" dirty="0"/>
          </a:p>
          <a:p>
            <a:r>
              <a:rPr lang="en-US" dirty="0"/>
              <a:t>Help you build a foundation   </a:t>
            </a:r>
            <a:r>
              <a:rPr lang="zh-CN" altLang="en-US" dirty="0"/>
              <a:t>帮助你打下基础</a:t>
            </a:r>
            <a:endParaRPr lang="en-US" dirty="0"/>
          </a:p>
          <a:p>
            <a:pPr lvl="1"/>
            <a:r>
              <a:rPr lang="en-US" dirty="0"/>
              <a:t>Get ready to follow online tutorials      </a:t>
            </a:r>
            <a:r>
              <a:rPr lang="zh-CN" altLang="en-US" dirty="0"/>
              <a:t>准备好跟得上</a:t>
            </a:r>
            <a:r>
              <a:rPr lang="zh-CN" altLang="en-US" dirty="0"/>
              <a:t>线上教程</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t>
            </a:r>
            <a:r>
              <a:rPr lang="zh-CN" altLang="en-US" dirty="0"/>
              <a:t>资源链接：</a:t>
            </a:r>
            <a:endParaRPr lang="zh-CN" altLang="en-US" dirty="0"/>
          </a:p>
        </p:txBody>
      </p:sp>
      <p:sp>
        <p:nvSpPr>
          <p:cNvPr id="3" name="Text Placeholder 2"/>
          <p:cNvSpPr>
            <a:spLocks noGrp="1"/>
          </p:cNvSpPr>
          <p:nvPr>
            <p:ph type="body" sz="quarter" idx="10"/>
          </p:nvPr>
        </p:nvSpPr>
        <p:spPr>
          <a:xfrm>
            <a:off x="365760" y="1371600"/>
            <a:ext cx="11704320" cy="1852295"/>
          </a:xfrm>
        </p:spPr>
        <p:txBody>
          <a:bodyPr/>
          <a:lstStyle/>
          <a:p>
            <a:r>
              <a:rPr lang="en-US" dirty="0">
                <a:hlinkClick r:id="rId1"/>
              </a:rPr>
              <a:t>https://aka.ms/python-getting-started</a:t>
            </a:r>
            <a:endParaRPr lang="en-US" dirty="0"/>
          </a:p>
          <a:p>
            <a:endParaRPr lang="en-US" dirty="0"/>
          </a:p>
          <a:p>
            <a:r>
              <a:rPr lang="en-US" dirty="0"/>
              <a:t>Introduction to Python   Python</a:t>
            </a:r>
            <a:r>
              <a:rPr lang="zh-CN" altLang="en-US" dirty="0"/>
              <a:t>简介：</a:t>
            </a:r>
            <a:endParaRPr lang="en-US" dirty="0"/>
          </a:p>
          <a:p>
            <a:pPr lvl="1"/>
            <a:r>
              <a:rPr lang="en-US" dirty="0">
                <a:hlinkClick r:id="rId2"/>
              </a:rPr>
              <a:t>https://docs.microsoft.com/en-us/learn/modules/intro-to-python/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Words>
  <Application>WPS 演示</Application>
  <PresentationFormat>Custom</PresentationFormat>
  <Paragraphs>56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Getting Started with Python</vt:lpstr>
      <vt:lpstr>Introductions</vt:lpstr>
      <vt:lpstr>Susan Ibach</vt:lpstr>
      <vt:lpstr>Christopher Harrison</vt:lpstr>
      <vt:lpstr>You</vt:lpstr>
      <vt:lpstr>What we will talk about</vt:lpstr>
      <vt:lpstr>Resources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大维</cp:lastModifiedBy>
  <cp:revision>9</cp:revision>
  <dcterms:created xsi:type="dcterms:W3CDTF">2019-05-24T16:00:00Z</dcterms:created>
  <dcterms:modified xsi:type="dcterms:W3CDTF">2020-01-09T03:58:23Z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