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1"/>
  </p:handoutMasterIdLst>
  <p:sldIdLst>
    <p:sldId id="283" r:id="rId3"/>
    <p:sldId id="290" r:id="rId4"/>
    <p:sldId id="301" r:id="rId6"/>
    <p:sldId id="305" r:id="rId7"/>
    <p:sldId id="303" r:id="rId8"/>
    <p:sldId id="302" r:id="rId9"/>
    <p:sldId id="257" r:id="rId10"/>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4" name="Christopher Harrison" initials="CH"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Comments  </a:t>
            </a:r>
            <a:r>
              <a:rPr lang="zh-CN" altLang="en-US" dirty="0">
                <a:solidFill>
                  <a:schemeClr val="bg1"/>
                </a:solidFill>
              </a:rPr>
              <a:t>注释</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br>
              <a:rPr lang="en-US" b="1" dirty="0"/>
            </a:br>
            <a:r>
              <a:rPr lang="zh-CN" altLang="en-US" b="1" dirty="0"/>
              <a:t>我们用符号</a:t>
            </a:r>
            <a:r>
              <a:rPr altLang="zh-CN" b="1" dirty="0"/>
              <a:t>#</a:t>
            </a:r>
            <a:r>
              <a:rPr lang="zh-CN" altLang="en-US" b="1" dirty="0"/>
              <a:t>在代码中加入注释</a:t>
            </a:r>
            <a:endParaRPr lang="zh-CN" altLang="en-US" b="1" dirty="0"/>
          </a:p>
        </p:txBody>
      </p:sp>
      <p:sp>
        <p:nvSpPr>
          <p:cNvPr id="5" name="Text Placeholder 4"/>
          <p:cNvSpPr>
            <a:spLocks noGrp="1"/>
          </p:cNvSpPr>
          <p:nvPr>
            <p:ph type="body" sz="quarter" idx="10"/>
          </p:nvPr>
        </p:nvSpPr>
        <p:spPr>
          <a:xfrm>
            <a:off x="365760" y="2009775"/>
            <a:ext cx="11704320" cy="2188291"/>
          </a:xfrm>
        </p:spPr>
        <p:txBody>
          <a:bodyPr/>
          <a:lstStyle/>
          <a:p>
            <a:r>
              <a:rPr lang="en-US" dirty="0">
                <a:solidFill>
                  <a:schemeClr val="tx2"/>
                </a:solidFill>
              </a:rPr>
              <a:t># This is a comment in my code it does nothing</a:t>
            </a:r>
            <a:endParaRPr lang="en-US" dirty="0">
              <a:solidFill>
                <a:schemeClr val="tx2"/>
              </a:solidFill>
            </a:endParaRPr>
          </a:p>
          <a:p>
            <a:endParaRPr lang="en-US" dirty="0"/>
          </a:p>
          <a:p>
            <a:endParaRPr lang="en-CA" dirty="0"/>
          </a:p>
          <a:p>
            <a:endParaRPr lang="en-CA" dirty="0"/>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Lines that start with # are not executed</a:t>
            </a:r>
            <a:br>
              <a:rPr lang="en-US" b="1" dirty="0"/>
            </a:br>
            <a:r>
              <a:rPr lang="zh-CN" altLang="en-US" b="1" dirty="0"/>
              <a:t>这些加入了</a:t>
            </a:r>
            <a:r>
              <a:rPr altLang="zh-CN" b="1" dirty="0"/>
              <a:t>#</a:t>
            </a:r>
            <a:r>
              <a:rPr lang="zh-CN" altLang="en-US" b="1" dirty="0"/>
              <a:t>号开头的行不会被执行</a:t>
            </a:r>
            <a:endParaRPr lang="zh-CN" altLang="en-US" b="1" dirty="0"/>
          </a:p>
        </p:txBody>
      </p:sp>
      <p:sp>
        <p:nvSpPr>
          <p:cNvPr id="5" name="Text Placeholder 4"/>
          <p:cNvSpPr>
            <a:spLocks noGrp="1"/>
          </p:cNvSpPr>
          <p:nvPr>
            <p:ph type="body" sz="quarter" idx="10"/>
          </p:nvPr>
        </p:nvSpPr>
        <p:spPr>
          <a:xfrm>
            <a:off x="365760" y="1770380"/>
            <a:ext cx="11704320" cy="3228576"/>
          </a:xfrm>
        </p:spPr>
        <p:txBody>
          <a:bodyPr/>
          <a:lstStyle/>
          <a:p>
            <a:r>
              <a:rPr lang="en-US" dirty="0">
                <a:solidFill>
                  <a:schemeClr val="tx2"/>
                </a:solidFill>
              </a:rPr>
              <a:t># This is a comment in my code it does nothing</a:t>
            </a:r>
            <a:endParaRPr lang="en-US" dirty="0">
              <a:solidFill>
                <a:schemeClr val="tx2"/>
              </a:solidFill>
            </a:endParaRPr>
          </a:p>
          <a:p>
            <a:r>
              <a:rPr lang="en-US" dirty="0">
                <a:solidFill>
                  <a:schemeClr val="tx2"/>
                </a:solidFill>
              </a:rPr>
              <a:t># print('Hello world')</a:t>
            </a:r>
            <a:endParaRPr lang="en-US" dirty="0">
              <a:solidFill>
                <a:schemeClr val="tx2"/>
              </a:solidFill>
            </a:endParaRPr>
          </a:p>
          <a:p>
            <a:r>
              <a:rPr lang="en-US" dirty="0">
                <a:solidFill>
                  <a:schemeClr val="tx2"/>
                </a:solidFill>
              </a:rPr>
              <a:t># print("Hello world")</a:t>
            </a:r>
            <a:endParaRPr lang="en-US" dirty="0">
              <a:solidFill>
                <a:schemeClr val="tx2"/>
              </a:solidFill>
            </a:endParaRPr>
          </a:p>
          <a:p>
            <a:r>
              <a:rPr lang="en-US" dirty="0">
                <a:solidFill>
                  <a:schemeClr val="tx2"/>
                </a:solidFill>
              </a:rPr>
              <a:t># No output will be displayed!</a:t>
            </a:r>
            <a:endParaRPr lang="en-US" dirty="0">
              <a:solidFill>
                <a:schemeClr val="tx2"/>
              </a:solidFill>
            </a:endParaRPr>
          </a:p>
          <a:p>
            <a:endParaRPr lang="en-CA" dirty="0"/>
          </a:p>
          <a:p>
            <a:endParaRPr lang="en-CA" dirty="0"/>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 calls to other programs to explain their purpose</a:t>
            </a:r>
            <a:br>
              <a:rPr lang="en-US" b="1" dirty="0"/>
            </a:br>
            <a:r>
              <a:rPr lang="zh-CN" altLang="en-US" b="1" dirty="0"/>
              <a:t>注释用于解释方法的目的</a:t>
            </a:r>
            <a:endParaRPr lang="zh-CN" altLang="en-US" b="1" dirty="0"/>
          </a:p>
        </p:txBody>
      </p:sp>
      <p:sp>
        <p:nvSpPr>
          <p:cNvPr id="5" name="Text Placeholder 4"/>
          <p:cNvSpPr>
            <a:spLocks noGrp="1"/>
          </p:cNvSpPr>
          <p:nvPr>
            <p:ph type="body" sz="quarter" idx="10"/>
          </p:nvPr>
        </p:nvSpPr>
        <p:spPr>
          <a:xfrm>
            <a:off x="445134" y="2249170"/>
            <a:ext cx="12177077" cy="2188291"/>
          </a:xfrm>
        </p:spPr>
        <p:txBody>
          <a:bodyPr/>
          <a:lstStyle/>
          <a:p>
            <a:endParaRPr lang="en-US" dirty="0"/>
          </a:p>
          <a:p>
            <a:r>
              <a:rPr lang="en-US" dirty="0">
                <a:solidFill>
                  <a:schemeClr val="tx2"/>
                </a:solidFill>
              </a:rPr>
              <a:t># Enable PIN check as listed in</a:t>
            </a:r>
            <a:endParaRPr lang="en-US" dirty="0">
              <a:solidFill>
                <a:schemeClr val="tx2"/>
              </a:solidFill>
            </a:endParaRPr>
          </a:p>
          <a:p>
            <a:r>
              <a:rPr lang="en-US" dirty="0">
                <a:solidFill>
                  <a:schemeClr val="tx2"/>
                </a:solidFill>
              </a:rPr>
              <a:t># security requirements</a:t>
            </a:r>
            <a:endParaRPr lang="en-US" dirty="0">
              <a:solidFill>
                <a:schemeClr val="tx2"/>
              </a:solidFill>
            </a:endParaRPr>
          </a:p>
          <a:p>
            <a:r>
              <a:rPr lang="en-US" dirty="0" err="1"/>
              <a:t>enable_pin</a:t>
            </a:r>
            <a:r>
              <a:rPr lang="en-US" dirty="0"/>
              <a:t>(</a:t>
            </a:r>
            <a:r>
              <a:rPr lang="en-US" dirty="0" err="1"/>
              <a:t>current_user</a:t>
            </a:r>
            <a:r>
              <a:rPr lang="en-US" dirty="0"/>
              <a:t>, pin)</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Comments document your code so you and other programmers can understand the code</a:t>
            </a:r>
            <a:br>
              <a:rPr lang="en-US" b="1" dirty="0"/>
            </a:br>
            <a:r>
              <a:rPr lang="zh-CN" altLang="en-US" b="1" dirty="0"/>
              <a:t>添加注释让你和其他开发者能正确理解代码</a:t>
            </a:r>
            <a:endParaRPr lang="zh-CN" altLang="en-US" b="1" dirty="0"/>
          </a:p>
        </p:txBody>
      </p:sp>
      <p:sp>
        <p:nvSpPr>
          <p:cNvPr id="5" name="Text Placeholder 4"/>
          <p:cNvSpPr>
            <a:spLocks noGrp="1"/>
          </p:cNvSpPr>
          <p:nvPr>
            <p:ph type="body" sz="quarter" idx="10"/>
          </p:nvPr>
        </p:nvSpPr>
        <p:spPr>
          <a:xfrm>
            <a:off x="365759" y="1960245"/>
            <a:ext cx="12177077" cy="2188291"/>
          </a:xfrm>
        </p:spPr>
        <p:txBody>
          <a:bodyPr/>
          <a:lstStyle/>
          <a:p>
            <a:endParaRPr lang="en-US" dirty="0"/>
          </a:p>
          <a:p>
            <a:r>
              <a:rPr lang="en-US" dirty="0">
                <a:solidFill>
                  <a:schemeClr val="tx2"/>
                </a:solidFill>
              </a:rPr>
              <a:t># Using double quotes for this string because </a:t>
            </a:r>
            <a:endParaRPr lang="en-US" dirty="0">
              <a:solidFill>
                <a:schemeClr val="tx2"/>
              </a:solidFill>
            </a:endParaRPr>
          </a:p>
          <a:p>
            <a:r>
              <a:rPr lang="en-US" dirty="0">
                <a:solidFill>
                  <a:schemeClr val="tx2"/>
                </a:solidFill>
              </a:rPr>
              <a:t># the string itself contains a single quote</a:t>
            </a:r>
            <a:endParaRPr lang="en-US" dirty="0">
              <a:solidFill>
                <a:schemeClr val="tx2"/>
              </a:solidFill>
            </a:endParaRP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endParaRPr lang="en-US" dirty="0">
              <a:solidFill>
                <a:srgbClr val="002050"/>
              </a:solidFill>
            </a:endParaRPr>
          </a:p>
        </p:txBody>
      </p:sp>
      <p:sp>
        <p:nvSpPr>
          <p:cNvPr id="7" name="Text Placeholder 4"/>
          <p:cNvSpPr txBox="1"/>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Commenting lines of code can help you debug and figure out which line of code is causing an error</a:t>
            </a:r>
            <a:endParaRPr lang="en-US" b="1" dirty="0"/>
          </a:p>
        </p:txBody>
      </p:sp>
      <p:sp>
        <p:nvSpPr>
          <p:cNvPr id="5" name="Text Placeholder 4"/>
          <p:cNvSpPr>
            <a:spLocks noGrp="1"/>
          </p:cNvSpPr>
          <p:nvPr>
            <p:ph type="body" sz="quarter" idx="10"/>
          </p:nvPr>
        </p:nvSpPr>
        <p:spPr>
          <a:xfrm>
            <a:off x="365760" y="1371600"/>
            <a:ext cx="11704320" cy="2705735"/>
          </a:xfrm>
        </p:spPr>
        <p:txBody>
          <a:bodyPr/>
          <a:lstStyle/>
          <a:p>
            <a:endParaRPr lang="en-US" dirty="0"/>
          </a:p>
          <a:p>
            <a:endParaRPr lang="en-US" dirty="0"/>
          </a:p>
          <a:p>
            <a:r>
              <a:rPr lang="zh-CN" altLang="en-US" dirty="0"/>
              <a:t>通过加减</a:t>
            </a:r>
            <a:r>
              <a:rPr lang="zh-CN" altLang="en-US" dirty="0"/>
              <a:t>注释有助于找出可能导致错误的代码行</a:t>
            </a:r>
            <a:endParaRPr lang="en-US" dirty="0"/>
          </a:p>
          <a:p>
            <a:r>
              <a:rPr lang="en-US" dirty="0"/>
              <a:t>jiaprint(</a:t>
            </a:r>
            <a:r>
              <a:rPr lang="en-US" dirty="0">
                <a:solidFill>
                  <a:srgbClr val="C00000"/>
                </a:solidFill>
              </a:rPr>
              <a:t>'Hello world'</a:t>
            </a:r>
            <a:r>
              <a:rPr lang="en-US" dirty="0"/>
              <a:t>)</a:t>
            </a:r>
            <a:endParaRPr lang="en-US" dirty="0"/>
          </a:p>
          <a:p>
            <a:r>
              <a:rPr lang="en-US" dirty="0">
                <a:solidFill>
                  <a:schemeClr val="tx2"/>
                </a:solidFill>
              </a:rPr>
              <a:t># print('It's a small world after all')</a:t>
            </a:r>
            <a:endParaRPr lang="en-US" dirty="0">
              <a:solidFill>
                <a:schemeClr val="tx2"/>
              </a:solidFill>
            </a:endParaRPr>
          </a:p>
        </p:txBody>
      </p:sp>
      <p:sp>
        <p:nvSpPr>
          <p:cNvPr id="7" name="Text Placeholder 4"/>
          <p:cNvSpPr txBox="1"/>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Hello world</a:t>
            </a:r>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886</Words>
  <Application>WPS 演示</Application>
  <PresentationFormat>Custom</PresentationFormat>
  <Paragraphs>55</Paragraphs>
  <Slides>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Comments</vt:lpstr>
      <vt:lpstr>We add comments to our code using #</vt:lpstr>
      <vt:lpstr>Lines that start with # are not executed</vt:lpstr>
      <vt:lpstr>Comment calls to other programs to explain their purpose</vt:lpstr>
      <vt:lpstr>Comments document your code so you and other programmers can understand the code</vt:lpstr>
      <vt:lpstr>Commenting lines of code can help you debug and figure out which line of code is causing an error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215</cp:revision>
  <dcterms:created xsi:type="dcterms:W3CDTF">2015-06-04T21:40:00Z</dcterms:created>
  <dcterms:modified xsi:type="dcterms:W3CDTF">2020-01-09T07:00:55Z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