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0"/>
  </p:handoutMasterIdLst>
  <p:sldIdLst>
    <p:sldId id="283" r:id="rId3"/>
    <p:sldId id="303" r:id="rId4"/>
    <p:sldId id="305" r:id="rId6"/>
    <p:sldId id="304" r:id="rId7"/>
    <p:sldId id="298" r:id="rId8"/>
    <p:sldId id="257" r:id="rId9"/>
  </p:sldIdLst>
  <p:sldSz cx="12436475" cy="6994525"/>
  <p:notesSz cx="6858000" cy="9144000"/>
  <p:defaultText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03"/>
            <p14:sldId id="305"/>
            <p14:sldId id="304"/>
            <p14:sldId id="257"/>
            <p14:sldId id="29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anose="020B0502040204020203" pitchFamily="34" charset="0"/>
              </a:rPr>
            </a:fld>
            <a:endParaRPr lang="en-US" dirty="0">
              <a:latin typeface="Segoe UI" panose="020B0502040204020203"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4400" eaLnBrk="0" hangingPunct="0"/>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anose="020B0502040204020203" pitchFamily="34" charset="0"/>
              </a:rPr>
            </a:fld>
            <a:endParaRPr lang="en-US" dirty="0">
              <a:latin typeface="Segoe UI" panose="020B0502040204020203" pitchFamily="34" charset="0"/>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38EEC551-8CDA-4EB6-89BB-2A86C9F091C8}" type="datetime8">
              <a:rPr lang="en-US" smtClean="0"/>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4008EB6-D09E-4580-8CD6-DDB14511944F}" type="slidenum">
              <a:rPr lang="en-US" smtClean="0"/>
            </a:fld>
            <a:endParaRPr lang="en-US" dirty="0"/>
          </a:p>
        </p:txBody>
      </p:sp>
    </p:spTree>
  </p:cSld>
  <p:clrMap bg1="lt1" tx1="dk1" bg2="lt2" tx2="dk2" accent1="accent1" accent2="accent2" accent3="accent3" accent4="accent4" accent5="accent5" accent6="accent6" hlink="hlink" folHlink="folHlink"/>
  <p:hf/>
  <p:notesStyle>
    <a:lvl1pPr marL="0" algn="l" defTabSz="932815" rtl="0" eaLnBrk="1" latinLnBrk="0" hangingPunct="1">
      <a:lnSpc>
        <a:spcPct val="90000"/>
      </a:lnSpc>
      <a:spcAft>
        <a:spcPts val="340"/>
      </a:spcAft>
      <a:defRPr sz="900" kern="1200">
        <a:solidFill>
          <a:schemeClr val="tx1"/>
        </a:solidFill>
        <a:latin typeface="Segoe UI Light" panose="020B0502040204020203" pitchFamily="34" charset="0"/>
        <a:ea typeface="+mn-ea"/>
        <a:cs typeface="+mn-cs"/>
      </a:defRPr>
    </a:lvl1pPr>
    <a:lvl2pPr marL="217170" indent="-10795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2pPr>
    <a:lvl3pPr marL="334645"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3pPr>
    <a:lvl4pPr marL="492760" indent="-14986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4pPr>
    <a:lvl5pPr marL="627380"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5pPr>
    <a:lvl6pPr marL="2331720" algn="l" defTabSz="932815" rtl="0" eaLnBrk="1" latinLnBrk="0" hangingPunct="1">
      <a:defRPr sz="1200" kern="1200">
        <a:solidFill>
          <a:schemeClr val="tx1"/>
        </a:solidFill>
        <a:latin typeface="+mn-lt"/>
        <a:ea typeface="+mn-ea"/>
        <a:cs typeface="+mn-cs"/>
      </a:defRPr>
    </a:lvl6pPr>
    <a:lvl7pPr marL="2798445" algn="l" defTabSz="932815" rtl="0" eaLnBrk="1" latinLnBrk="0" hangingPunct="1">
      <a:defRPr sz="1200" kern="1200">
        <a:solidFill>
          <a:schemeClr val="tx1"/>
        </a:solidFill>
        <a:latin typeface="+mn-lt"/>
        <a:ea typeface="+mn-ea"/>
        <a:cs typeface="+mn-cs"/>
      </a:defRPr>
    </a:lvl7pPr>
    <a:lvl8pPr marL="3264535" algn="l" defTabSz="932815" rtl="0" eaLnBrk="1" latinLnBrk="0" hangingPunct="1">
      <a:defRPr sz="1200" kern="1200">
        <a:solidFill>
          <a:schemeClr val="tx1"/>
        </a:solidFill>
        <a:latin typeface="+mn-lt"/>
        <a:ea typeface="+mn-ea"/>
        <a:cs typeface="+mn-cs"/>
      </a:defRPr>
    </a:lvl8pPr>
    <a:lvl9pPr marL="3731260" algn="l" defTabSz="93281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anose="020B0502040204020203" pitchFamily="34" charset="0"/>
              </a:defRPr>
            </a:lvl1pPr>
          </a:lstStyle>
          <a:p>
            <a:r>
              <a:rPr lang="en-US" dirty="0"/>
              <a:t>Video title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spAutoFit/>
          </a:bodyPr>
          <a:lstStyle/>
          <a:p>
            <a:pPr defTabSz="932180" eaLnBrk="0" hangingPunct="0"/>
            <a:r>
              <a:rPr lang="en-US" sz="1000" baseline="0" dirty="0">
                <a:solidFill>
                  <a:schemeClr val="bg1"/>
                </a:solidFill>
                <a:cs typeface="Segoe UI" panose="020B0502040204020203"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lang="en-US" sz="1000" baseline="0" dirty="0">
              <a:solidFill>
                <a:schemeClr val="bg1"/>
              </a:solidFill>
              <a:cs typeface="Segoe UI" panose="020B0502040204020203" pitchFamily="34" charset="0"/>
            </a:endParaRPr>
          </a:p>
          <a:p>
            <a:pPr defTabSz="932180" eaLnBrk="0" hangingPunct="0"/>
            <a:r>
              <a:rPr lang="en-US" sz="1000" baseline="0" dirty="0">
                <a:solidFill>
                  <a:schemeClr val="bg1"/>
                </a:solidFill>
                <a:cs typeface="Segoe UI" panose="020B0502040204020203"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anose="020B0502040204020203"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4572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6858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9144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1430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anose="020B0604020202020204" pitchFamily="34" charset="0"/>
              <a:buNone/>
              <a:defRPr sz="3200" spc="-51"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anose="020B0502040204020203" pitchFamily="34" charset="0"/>
                <a:cs typeface="Segoe UI" panose="020B0502040204020203" pitchFamily="34" charset="0"/>
              </a:defRPr>
            </a:lvl1pPr>
          </a:lstStyle>
          <a:p>
            <a:r>
              <a:rPr lang="en-US" dirty="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panose="020B0604020202020204" pitchFamily="34" charset="0"/>
              <a:buChar char="•"/>
              <a:defRPr sz="2000"/>
            </a:lvl2pPr>
            <a:lvl3pPr marL="457200" indent="-228600">
              <a:spcBef>
                <a:spcPts val="600"/>
              </a:spcBef>
              <a:buFont typeface="Arial" panose="020B0604020202020204" pitchFamily="34" charset="0"/>
              <a:buChar char="•"/>
              <a:defRPr/>
            </a:lvl3pPr>
            <a:lvl4pPr marL="685800" indent="-228600">
              <a:spcBef>
                <a:spcPts val="600"/>
              </a:spcBef>
              <a:buFont typeface="Arial" panose="020B0604020202020204" pitchFamily="34" charset="0"/>
              <a:buChar char="•"/>
              <a:defRPr/>
            </a:lvl4pPr>
            <a:lvl5pPr marL="914400" indent="-228600">
              <a:spcBef>
                <a:spcPts val="600"/>
              </a:spcBef>
              <a:buFont typeface="Arial" panose="020B0604020202020204" pitchFamily="34" charset="0"/>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itle 5"/>
          <p:cNvSpPr>
            <a:spLocks noGrp="1"/>
          </p:cNvSpPr>
          <p:nvPr>
            <p:ph type="title"/>
          </p:nvPr>
        </p:nvSpPr>
        <p:spPr/>
        <p:txBody>
          <a:bodyPr/>
          <a:lstStyle/>
          <a:p>
            <a:r>
              <a:rPr lang="en-US" dirty="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4" Type="http://schemas.openxmlformats.org/officeDocument/2006/relationships/theme" Target="../theme/theme1.xml"/><Relationship Id="rId63" Type="http://schemas.openxmlformats.org/officeDocument/2006/relationships/tags" Target="../tags/tag39.xml"/><Relationship Id="rId62" Type="http://schemas.openxmlformats.org/officeDocument/2006/relationships/tags" Target="../tags/tag38.xml"/><Relationship Id="rId61" Type="http://schemas.openxmlformats.org/officeDocument/2006/relationships/tags" Target="../tags/tag37.xml"/><Relationship Id="rId60" Type="http://schemas.openxmlformats.org/officeDocument/2006/relationships/tags" Target="../tags/tag36.xml"/><Relationship Id="rId6" Type="http://schemas.openxmlformats.org/officeDocument/2006/relationships/slideLayout" Target="../slideLayouts/slideLayout6.xml"/><Relationship Id="rId59" Type="http://schemas.openxmlformats.org/officeDocument/2006/relationships/tags" Target="../tags/tag35.xml"/><Relationship Id="rId58" Type="http://schemas.openxmlformats.org/officeDocument/2006/relationships/tags" Target="../tags/tag34.xml"/><Relationship Id="rId57" Type="http://schemas.openxmlformats.org/officeDocument/2006/relationships/tags" Target="../tags/tag33.xml"/><Relationship Id="rId56" Type="http://schemas.openxmlformats.org/officeDocument/2006/relationships/tags" Target="../tags/tag32.xml"/><Relationship Id="rId55" Type="http://schemas.openxmlformats.org/officeDocument/2006/relationships/tags" Target="../tags/tag31.xml"/><Relationship Id="rId54" Type="http://schemas.openxmlformats.org/officeDocument/2006/relationships/tags" Target="../tags/tag30.xml"/><Relationship Id="rId53" Type="http://schemas.openxmlformats.org/officeDocument/2006/relationships/tags" Target="../tags/tag29.xml"/><Relationship Id="rId52" Type="http://schemas.openxmlformats.org/officeDocument/2006/relationships/tags" Target="../tags/tag28.xml"/><Relationship Id="rId51" Type="http://schemas.openxmlformats.org/officeDocument/2006/relationships/tags" Target="../tags/tag27.xml"/><Relationship Id="rId50" Type="http://schemas.openxmlformats.org/officeDocument/2006/relationships/tags" Target="../tags/tag26.xml"/><Relationship Id="rId5" Type="http://schemas.openxmlformats.org/officeDocument/2006/relationships/slideLayout" Target="../slideLayouts/slideLayout5.xml"/><Relationship Id="rId49" Type="http://schemas.openxmlformats.org/officeDocument/2006/relationships/tags" Target="../tags/tag25.xml"/><Relationship Id="rId48" Type="http://schemas.openxmlformats.org/officeDocument/2006/relationships/tags" Target="../tags/tag24.xml"/><Relationship Id="rId47" Type="http://schemas.openxmlformats.org/officeDocument/2006/relationships/tags" Target="../tags/tag23.xml"/><Relationship Id="rId46" Type="http://schemas.openxmlformats.org/officeDocument/2006/relationships/tags" Target="../tags/tag22.xml"/><Relationship Id="rId45" Type="http://schemas.openxmlformats.org/officeDocument/2006/relationships/tags" Target="../tags/tag21.xml"/><Relationship Id="rId44" Type="http://schemas.openxmlformats.org/officeDocument/2006/relationships/tags" Target="../tags/tag20.xml"/><Relationship Id="rId43" Type="http://schemas.openxmlformats.org/officeDocument/2006/relationships/tags" Target="../tags/tag19.xml"/><Relationship Id="rId42" Type="http://schemas.openxmlformats.org/officeDocument/2006/relationships/tags" Target="../tags/tag18.xml"/><Relationship Id="rId41" Type="http://schemas.openxmlformats.org/officeDocument/2006/relationships/tags" Target="../tags/tag17.xml"/><Relationship Id="rId40" Type="http://schemas.openxmlformats.org/officeDocument/2006/relationships/tags" Target="../tags/tag16.xml"/><Relationship Id="rId4" Type="http://schemas.openxmlformats.org/officeDocument/2006/relationships/slideLayout" Target="../slideLayouts/slideLayout4.xml"/><Relationship Id="rId39" Type="http://schemas.openxmlformats.org/officeDocument/2006/relationships/tags" Target="../tags/tag15.xml"/><Relationship Id="rId38" Type="http://schemas.openxmlformats.org/officeDocument/2006/relationships/tags" Target="../tags/tag14.xml"/><Relationship Id="rId37" Type="http://schemas.openxmlformats.org/officeDocument/2006/relationships/tags" Target="../tags/tag13.xml"/><Relationship Id="rId36" Type="http://schemas.openxmlformats.org/officeDocument/2006/relationships/tags" Target="../tags/tag12.xml"/><Relationship Id="rId35" Type="http://schemas.openxmlformats.org/officeDocument/2006/relationships/tags" Target="../tags/tag11.xml"/><Relationship Id="rId34" Type="http://schemas.openxmlformats.org/officeDocument/2006/relationships/tags" Target="../tags/tag10.xml"/><Relationship Id="rId33" Type="http://schemas.openxmlformats.org/officeDocument/2006/relationships/tags" Target="../tags/tag9.xml"/><Relationship Id="rId32" Type="http://schemas.openxmlformats.org/officeDocument/2006/relationships/tags" Target="../tags/tag8.xml"/><Relationship Id="rId31" Type="http://schemas.openxmlformats.org/officeDocument/2006/relationships/tags" Target="../tags/tag7.xml"/><Relationship Id="rId30" Type="http://schemas.openxmlformats.org/officeDocument/2006/relationships/tags" Target="../tags/tag6.xml"/><Relationship Id="rId3" Type="http://schemas.openxmlformats.org/officeDocument/2006/relationships/slideLayout" Target="../slideLayouts/slideLayout3.xml"/><Relationship Id="rId29" Type="http://schemas.openxmlformats.org/officeDocument/2006/relationships/tags" Target="../tags/tag5.xml"/><Relationship Id="rId28" Type="http://schemas.openxmlformats.org/officeDocument/2006/relationships/tags" Target="../tags/tag4.xml"/><Relationship Id="rId27" Type="http://schemas.openxmlformats.org/officeDocument/2006/relationships/tags" Target="../tags/tag3.xml"/><Relationship Id="rId26" Type="http://schemas.openxmlformats.org/officeDocument/2006/relationships/tags" Target="../tags/tag2.xml"/><Relationship Id="rId25" Type="http://schemas.openxmlformats.org/officeDocument/2006/relationships/tags" Target="../tags/tag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5" name="Rectangle 44"/>
          <p:cNvSpPr/>
          <p:nvPr userDrawn="1">
            <p:custDataLst>
              <p:tags r:id="rId25"/>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197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6" name="Rectangle 45"/>
          <p:cNvSpPr/>
          <p:nvPr userDrawn="1">
            <p:custDataLst>
              <p:tags r:id="rId26"/>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143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7" name="Rectangle 46"/>
          <p:cNvSpPr/>
          <p:nvPr userDrawn="1">
            <p:custDataLst>
              <p:tags r:id="rId27"/>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32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8" name="Rectangle 47"/>
          <p:cNvSpPr/>
          <p:nvPr userDrawn="1">
            <p:custDataLst>
              <p:tags r:id="rId28"/>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204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9" name="Rectangle 48"/>
          <p:cNvSpPr/>
          <p:nvPr userDrawn="1">
            <p:custDataLst>
              <p:tags r:id="rId29"/>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178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0" name="Rectangle 49"/>
          <p:cNvSpPr/>
          <p:nvPr userDrawn="1">
            <p:custDataLst>
              <p:tags r:id="rId30"/>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1" name="Rectangle 50"/>
          <p:cNvSpPr/>
          <p:nvPr userDrawn="1">
            <p:custDataLst>
              <p:tags r:id="rId31"/>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2" name="Rectangle 51"/>
          <p:cNvSpPr/>
          <p:nvPr userDrawn="1">
            <p:custDataLst>
              <p:tags r:id="rId32"/>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127</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3" name="Rectangle 52"/>
          <p:cNvSpPr/>
          <p:nvPr userDrawn="1">
            <p:custDataLst>
              <p:tags r:id="rId33"/>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4" name="Rectangle 53"/>
          <p:cNvSpPr/>
          <p:nvPr userDrawn="1">
            <p:custDataLst>
              <p:tags r:id="rId34"/>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5" name="Rectangle 54"/>
          <p:cNvSpPr/>
          <p:nvPr userDrawn="1">
            <p:custDataLst>
              <p:tags r:id="rId35"/>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6" name="Rectangle 55"/>
          <p:cNvSpPr/>
          <p:nvPr userDrawn="1">
            <p:custDataLst>
              <p:tags r:id="rId36"/>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60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7" name="Rectangle 56"/>
          <p:cNvSpPr/>
          <p:nvPr userDrawn="1">
            <p:custDataLst>
              <p:tags r:id="rId37"/>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244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8" name="Rectangle 57"/>
          <p:cNvSpPr/>
          <p:nvPr userDrawn="1">
            <p:custDataLst>
              <p:tags r:id="rId38"/>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236</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9" name="Rectangle 58"/>
          <p:cNvSpPr/>
          <p:nvPr userDrawn="1">
            <p:custDataLst>
              <p:tags r:id="rId39"/>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0" name="Rectangle 59"/>
          <p:cNvSpPr/>
          <p:nvPr userDrawn="1">
            <p:custDataLst>
              <p:tags r:id="rId40"/>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194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233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1" name="Rectangle 60"/>
          <p:cNvSpPr/>
          <p:nvPr userDrawn="1">
            <p:custDataLst>
              <p:tags r:id="rId41"/>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2" name="Rectangle 61"/>
          <p:cNvSpPr/>
          <p:nvPr userDrawn="1">
            <p:custDataLst>
              <p:tags r:id="rId42"/>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198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3" name="Rectangle 62"/>
          <p:cNvSpPr/>
          <p:nvPr userDrawn="1">
            <p:custDataLst>
              <p:tags r:id="rId43"/>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4" name="Rectangle 63"/>
          <p:cNvSpPr/>
          <p:nvPr userDrawn="1">
            <p:custDataLst>
              <p:tags r:id="rId44"/>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73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5" name="Rectangle 64"/>
          <p:cNvSpPr/>
          <p:nvPr userDrawn="1">
            <p:custDataLst>
              <p:tags r:id="rId45"/>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6" name="Rectangle 65"/>
          <p:cNvSpPr/>
          <p:nvPr userDrawn="1">
            <p:custDataLst>
              <p:tags r:id="rId46"/>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7" name="Rectangle 66"/>
          <p:cNvSpPr/>
          <p:nvPr userDrawn="1">
            <p:custDataLst>
              <p:tags r:id="rId47"/>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8" name="Rectangle 67"/>
          <p:cNvSpPr/>
          <p:nvPr userDrawn="1">
            <p:custDataLst>
              <p:tags r:id="rId48"/>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209</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9" name="Rectangle 68"/>
          <p:cNvSpPr/>
          <p:nvPr userDrawn="1">
            <p:custDataLst>
              <p:tags r:id="rId49"/>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221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0" name="Rectangle 69"/>
          <p:cNvSpPr/>
          <p:nvPr userDrawn="1">
            <p:custDataLst>
              <p:tags r:id="rId50"/>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232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1" name="Rectangle 70"/>
          <p:cNvSpPr/>
          <p:nvPr userDrawn="1">
            <p:custDataLst>
              <p:tags r:id="rId51"/>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2" name="Rectangle 71"/>
          <p:cNvSpPr/>
          <p:nvPr userDrawn="1">
            <p:custDataLst>
              <p:tags r:id="rId52"/>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3" name="Rectangle 72"/>
          <p:cNvSpPr/>
          <p:nvPr userDrawn="1">
            <p:custDataLst>
              <p:tags r:id="rId53"/>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122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4" name="Rectangle 73"/>
          <p:cNvSpPr/>
          <p:nvPr userDrawn="1">
            <p:custDataLst>
              <p:tags r:id="rId54"/>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68</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5" name="Rectangle 74"/>
          <p:cNvSpPr/>
          <p:nvPr userDrawn="1">
            <p:custDataLst>
              <p:tags r:id="rId55"/>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6" name="Rectangle 75"/>
          <p:cNvSpPr/>
          <p:nvPr userDrawn="1">
            <p:custDataLst>
              <p:tags r:id="rId56"/>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7" name="Rectangle 76"/>
          <p:cNvSpPr/>
          <p:nvPr userDrawn="1">
            <p:custDataLst>
              <p:tags r:id="rId57"/>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8" name="Rectangle 77"/>
          <p:cNvSpPr/>
          <p:nvPr userDrawn="1">
            <p:custDataLst>
              <p:tags r:id="rId58"/>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9" name="Rectangle 78"/>
          <p:cNvSpPr/>
          <p:nvPr userDrawn="1">
            <p:custDataLst>
              <p:tags r:id="rId59"/>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0" name="Rectangle 79"/>
          <p:cNvSpPr/>
          <p:nvPr userDrawn="1">
            <p:custDataLst>
              <p:tags r:id="rId60"/>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1" name="Rectangle 80"/>
          <p:cNvSpPr/>
          <p:nvPr userDrawn="1">
            <p:custDataLst>
              <p:tags r:id="rId61"/>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2" name="Rectangle 81"/>
          <p:cNvSpPr/>
          <p:nvPr userDrawn="1">
            <p:custDataLst>
              <p:tags r:id="rId62"/>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3" name="Rectangle 82"/>
          <p:cNvSpPr/>
          <p:nvPr userDrawn="1">
            <p:custDataLst>
              <p:tags r:id="rId63"/>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166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p:fade/>
  </p:transition>
  <p:txStyles>
    <p:titleStyle>
      <a:lvl1pPr algn="l" defTabSz="932815"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Complex condition checks</a:t>
            </a:r>
            <a:br>
              <a:rPr lang="en-US" dirty="0">
                <a:solidFill>
                  <a:schemeClr val="bg1"/>
                </a:solidFill>
              </a:rPr>
            </a:br>
            <a:r>
              <a:rPr lang="zh-CN" altLang="en-US" dirty="0">
                <a:solidFill>
                  <a:schemeClr val="bg1"/>
                </a:solidFill>
              </a:rPr>
              <a:t>复杂条件检查</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t>Sometimes you can combine conditions with AND instead of nesting if statements</a:t>
            </a:r>
            <a:r>
              <a:rPr lang="zh-CN" altLang="en-US" sz="3200" b="1" dirty="0"/>
              <a:t>有时可以使用</a:t>
            </a:r>
            <a:r>
              <a:rPr altLang="zh-CN" sz="3200" b="1" dirty="0"/>
              <a:t>and</a:t>
            </a:r>
            <a:r>
              <a:rPr lang="zh-CN" altLang="en-US" sz="3200" b="1" dirty="0"/>
              <a:t>代替嵌套</a:t>
            </a:r>
            <a:r>
              <a:rPr altLang="zh-CN" sz="3200" b="1" dirty="0"/>
              <a:t>if</a:t>
            </a:r>
            <a:r>
              <a:rPr lang="zh-CN" altLang="en-US" sz="3200" b="1" dirty="0"/>
              <a:t>语句</a:t>
            </a:r>
            <a:endParaRPr lang="zh-CN" altLang="en-US" sz="3200" b="1" dirty="0"/>
          </a:p>
        </p:txBody>
      </p:sp>
      <p:sp>
        <p:nvSpPr>
          <p:cNvPr id="5" name="Text Placeholder 4"/>
          <p:cNvSpPr>
            <a:spLocks noGrp="1"/>
          </p:cNvSpPr>
          <p:nvPr>
            <p:ph type="body" sz="quarter" idx="10"/>
          </p:nvPr>
        </p:nvSpPr>
        <p:spPr>
          <a:xfrm>
            <a:off x="503236" y="1371600"/>
            <a:ext cx="11566843" cy="5829288"/>
          </a:xfrm>
        </p:spPr>
        <p:txBody>
          <a:bodyPr/>
          <a:lstStyle/>
          <a:p>
            <a:endParaRPr lang="en-CA" dirty="0"/>
          </a:p>
          <a:p>
            <a:r>
              <a:rPr lang="en-US" dirty="0"/>
              <a:t>if </a:t>
            </a:r>
            <a:r>
              <a:rPr lang="en-US" dirty="0" err="1"/>
              <a:t>gpa</a:t>
            </a:r>
            <a:r>
              <a:rPr lang="en-US" dirty="0"/>
              <a:t> &gt;= .85:</a:t>
            </a:r>
            <a:endParaRPr lang="en-US" dirty="0"/>
          </a:p>
          <a:p>
            <a:r>
              <a:rPr lang="en-US" dirty="0"/>
              <a:t>	if </a:t>
            </a:r>
            <a:r>
              <a:rPr lang="en-US" dirty="0" err="1"/>
              <a:t>lowest_grade</a:t>
            </a:r>
            <a:r>
              <a:rPr lang="en-US" dirty="0"/>
              <a:t> &gt;= .70:</a:t>
            </a:r>
            <a:endParaRPr lang="en-US" dirty="0"/>
          </a:p>
          <a:p>
            <a:r>
              <a:rPr lang="en-US" dirty="0"/>
              <a:t>		print(</a:t>
            </a:r>
            <a:r>
              <a:rPr lang="en-US" dirty="0">
                <a:solidFill>
                  <a:srgbClr val="C00000"/>
                </a:solidFill>
              </a:rPr>
              <a:t>'Well done'</a:t>
            </a:r>
            <a:r>
              <a:rPr lang="en-US" dirty="0">
                <a:solidFill>
                  <a:srgbClr val="002050"/>
                </a:solidFill>
              </a:rPr>
              <a:t>)</a:t>
            </a:r>
            <a:endParaRPr lang="en-US" dirty="0">
              <a:solidFill>
                <a:srgbClr val="002050"/>
              </a:solidFill>
            </a:endParaRPr>
          </a:p>
          <a:p>
            <a:endParaRPr lang="en-US" dirty="0"/>
          </a:p>
          <a:p>
            <a:endParaRPr lang="en-US" dirty="0"/>
          </a:p>
          <a:p>
            <a:r>
              <a:rPr lang="en-US" dirty="0"/>
              <a:t>if </a:t>
            </a:r>
            <a:r>
              <a:rPr lang="en-US" dirty="0" err="1"/>
              <a:t>gpa</a:t>
            </a:r>
            <a:r>
              <a:rPr lang="en-US" dirty="0"/>
              <a:t> &gt;= .85 </a:t>
            </a:r>
            <a:r>
              <a:rPr lang="en-US" dirty="0">
                <a:highlight>
                  <a:srgbClr val="FFFF00"/>
                </a:highlight>
              </a:rPr>
              <a:t>and</a:t>
            </a:r>
            <a:r>
              <a:rPr lang="en-US" dirty="0"/>
              <a:t> </a:t>
            </a:r>
            <a:r>
              <a:rPr lang="en-US" dirty="0" err="1"/>
              <a:t>lowest_grade</a:t>
            </a:r>
            <a:r>
              <a:rPr lang="en-US" dirty="0"/>
              <a:t> &gt;= .70:</a:t>
            </a:r>
            <a:endParaRPr lang="en-US" dirty="0"/>
          </a:p>
          <a:p>
            <a:r>
              <a:rPr lang="en-US" dirty="0"/>
              <a:t>	print(</a:t>
            </a:r>
            <a:r>
              <a:rPr lang="en-US" dirty="0">
                <a:solidFill>
                  <a:srgbClr val="C00000"/>
                </a:solidFill>
              </a:rPr>
              <a:t>'Well done'</a:t>
            </a:r>
            <a:r>
              <a:rPr lang="en-US" dirty="0">
                <a:solidFill>
                  <a:srgbClr val="002050"/>
                </a:solidFill>
              </a:rPr>
              <a:t>)</a:t>
            </a:r>
            <a:endParaRPr lang="en-US" dirty="0">
              <a:solidFill>
                <a:srgbClr val="002050"/>
              </a:solidFill>
            </a:endParaRPr>
          </a:p>
          <a:p>
            <a:endParaRPr lang="en-CA" dirty="0"/>
          </a:p>
          <a:p>
            <a:endParaRPr lang="en-CA" dirty="0"/>
          </a:p>
          <a:p>
            <a:endParaRPr lang="en-CA" dirty="0"/>
          </a:p>
        </p:txBody>
      </p:sp>
      <p:sp>
        <p:nvSpPr>
          <p:cNvPr id="6" name="Rectangle 5"/>
          <p:cNvSpPr/>
          <p:nvPr/>
        </p:nvSpPr>
        <p:spPr bwMode="auto">
          <a:xfrm>
            <a:off x="6904037" y="1820862"/>
            <a:ext cx="4724400" cy="26670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r>
              <a:rPr lang="en-CA" sz="2400" dirty="0">
                <a:solidFill>
                  <a:srgbClr val="FF0000"/>
                </a:solidFill>
                <a:ea typeface="Segoe UI" panose="020B0502040204020203" pitchFamily="34" charset="0"/>
                <a:cs typeface="Segoe UI" panose="020B0502040204020203" pitchFamily="34" charset="0"/>
              </a:rPr>
              <a:t>Requirements for honour roll</a:t>
            </a:r>
            <a:endParaRPr lang="en-CA" sz="2400" dirty="0">
              <a:solidFill>
                <a:srgbClr val="FF0000"/>
              </a:solidFill>
              <a:ea typeface="Segoe UI" panose="020B0502040204020203" pitchFamily="34" charset="0"/>
              <a:cs typeface="Segoe UI" panose="020B0502040204020203" pitchFamily="34" charset="0"/>
            </a:endParaRPr>
          </a:p>
          <a:p>
            <a:pPr algn="ctr" defTabSz="932180" fontAlgn="base">
              <a:lnSpc>
                <a:spcPct val="90000"/>
              </a:lnSpc>
              <a:spcBef>
                <a:spcPct val="0"/>
              </a:spcBef>
              <a:spcAft>
                <a:spcPct val="0"/>
              </a:spcAft>
            </a:pPr>
            <a:endParaRPr lang="en-CA" sz="2400"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r>
              <a:rPr lang="en-CA" sz="2400" dirty="0">
                <a:solidFill>
                  <a:srgbClr val="FF0000"/>
                </a:solidFill>
                <a:ea typeface="Segoe UI" panose="020B0502040204020203" pitchFamily="34" charset="0"/>
                <a:cs typeface="Segoe UI" panose="020B0502040204020203" pitchFamily="34" charset="0"/>
              </a:rPr>
              <a:t>Minimum 85% grade point average</a:t>
            </a:r>
            <a:endParaRPr lang="en-CA" sz="2400"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endParaRPr lang="en-CA" sz="2400"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r>
              <a:rPr lang="en-CA" sz="2400" dirty="0">
                <a:solidFill>
                  <a:srgbClr val="FF0000"/>
                </a:solidFill>
                <a:ea typeface="Segoe UI" panose="020B0502040204020203" pitchFamily="34" charset="0"/>
                <a:cs typeface="Segoe UI" panose="020B0502040204020203" pitchFamily="34" charset="0"/>
              </a:rPr>
              <a:t>Lowest grade is at least 70%</a:t>
            </a:r>
            <a:endParaRPr lang="en-CA" sz="2400" dirty="0">
              <a:solidFill>
                <a:srgbClr val="FF0000"/>
              </a:solidFill>
              <a:ea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How AND statements are processed</a:t>
            </a:r>
            <a:br>
              <a:rPr lang="en-US" b="1" dirty="0"/>
            </a:br>
            <a:r>
              <a:rPr lang="zh-CN" altLang="en-US" b="1" dirty="0"/>
              <a:t>看看</a:t>
            </a:r>
            <a:r>
              <a:rPr altLang="zh-CN" b="1" dirty="0"/>
              <a:t>AND</a:t>
            </a:r>
            <a:r>
              <a:rPr lang="zh-CN" altLang="en-US" b="1" dirty="0"/>
              <a:t>语句怎么执行的</a:t>
            </a:r>
            <a:endParaRPr lang="zh-CN" altLang="en-US" b="1" dirty="0"/>
          </a:p>
        </p:txBody>
      </p:sp>
      <p:graphicFrame>
        <p:nvGraphicFramePr>
          <p:cNvPr id="7" name="Table 6"/>
          <p:cNvGraphicFramePr>
            <a:graphicFrameLocks noGrp="1"/>
          </p:cNvGraphicFramePr>
          <p:nvPr/>
        </p:nvGraphicFramePr>
        <p:xfrm>
          <a:off x="1570037" y="1997011"/>
          <a:ext cx="8305799" cy="1922050"/>
        </p:xfrm>
        <a:graphic>
          <a:graphicData uri="http://schemas.openxmlformats.org/drawingml/2006/table">
            <a:tbl>
              <a:tblPr firstRow="1" bandRow="1">
                <a:tableStyleId>{21E4AEA4-8DFA-4A89-87EB-49C32662AFE0}</a:tableStyleId>
              </a:tblPr>
              <a:tblGrid>
                <a:gridCol w="1896593"/>
                <a:gridCol w="2698997"/>
                <a:gridCol w="3710209"/>
              </a:tblGrid>
              <a:tr h="384410">
                <a:tc>
                  <a:txBody>
                    <a:bodyPr/>
                    <a:lstStyle/>
                    <a:p>
                      <a:r>
                        <a:rPr lang="en-CA" dirty="0"/>
                        <a:t>First Condition</a:t>
                      </a:r>
                      <a:endParaRPr lang="en-CA" dirty="0"/>
                    </a:p>
                  </a:txBody>
                  <a:tcPr/>
                </a:tc>
                <a:tc>
                  <a:txBody>
                    <a:bodyPr/>
                    <a:lstStyle/>
                    <a:p>
                      <a:r>
                        <a:rPr lang="en-CA" dirty="0"/>
                        <a:t>Second Condition</a:t>
                      </a:r>
                      <a:endParaRPr lang="en-CA" dirty="0"/>
                    </a:p>
                  </a:txBody>
                  <a:tcPr/>
                </a:tc>
                <a:tc>
                  <a:txBody>
                    <a:bodyPr/>
                    <a:lstStyle/>
                    <a:p>
                      <a:r>
                        <a:rPr lang="en-CA" dirty="0"/>
                        <a:t>Condition evaluates as</a:t>
                      </a:r>
                      <a:endParaRPr lang="en-CA" dirty="0"/>
                    </a:p>
                  </a:txBody>
                  <a:tcPr/>
                </a:tc>
              </a:tr>
              <a:tr h="384410">
                <a:tc>
                  <a:txBody>
                    <a:bodyPr/>
                    <a:lstStyle/>
                    <a:p>
                      <a:r>
                        <a:rPr lang="en-CA" b="1" dirty="0"/>
                        <a:t>TRUE</a:t>
                      </a:r>
                      <a:endParaRPr lang="en-CA" b="1" dirty="0"/>
                    </a:p>
                  </a:txBody>
                  <a:tcPr/>
                </a:tc>
                <a:tc>
                  <a:txBody>
                    <a:bodyPr/>
                    <a:lstStyle/>
                    <a:p>
                      <a:r>
                        <a:rPr lang="en-CA" b="1" dirty="0"/>
                        <a:t>TRUE</a:t>
                      </a:r>
                      <a:endParaRPr lang="en-CA" b="1" dirty="0"/>
                    </a:p>
                  </a:txBody>
                  <a:tcPr/>
                </a:tc>
                <a:tc>
                  <a:txBody>
                    <a:bodyPr/>
                    <a:lstStyle/>
                    <a:p>
                      <a:r>
                        <a:rPr lang="en-CA" b="1" dirty="0"/>
                        <a:t>TRUE</a:t>
                      </a:r>
                      <a:endParaRPr lang="en-CA" b="1" dirty="0"/>
                    </a:p>
                  </a:txBody>
                  <a:tcPr/>
                </a:tc>
              </a:tr>
              <a:tr h="384410">
                <a:tc>
                  <a:txBody>
                    <a:bodyPr/>
                    <a:lstStyle/>
                    <a:p>
                      <a:r>
                        <a:rPr lang="en-CA" b="1" dirty="0"/>
                        <a:t>TRUE</a:t>
                      </a:r>
                      <a:endParaRPr lang="en-CA" b="1" dirty="0"/>
                    </a:p>
                  </a:txBody>
                  <a:tcPr/>
                </a:tc>
                <a:tc>
                  <a:txBody>
                    <a:bodyPr/>
                    <a:lstStyle/>
                    <a:p>
                      <a:r>
                        <a:rPr lang="en-CA" b="1" dirty="0"/>
                        <a:t>FALSE</a:t>
                      </a:r>
                      <a:endParaRPr lang="en-CA" b="1" dirty="0"/>
                    </a:p>
                  </a:txBody>
                  <a:tcPr/>
                </a:tc>
                <a:tc>
                  <a:txBody>
                    <a:bodyPr/>
                    <a:lstStyle/>
                    <a:p>
                      <a:r>
                        <a:rPr lang="en-CA" b="1" dirty="0"/>
                        <a:t>FALSE</a:t>
                      </a:r>
                      <a:endParaRPr lang="en-CA" b="1" dirty="0"/>
                    </a:p>
                  </a:txBody>
                  <a:tcPr/>
                </a:tc>
              </a:tr>
              <a:tr h="384410">
                <a:tc>
                  <a:txBody>
                    <a:bodyPr/>
                    <a:lstStyle/>
                    <a:p>
                      <a:r>
                        <a:rPr lang="en-CA" b="1" dirty="0"/>
                        <a:t>FALSE</a:t>
                      </a:r>
                      <a:endParaRPr lang="en-CA" b="1" dirty="0"/>
                    </a:p>
                  </a:txBody>
                  <a:tcPr/>
                </a:tc>
                <a:tc>
                  <a:txBody>
                    <a:bodyPr/>
                    <a:lstStyle/>
                    <a:p>
                      <a:r>
                        <a:rPr lang="en-CA" b="1" dirty="0"/>
                        <a:t>TRUE</a:t>
                      </a:r>
                      <a:endParaRPr lang="en-CA" b="1" dirty="0"/>
                    </a:p>
                  </a:txBody>
                  <a:tcPr/>
                </a:tc>
                <a:tc>
                  <a:txBody>
                    <a:bodyPr/>
                    <a:lstStyle/>
                    <a:p>
                      <a:r>
                        <a:rPr lang="en-CA" b="1" dirty="0"/>
                        <a:t>FALSE</a:t>
                      </a:r>
                      <a:endParaRPr lang="en-CA" b="1" dirty="0"/>
                    </a:p>
                  </a:txBody>
                  <a:tcPr/>
                </a:tc>
              </a:tr>
              <a:tr h="384410">
                <a:tc>
                  <a:txBody>
                    <a:bodyPr/>
                    <a:lstStyle/>
                    <a:p>
                      <a:r>
                        <a:rPr lang="en-CA" b="1" dirty="0"/>
                        <a:t>FALSE</a:t>
                      </a:r>
                      <a:endParaRPr lang="en-CA" b="1" dirty="0"/>
                    </a:p>
                  </a:txBody>
                  <a:tcPr/>
                </a:tc>
                <a:tc>
                  <a:txBody>
                    <a:bodyPr/>
                    <a:lstStyle/>
                    <a:p>
                      <a:r>
                        <a:rPr lang="en-CA" b="1" dirty="0"/>
                        <a:t>FALSE</a:t>
                      </a:r>
                      <a:endParaRPr lang="en-CA" b="1" dirty="0"/>
                    </a:p>
                  </a:txBody>
                  <a:tcPr/>
                </a:tc>
                <a:tc>
                  <a:txBody>
                    <a:bodyPr/>
                    <a:lstStyle/>
                    <a:p>
                      <a:r>
                        <a:rPr lang="en-CA" b="1" dirty="0"/>
                        <a:t>FALSE</a:t>
                      </a:r>
                      <a:endParaRPr lang="en-CA" b="1"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t>If you need to remember the results of a condition check later in your code, use Boolean variables as flags</a:t>
            </a:r>
            <a:r>
              <a:rPr lang="zh-CN" altLang="en-US" sz="3200" b="1" dirty="0"/>
              <a:t>如果你希望稍后使用条件判断的结果，可以用布尔值存储</a:t>
            </a:r>
            <a:endParaRPr lang="zh-CN" altLang="en-US" sz="3200" b="1" dirty="0"/>
          </a:p>
        </p:txBody>
      </p:sp>
      <p:sp>
        <p:nvSpPr>
          <p:cNvPr id="5" name="Text Placeholder 4"/>
          <p:cNvSpPr>
            <a:spLocks noGrp="1"/>
          </p:cNvSpPr>
          <p:nvPr>
            <p:ph type="body" sz="quarter" idx="10"/>
          </p:nvPr>
        </p:nvSpPr>
        <p:spPr>
          <a:xfrm>
            <a:off x="503236" y="1371600"/>
            <a:ext cx="11566843" cy="6869573"/>
          </a:xfrm>
        </p:spPr>
        <p:txBody>
          <a:bodyPr/>
          <a:lstStyle/>
          <a:p>
            <a:endParaRPr lang="en-CA" dirty="0"/>
          </a:p>
          <a:p>
            <a:endParaRPr lang="en-US" dirty="0"/>
          </a:p>
          <a:p>
            <a:r>
              <a:rPr lang="en-US" dirty="0"/>
              <a:t>if </a:t>
            </a:r>
            <a:r>
              <a:rPr lang="en-US" dirty="0" err="1"/>
              <a:t>gpa</a:t>
            </a:r>
            <a:r>
              <a:rPr lang="en-US" dirty="0"/>
              <a:t> &gt;= .85 and </a:t>
            </a:r>
            <a:r>
              <a:rPr lang="en-US" dirty="0" err="1"/>
              <a:t>lowest_grade</a:t>
            </a:r>
            <a:r>
              <a:rPr lang="en-US" dirty="0"/>
              <a:t> &gt;= .70:</a:t>
            </a:r>
            <a:endParaRPr lang="en-US" dirty="0"/>
          </a:p>
          <a:p>
            <a:r>
              <a:rPr lang="en-US" dirty="0"/>
              <a:t>	</a:t>
            </a:r>
            <a:r>
              <a:rPr lang="en-US" dirty="0" err="1">
                <a:highlight>
                  <a:srgbClr val="FFFF00"/>
                </a:highlight>
              </a:rPr>
              <a:t>honour_roll</a:t>
            </a:r>
            <a:r>
              <a:rPr lang="en-US" dirty="0">
                <a:highlight>
                  <a:srgbClr val="FFFF00"/>
                </a:highlight>
              </a:rPr>
              <a:t> = True</a:t>
            </a:r>
            <a:endParaRPr lang="en-US" dirty="0">
              <a:highlight>
                <a:srgbClr val="FFFF00"/>
              </a:highlight>
            </a:endParaRPr>
          </a:p>
          <a:p>
            <a:r>
              <a:rPr lang="en-US" dirty="0"/>
              <a:t>else:</a:t>
            </a:r>
            <a:endParaRPr lang="en-US" dirty="0"/>
          </a:p>
          <a:p>
            <a:r>
              <a:rPr lang="en-US" dirty="0"/>
              <a:t>	</a:t>
            </a:r>
            <a:r>
              <a:rPr lang="en-US" dirty="0" err="1">
                <a:highlight>
                  <a:srgbClr val="FFFF00"/>
                </a:highlight>
              </a:rPr>
              <a:t>honour_roll</a:t>
            </a:r>
            <a:r>
              <a:rPr lang="en-US" dirty="0">
                <a:highlight>
                  <a:srgbClr val="FFFF00"/>
                </a:highlight>
              </a:rPr>
              <a:t> = False</a:t>
            </a:r>
            <a:endParaRPr lang="en-US" dirty="0">
              <a:highlight>
                <a:srgbClr val="FFFF00"/>
              </a:highlight>
            </a:endParaRPr>
          </a:p>
          <a:p>
            <a:r>
              <a:rPr lang="en-US" dirty="0">
                <a:solidFill>
                  <a:schemeClr val="accent1"/>
                </a:solidFill>
              </a:rPr>
              <a:t># Somewhere later in your code</a:t>
            </a:r>
            <a:endParaRPr lang="en-US" dirty="0">
              <a:solidFill>
                <a:schemeClr val="accent1"/>
              </a:solidFill>
            </a:endParaRPr>
          </a:p>
          <a:p>
            <a:r>
              <a:rPr lang="en-US" dirty="0"/>
              <a:t>if </a:t>
            </a:r>
            <a:r>
              <a:rPr lang="en-US" dirty="0" err="1">
                <a:highlight>
                  <a:srgbClr val="FFFF00"/>
                </a:highlight>
              </a:rPr>
              <a:t>honour_roll</a:t>
            </a:r>
            <a:r>
              <a:rPr lang="en-US" dirty="0"/>
              <a:t>:</a:t>
            </a:r>
            <a:endParaRPr lang="en-US" dirty="0"/>
          </a:p>
          <a:p>
            <a:r>
              <a:rPr lang="en-US" dirty="0"/>
              <a:t>	print(</a:t>
            </a:r>
            <a:r>
              <a:rPr lang="en-US" dirty="0">
                <a:solidFill>
                  <a:srgbClr val="C00000"/>
                </a:solidFill>
              </a:rPr>
              <a:t>'Well done'</a:t>
            </a:r>
            <a:r>
              <a:rPr lang="en-US" dirty="0">
                <a:solidFill>
                  <a:srgbClr val="002050"/>
                </a:solidFill>
              </a:rPr>
              <a:t>)</a:t>
            </a:r>
            <a:endParaRPr lang="en-US" dirty="0">
              <a:solidFill>
                <a:srgbClr val="002050"/>
              </a:solidFill>
            </a:endParaRPr>
          </a:p>
          <a:p>
            <a:endParaRPr lang="en-US" dirty="0"/>
          </a:p>
          <a:p>
            <a:endParaRPr lang="en-CA" dirty="0"/>
          </a:p>
          <a:p>
            <a:endParaRPr lang="en-CA" dirty="0"/>
          </a:p>
          <a:p>
            <a:endParaRPr lang="en-CA"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Combining operators allows you to handle complex business rules in your code but must be tested very carefully to avoid introducing errors</a:t>
            </a:r>
            <a:br>
              <a:rPr lang="en-US" b="1" dirty="0"/>
            </a:br>
            <a:r>
              <a:rPr lang="zh-CN" altLang="en-US" b="1" dirty="0"/>
              <a:t>复合操作可以处理复杂的业务规则，但是你的代码需要细致的测试避免引入错误</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THEMEID" val="1"/>
</p:tagLst>
</file>

<file path=ppt/tags/tag10.xml><?xml version="1.0" encoding="utf-8"?>
<p:tagLst xmlns:p="http://schemas.openxmlformats.org/presentationml/2006/main">
  <p:tag name="THEMEID" val="10"/>
</p:tagLst>
</file>

<file path=ppt/tags/tag11.xml><?xml version="1.0" encoding="utf-8"?>
<p:tagLst xmlns:p="http://schemas.openxmlformats.org/presentationml/2006/main">
  <p:tag name="THEMEID" val="11"/>
</p:tagLst>
</file>

<file path=ppt/tags/tag12.xml><?xml version="1.0" encoding="utf-8"?>
<p:tagLst xmlns:p="http://schemas.openxmlformats.org/presentationml/2006/main">
  <p:tag name="THEMEID" val="12"/>
</p:tagLst>
</file>

<file path=ppt/tags/tag13.xml><?xml version="1.0" encoding="utf-8"?>
<p:tagLst xmlns:p="http://schemas.openxmlformats.org/presentationml/2006/main">
  <p:tag name="THEMEIDCC" val="1"/>
</p:tagLst>
</file>

<file path=ppt/tags/tag14.xml><?xml version="1.0" encoding="utf-8"?>
<p:tagLst xmlns:p="http://schemas.openxmlformats.org/presentationml/2006/main">
  <p:tag name="THEMEIDCC" val="2"/>
</p:tagLst>
</file>

<file path=ppt/tags/tag15.xml><?xml version="1.0" encoding="utf-8"?>
<p:tagLst xmlns:p="http://schemas.openxmlformats.org/presentationml/2006/main">
  <p:tag name="THEMEIDCC" val="3"/>
</p:tagLst>
</file>

<file path=ppt/tags/tag16.xml><?xml version="1.0" encoding="utf-8"?>
<p:tagLst xmlns:p="http://schemas.openxmlformats.org/presentationml/2006/main">
  <p:tag name="THEMEIDCC" val="4"/>
</p:tagLst>
</file>

<file path=ppt/tags/tag17.xml><?xml version="1.0" encoding="utf-8"?>
<p:tagLst xmlns:p="http://schemas.openxmlformats.org/presentationml/2006/main">
  <p:tag name="THEMEIDCC" val="5"/>
</p:tagLst>
</file>

<file path=ppt/tags/tag18.xml><?xml version="1.0" encoding="utf-8"?>
<p:tagLst xmlns:p="http://schemas.openxmlformats.org/presentationml/2006/main">
  <p:tag name="THEMEIDCC" val="6"/>
</p:tagLst>
</file>

<file path=ppt/tags/tag19.xml><?xml version="1.0" encoding="utf-8"?>
<p:tagLst xmlns:p="http://schemas.openxmlformats.org/presentationml/2006/main">
  <p:tag name="THEMEIDCC" val="7"/>
</p:tagLst>
</file>

<file path=ppt/tags/tag2.xml><?xml version="1.0" encoding="utf-8"?>
<p:tagLst xmlns:p="http://schemas.openxmlformats.org/presentationml/2006/main">
  <p:tag name="THEMEID" val="2"/>
</p:tagLst>
</file>

<file path=ppt/tags/tag20.xml><?xml version="1.0" encoding="utf-8"?>
<p:tagLst xmlns:p="http://schemas.openxmlformats.org/presentationml/2006/main">
  <p:tag name="THEMEIDCC" val="8"/>
</p:tagLst>
</file>

<file path=ppt/tags/tag21.xml><?xml version="1.0" encoding="utf-8"?>
<p:tagLst xmlns:p="http://schemas.openxmlformats.org/presentationml/2006/main">
  <p:tag name="THEMEIDCC" val="9"/>
</p:tagLst>
</file>

<file path=ppt/tags/tag22.xml><?xml version="1.0" encoding="utf-8"?>
<p:tagLst xmlns:p="http://schemas.openxmlformats.org/presentationml/2006/main">
  <p:tag name="THEMEIDCC" val="10"/>
</p:tagLst>
</file>

<file path=ppt/tags/tag23.xml><?xml version="1.0" encoding="utf-8"?>
<p:tagLst xmlns:p="http://schemas.openxmlformats.org/presentationml/2006/main">
  <p:tag name="THEMEIDCC" val="11"/>
</p:tagLst>
</file>

<file path=ppt/tags/tag24.xml><?xml version="1.0" encoding="utf-8"?>
<p:tagLst xmlns:p="http://schemas.openxmlformats.org/presentationml/2006/main">
  <p:tag name="THEMEIDCC" val="12"/>
</p:tagLst>
</file>

<file path=ppt/tags/tag25.xml><?xml version="1.0" encoding="utf-8"?>
<p:tagLst xmlns:p="http://schemas.openxmlformats.org/presentationml/2006/main">
  <p:tag name="THEMEIDCC" val="1"/>
</p:tagLst>
</file>

<file path=ppt/tags/tag26.xml><?xml version="1.0" encoding="utf-8"?>
<p:tagLst xmlns:p="http://schemas.openxmlformats.org/presentationml/2006/main">
  <p:tag name="THEMEIDCC" val="2"/>
</p:tagLst>
</file>

<file path=ppt/tags/tag27.xml><?xml version="1.0" encoding="utf-8"?>
<p:tagLst xmlns:p="http://schemas.openxmlformats.org/presentationml/2006/main">
  <p:tag name="THEMEIDCC" val="3"/>
</p:tagLst>
</file>

<file path=ppt/tags/tag28.xml><?xml version="1.0" encoding="utf-8"?>
<p:tagLst xmlns:p="http://schemas.openxmlformats.org/presentationml/2006/main">
  <p:tag name="THEMEIDCC" val="4"/>
</p:tagLst>
</file>

<file path=ppt/tags/tag29.xml><?xml version="1.0" encoding="utf-8"?>
<p:tagLst xmlns:p="http://schemas.openxmlformats.org/presentationml/2006/main">
  <p:tag name="THEMEIDCC" val="5"/>
</p:tagLst>
</file>

<file path=ppt/tags/tag3.xml><?xml version="1.0" encoding="utf-8"?>
<p:tagLst xmlns:p="http://schemas.openxmlformats.org/presentationml/2006/main">
  <p:tag name="THEMEID" val="3"/>
</p:tagLst>
</file>

<file path=ppt/tags/tag30.xml><?xml version="1.0" encoding="utf-8"?>
<p:tagLst xmlns:p="http://schemas.openxmlformats.org/presentationml/2006/main">
  <p:tag name="THEMEIDCC" val="6"/>
</p:tagLst>
</file>

<file path=ppt/tags/tag31.xml><?xml version="1.0" encoding="utf-8"?>
<p:tagLst xmlns:p="http://schemas.openxmlformats.org/presentationml/2006/main">
  <p:tag name="THEMEIDCC" val="8"/>
</p:tagLst>
</file>

<file path=ppt/tags/tag32.xml><?xml version="1.0" encoding="utf-8"?>
<p:tagLst xmlns:p="http://schemas.openxmlformats.org/presentationml/2006/main">
  <p:tag name="THEMEIDCC" val="9"/>
</p:tagLst>
</file>

<file path=ppt/tags/tag33.xml><?xml version="1.0" encoding="utf-8"?>
<p:tagLst xmlns:p="http://schemas.openxmlformats.org/presentationml/2006/main">
  <p:tag name="THEMEIDCC" val="10"/>
</p:tagLst>
</file>

<file path=ppt/tags/tag34.xml><?xml version="1.0" encoding="utf-8"?>
<p:tagLst xmlns:p="http://schemas.openxmlformats.org/presentationml/2006/main">
  <p:tag name="THEMEIDCC" val="11"/>
</p:tagLst>
</file>

<file path=ppt/tags/tag35.xml><?xml version="1.0" encoding="utf-8"?>
<p:tagLst xmlns:p="http://schemas.openxmlformats.org/presentationml/2006/main">
  <p:tag name="THEMEIDCC" val="11"/>
</p:tagLst>
</file>

<file path=ppt/tags/tag36.xml><?xml version="1.0" encoding="utf-8"?>
<p:tagLst xmlns:p="http://schemas.openxmlformats.org/presentationml/2006/main">
  <p:tag name="THEMEIDCC" val="12"/>
</p:tagLst>
</file>

<file path=ppt/tags/tag37.xml><?xml version="1.0" encoding="utf-8"?>
<p:tagLst xmlns:p="http://schemas.openxmlformats.org/presentationml/2006/main">
  <p:tag name="THEMEIDCC" val="10"/>
</p:tagLst>
</file>

<file path=ppt/tags/tag38.xml><?xml version="1.0" encoding="utf-8"?>
<p:tagLst xmlns:p="http://schemas.openxmlformats.org/presentationml/2006/main">
  <p:tag name="THEMEIDCC" val="11"/>
</p:tagLst>
</file>

<file path=ppt/tags/tag39.xml><?xml version="1.0" encoding="utf-8"?>
<p:tagLst xmlns:p="http://schemas.openxmlformats.org/presentationml/2006/main">
  <p:tag name="THEMEIDCC" val="11"/>
</p:tagLst>
</file>

<file path=ppt/tags/tag4.xml><?xml version="1.0" encoding="utf-8"?>
<p:tagLst xmlns:p="http://schemas.openxmlformats.org/presentationml/2006/main">
  <p:tag name="THEMEID" val="4"/>
</p:tagLst>
</file>

<file path=ppt/tags/tag5.xml><?xml version="1.0" encoding="utf-8"?>
<p:tagLst xmlns:p="http://schemas.openxmlformats.org/presentationml/2006/main">
  <p:tag name="THEMEID" val="5"/>
</p:tagLst>
</file>

<file path=ppt/tags/tag6.xml><?xml version="1.0" encoding="utf-8"?>
<p:tagLst xmlns:p="http://schemas.openxmlformats.org/presentationml/2006/main">
  <p:tag name="THEMEID" val="6"/>
</p:tagLst>
</file>

<file path=ppt/tags/tag7.xml><?xml version="1.0" encoding="utf-8"?>
<p:tagLst xmlns:p="http://schemas.openxmlformats.org/presentationml/2006/main">
  <p:tag name="THEMEID" val="7"/>
</p:tagLst>
</file>

<file path=ppt/tags/tag8.xml><?xml version="1.0" encoding="utf-8"?>
<p:tagLst xmlns:p="http://schemas.openxmlformats.org/presentationml/2006/main">
  <p:tag name="THEMEID" val="8"/>
</p:tagLst>
</file>

<file path=ppt/tags/tag9.xml><?xml version="1.0" encoding="utf-8"?>
<p:tagLst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Brand_template_16-9_Consumer_GREEN_1</Template>
  <TotalTime>0</TotalTime>
  <Words>935</Words>
  <Application>WPS 演示</Application>
  <PresentationFormat>Custom</PresentationFormat>
  <Paragraphs>70</Paragraphs>
  <Slides>6</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宋体</vt:lpstr>
      <vt:lpstr>Wingdings</vt:lpstr>
      <vt:lpstr>Segoe UI</vt:lpstr>
      <vt:lpstr>Segoe UI</vt:lpstr>
      <vt:lpstr>Consolas</vt:lpstr>
      <vt:lpstr>Segoe UI Light</vt:lpstr>
      <vt:lpstr>微软雅黑</vt:lpstr>
      <vt:lpstr>Arial Unicode MS</vt:lpstr>
      <vt:lpstr>Calibri</vt:lpstr>
      <vt:lpstr>WHITE TEMPLATE</vt:lpstr>
      <vt:lpstr>Complex condition checks</vt:lpstr>
      <vt:lpstr>Sometimes you can combine conditions with AND instead of nesting if statements</vt:lpstr>
      <vt:lpstr>How AND statements are processed</vt:lpstr>
      <vt:lpstr>If you need to remember the results of a condition check later in your code, use Boolean variables as flags</vt:lpstr>
      <vt:lpstr>Combining operators allows you to handle complex business rules in your code but must be tested very carefully to avoid introducing errors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Microsoft Office User</dc:creator>
  <cp:keywords>MSVID, Brand Guidelines, Branding, Visual Identity, grid</cp:keywords>
  <dc:description>Template: Maryfj
Formatting: 
Audience Type:</dc:description>
  <dc:subject>&lt;Speech title here&gt;</dc:subject>
  <cp:lastModifiedBy>大维</cp:lastModifiedBy>
  <cp:revision>208</cp:revision>
  <dcterms:created xsi:type="dcterms:W3CDTF">2015-06-04T21:40:00Z</dcterms:created>
  <dcterms:modified xsi:type="dcterms:W3CDTF">2020-01-10T03:06:12Z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KSOProductBuildVer">
    <vt:lpwstr>2052-11.1.0.9339</vt:lpwstr>
  </property>
</Properties>
</file>