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3"/>
  </p:handoutMasterIdLst>
  <p:sldIdLst>
    <p:sldId id="283" r:id="rId3"/>
    <p:sldId id="290" r:id="rId4"/>
    <p:sldId id="291" r:id="rId6"/>
    <p:sldId id="292" r:id="rId7"/>
    <p:sldId id="294" r:id="rId8"/>
    <p:sldId id="296" r:id="rId9"/>
    <p:sldId id="293" r:id="rId10"/>
    <p:sldId id="295" r:id="rId11"/>
    <p:sldId id="257" r:id="rId12"/>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4"/>
            <p14:sldId id="296"/>
            <p14:sldId id="293"/>
            <p14:sldId id="295"/>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19"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r>
            <a:rPr lang="en-US"/>
            <a:t>Arrays</a:t>
          </a:r>
        </a:p>
      </dgm:t>
    </dgm:pt>
    <dgm:pt modelId="{FE673134-64F8-4B65-93F7-E9D0285E061B}" cxnId="{AA3173D1-0BB4-496B-A991-7E2F967CADE2}" type="parTrans">
      <dgm:prSet/>
      <dgm:spPr/>
      <dgm:t>
        <a:bodyPr/>
        <a:lstStyle/>
        <a:p>
          <a:endParaRPr lang="en-US"/>
        </a:p>
      </dgm:t>
    </dgm:pt>
    <dgm:pt modelId="{1D5347D9-092E-40F3-91F6-A64A90191D6B}" cxnId="{AA3173D1-0BB4-496B-A991-7E2F967CADE2}" type="sibTrans">
      <dgm:prSet/>
      <dgm:spPr/>
      <dgm:t>
        <a:bodyPr/>
        <a:lstStyle/>
        <a:p>
          <a:endParaRPr lang="en-US"/>
        </a:p>
      </dgm:t>
    </dgm:pt>
    <dgm:pt modelId="{8875FE75-AF11-4624-9C9C-DE8BC7ABF876}">
      <dgm:prSet/>
      <dgm:spPr/>
      <dgm:t>
        <a:bodyPr/>
        <a:lstStyle/>
        <a:p>
          <a:r>
            <a:rPr lang="en-US"/>
            <a:t>Simple types such as numbers</a:t>
          </a:r>
        </a:p>
      </dgm:t>
    </dgm:pt>
    <dgm:pt modelId="{D11195EA-D7FE-40A0-A2FA-5E425F2D8C58}" cxnId="{172D9CB6-A2D1-47E8-8FFC-2D063309CB78}" type="parTrans">
      <dgm:prSet/>
      <dgm:spPr/>
      <dgm:t>
        <a:bodyPr/>
        <a:lstStyle/>
        <a:p>
          <a:endParaRPr lang="en-US"/>
        </a:p>
      </dgm:t>
    </dgm:pt>
    <dgm:pt modelId="{3E666A5C-0622-497D-9EA7-F6F2A6F3FE92}" cxnId="{172D9CB6-A2D1-47E8-8FFC-2D063309CB78}" type="sibTrans">
      <dgm:prSet/>
      <dgm:spPr/>
      <dgm:t>
        <a:bodyPr/>
        <a:lstStyle/>
        <a:p>
          <a:endParaRPr lang="en-US"/>
        </a:p>
      </dgm:t>
    </dgm:pt>
    <dgm:pt modelId="{011E2DA6-20FF-43DE-BC4A-9D1313297CBA}">
      <dgm:prSet/>
      <dgm:spPr/>
      <dgm:t>
        <a:bodyPr/>
        <a:lstStyle/>
        <a:p>
          <a:r>
            <a:rPr lang="en-US"/>
            <a:t>Must all be the same type</a:t>
          </a:r>
        </a:p>
      </dgm:t>
    </dgm:pt>
    <dgm:pt modelId="{E1FE2076-2DF7-4F1D-A7BE-07628F3F8931}" cxnId="{4A1D34CA-E4FC-4F75-ABCD-41FEC7C82E97}" type="parTrans">
      <dgm:prSet/>
      <dgm:spPr/>
      <dgm:t>
        <a:bodyPr/>
        <a:lstStyle/>
        <a:p>
          <a:endParaRPr lang="en-US"/>
        </a:p>
      </dgm:t>
    </dgm:pt>
    <dgm:pt modelId="{921CF6B7-DC8D-4871-B33F-E0DEDED94308}" cxnId="{4A1D34CA-E4FC-4F75-ABCD-41FEC7C82E97}" type="sibTrans">
      <dgm:prSet/>
      <dgm:spPr/>
      <dgm:t>
        <a:bodyPr/>
        <a:lstStyle/>
        <a:p>
          <a:endParaRPr lang="en-US"/>
        </a:p>
      </dgm:t>
    </dgm:pt>
    <dgm:pt modelId="{E776B6C1-7984-4BE9-8341-BEA397EC2135}">
      <dgm:prSet/>
      <dgm:spPr/>
      <dgm:t>
        <a:bodyPr/>
        <a:lstStyle/>
        <a:p>
          <a:r>
            <a:rPr lang="en-US"/>
            <a:t>Lists</a:t>
          </a:r>
        </a:p>
      </dgm:t>
    </dgm:pt>
    <dgm:pt modelId="{30C44061-B62E-46F9-9625-AF45AE0EFC13}" cxnId="{B2468DE3-8369-4422-92F3-17906D0C86B2}" type="parTrans">
      <dgm:prSet/>
      <dgm:spPr/>
      <dgm:t>
        <a:bodyPr/>
        <a:lstStyle/>
        <a:p>
          <a:endParaRPr lang="en-US"/>
        </a:p>
      </dgm:t>
    </dgm:pt>
    <dgm:pt modelId="{A1C6F6A2-264C-420C-97F0-F8A037903115}" cxnId="{B2468DE3-8369-4422-92F3-17906D0C86B2}" type="sibTrans">
      <dgm:prSet/>
      <dgm:spPr/>
      <dgm:t>
        <a:bodyPr/>
        <a:lstStyle/>
        <a:p>
          <a:endParaRPr lang="en-US"/>
        </a:p>
      </dgm:t>
    </dgm:pt>
    <dgm:pt modelId="{EB446E3B-5008-4848-9715-B4D3AB93B3AC}">
      <dgm:prSet/>
      <dgm:spPr/>
      <dgm:t>
        <a:bodyPr/>
        <a:lstStyle/>
        <a:p>
          <a:r>
            <a:rPr lang="en-US"/>
            <a:t>Store anything</a:t>
          </a:r>
        </a:p>
      </dgm:t>
    </dgm:pt>
    <dgm:pt modelId="{9F5A5F74-974F-491A-9169-933BDAC049DE}" cxnId="{5A8ADE04-725E-491B-868F-8B5D81317DB7}" type="parTrans">
      <dgm:prSet/>
      <dgm:spPr/>
      <dgm:t>
        <a:bodyPr/>
        <a:lstStyle/>
        <a:p>
          <a:endParaRPr lang="en-US"/>
        </a:p>
      </dgm:t>
    </dgm:pt>
    <dgm:pt modelId="{ED986919-038D-4948-9416-1505F3976635}" cxnId="{5A8ADE04-725E-491B-868F-8B5D81317DB7}" type="sibTrans">
      <dgm:prSet/>
      <dgm:spPr/>
      <dgm:t>
        <a:bodyPr/>
        <a:lstStyle/>
        <a:p>
          <a:endParaRPr lang="en-US"/>
        </a:p>
      </dgm:t>
    </dgm:pt>
    <dgm:pt modelId="{511C321E-645A-4CE9-92B9-83CBA2B2A8C0}">
      <dgm:prSet/>
      <dgm:spPr/>
      <dgm:t>
        <a:bodyPr/>
        <a:lstStyle/>
        <a:p>
          <a:r>
            <a:rPr lang="en-US"/>
            <a:t>Store any type</a:t>
          </a:r>
        </a:p>
      </dgm:t>
    </dgm:pt>
    <dgm:pt modelId="{CD1EA0B6-B7A4-49B1-B7EF-B8AAF02D51DF}" cxnId="{649DFD92-E394-4825-A6A6-16745AA29A47}" type="parTrans">
      <dgm:prSet/>
      <dgm:spPr/>
      <dgm:t>
        <a:bodyPr/>
        <a:lstStyle/>
        <a:p>
          <a:endParaRPr lang="en-US"/>
        </a:p>
      </dgm:t>
    </dgm:pt>
    <dgm:pt modelId="{51B8C72C-C0CB-4E6B-A313-272626F1027E}" cxnId="{649DFD92-E394-4825-A6A6-16745AA29A47}" type="sibTrans">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38219430-915F-41CA-A7F2-3F9428482758}" type="presOf" srcId="{511C321E-645A-4CE9-92B9-83CBA2B2A8C0}" destId="{53B8037F-B1C4-468E-AE57-1DD605111B33}" srcOrd="0" destOrd="1" presId="urn:microsoft.com/office/officeart/2018/5/layout/CenteredIconLabelDescriptionList"/>
    <dgm:cxn modelId="{EA078170-A1B1-404B-A4A8-98786D832815}" type="presOf" srcId="{C888DEDA-44CB-4896-8E8B-C32909395336}" destId="{2C788FFE-0586-4CB4-9465-6CE28C1366C8}" srcOrd="0" destOrd="0" presId="urn:microsoft.com/office/officeart/2018/5/layout/CenteredIconLabelDescriptionList"/>
    <dgm:cxn modelId="{649DFD92-E394-4825-A6A6-16745AA29A47}" srcId="{E776B6C1-7984-4BE9-8341-BEA397EC2135}" destId="{511C321E-645A-4CE9-92B9-83CBA2B2A8C0}" srcOrd="1" destOrd="0" parTransId="{CD1EA0B6-B7A4-49B1-B7EF-B8AAF02D51DF}" sibTransId="{51B8C72C-C0CB-4E6B-A313-272626F1027E}"/>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4A1D34CA-E4FC-4F75-ABCD-41FEC7C82E97}" srcId="{DB7BAF7D-2462-4A38-9FB7-2F6BB00C9F30}" destId="{011E2DA6-20FF-43DE-BC4A-9D1313297CBA}" srcOrd="1" destOrd="0" parTransId="{E1FE2076-2DF7-4F1D-A7BE-07628F3F8931}" sibTransId="{921CF6B7-DC8D-4871-B33F-E0DEDED94308}"/>
    <dgm:cxn modelId="{CC2BFECF-9010-49C8-8C33-EB33EB44EF96}" type="presOf" srcId="{011E2DA6-20FF-43DE-BC4A-9D1313297CBA}" destId="{58C4FB18-16DD-4610-88AB-DC0E59C393AE}" srcOrd="0" destOrd="1"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lnSpc>
              <a:spcPct val="100000"/>
            </a:lnSpc>
          </a:pPr>
          <a:r>
            <a:rPr lang="en-US" dirty="0"/>
            <a:t>Dictionaries</a:t>
          </a:r>
        </a:p>
      </dgm:t>
    </dgm:pt>
    <dgm:pt modelId="{FE673134-64F8-4B65-93F7-E9D0285E061B}" cxnId="{AA3173D1-0BB4-496B-A991-7E2F967CADE2}" type="parTrans">
      <dgm:prSet/>
      <dgm:spPr/>
      <dgm:t>
        <a:bodyPr/>
        <a:lstStyle/>
        <a:p>
          <a:endParaRPr lang="en-US"/>
        </a:p>
      </dgm:t>
    </dgm:pt>
    <dgm:pt modelId="{1D5347D9-092E-40F3-91F6-A64A90191D6B}" cxnId="{AA3173D1-0BB4-496B-A991-7E2F967CADE2}" type="sibTrans">
      <dgm:prSet/>
      <dgm:spPr/>
      <dgm:t>
        <a:bodyPr/>
        <a:lstStyle/>
        <a:p>
          <a:endParaRPr lang="en-US"/>
        </a:p>
      </dgm:t>
    </dgm:pt>
    <dgm:pt modelId="{8875FE75-AF11-4624-9C9C-DE8BC7ABF876}">
      <dgm:prSet/>
      <dgm:spPr/>
      <dgm:t>
        <a:bodyPr/>
        <a:lstStyle/>
        <a:p>
          <a:pPr>
            <a:lnSpc>
              <a:spcPct val="100000"/>
            </a:lnSpc>
          </a:pPr>
          <a:r>
            <a:rPr lang="en-US" dirty="0"/>
            <a:t>Key/Value pairs</a:t>
          </a:r>
        </a:p>
        <a:p>
          <a:pPr>
            <a:lnSpc>
              <a:spcPct val="100000"/>
            </a:lnSpc>
          </a:pPr>
          <a:r>
            <a:rPr lang="en-US" dirty="0"/>
            <a:t>Storage order not guaranteed</a:t>
          </a:r>
        </a:p>
      </dgm:t>
    </dgm:pt>
    <dgm:pt modelId="{D11195EA-D7FE-40A0-A2FA-5E425F2D8C58}" cxnId="{172D9CB6-A2D1-47E8-8FFC-2D063309CB78}" type="parTrans">
      <dgm:prSet/>
      <dgm:spPr/>
      <dgm:t>
        <a:bodyPr/>
        <a:lstStyle/>
        <a:p>
          <a:endParaRPr lang="en-US"/>
        </a:p>
      </dgm:t>
    </dgm:pt>
    <dgm:pt modelId="{3E666A5C-0622-497D-9EA7-F6F2A6F3FE92}" cxnId="{172D9CB6-A2D1-47E8-8FFC-2D063309CB78}" type="sibTrans">
      <dgm:prSet/>
      <dgm:spPr/>
      <dgm:t>
        <a:bodyPr/>
        <a:lstStyle/>
        <a:p>
          <a:endParaRPr lang="en-US"/>
        </a:p>
      </dgm:t>
    </dgm:pt>
    <dgm:pt modelId="{E776B6C1-7984-4BE9-8341-BEA397EC2135}">
      <dgm:prSet/>
      <dgm:spPr/>
      <dgm:t>
        <a:bodyPr/>
        <a:lstStyle/>
        <a:p>
          <a:pPr>
            <a:lnSpc>
              <a:spcPct val="100000"/>
            </a:lnSpc>
          </a:pPr>
          <a:r>
            <a:rPr lang="en-US"/>
            <a:t>Lists</a:t>
          </a:r>
        </a:p>
      </dgm:t>
    </dgm:pt>
    <dgm:pt modelId="{30C44061-B62E-46F9-9625-AF45AE0EFC13}" cxnId="{B2468DE3-8369-4422-92F3-17906D0C86B2}" type="parTrans">
      <dgm:prSet/>
      <dgm:spPr/>
      <dgm:t>
        <a:bodyPr/>
        <a:lstStyle/>
        <a:p>
          <a:endParaRPr lang="en-US"/>
        </a:p>
      </dgm:t>
    </dgm:pt>
    <dgm:pt modelId="{A1C6F6A2-264C-420C-97F0-F8A037903115}" cxnId="{B2468DE3-8369-4422-92F3-17906D0C86B2}" type="sibTrans">
      <dgm:prSet/>
      <dgm:spPr/>
      <dgm:t>
        <a:bodyPr/>
        <a:lstStyle/>
        <a:p>
          <a:endParaRPr lang="en-US"/>
        </a:p>
      </dgm:t>
    </dgm:pt>
    <dgm:pt modelId="{EB446E3B-5008-4848-9715-B4D3AB93B3AC}">
      <dgm:prSet/>
      <dgm:spPr/>
      <dgm:t>
        <a:bodyPr/>
        <a:lstStyle/>
        <a:p>
          <a:pPr>
            <a:lnSpc>
              <a:spcPct val="100000"/>
            </a:lnSpc>
          </a:pPr>
          <a:r>
            <a:rPr lang="en-US" dirty="0"/>
            <a:t>Zero-based index</a:t>
          </a:r>
        </a:p>
        <a:p>
          <a:pPr>
            <a:lnSpc>
              <a:spcPct val="100000"/>
            </a:lnSpc>
          </a:pPr>
          <a:r>
            <a:rPr lang="en-US" dirty="0"/>
            <a:t>Storage </a:t>
          </a:r>
          <a:r>
            <a:rPr lang="en-US"/>
            <a:t>order guaranteed</a:t>
          </a:r>
          <a:endParaRPr lang="en-US" dirty="0"/>
        </a:p>
      </dgm:t>
    </dgm:pt>
    <dgm:pt modelId="{9F5A5F74-974F-491A-9169-933BDAC049DE}" cxnId="{5A8ADE04-725E-491B-868F-8B5D81317DB7}" type="parTrans">
      <dgm:prSet/>
      <dgm:spPr/>
      <dgm:t>
        <a:bodyPr/>
        <a:lstStyle/>
        <a:p>
          <a:endParaRPr lang="en-US"/>
        </a:p>
      </dgm:t>
    </dgm:pt>
    <dgm:pt modelId="{ED986919-038D-4948-9416-1505F3976635}" cxnId="{5A8ADE04-725E-491B-868F-8B5D81317DB7}" type="sibTrans">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EA078170-A1B1-404B-A4A8-98786D832815}" type="presOf" srcId="{C888DEDA-44CB-4896-8E8B-C32909395336}" destId="{2C788FFE-0586-4CB4-9465-6CE28C1366C8}" srcOrd="0" destOrd="0" presId="urn:microsoft.com/office/officeart/2018/5/layout/CenteredIconLabelDescriptionList"/>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72896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Arrays</a:t>
          </a:r>
        </a:p>
      </dsp:txBody>
      <dsp:txXfrm>
        <a:off x="665230" y="2369110"/>
        <a:ext cx="4320000" cy="648000"/>
      </dsp:txXfrm>
    </dsp:sp>
    <dsp:sp modelId="{58C4FB18-16DD-4610-88AB-DC0E59C393AE}">
      <dsp:nvSpPr>
        <dsp:cNvPr id="0" name=""/>
        <dsp:cNvSpPr/>
      </dsp:nvSpPr>
      <dsp:spPr>
        <a:xfrm>
          <a:off x="665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Simple types such as numbers</a:t>
          </a:r>
        </a:p>
        <a:p>
          <a:pPr marL="0" lvl="0" indent="0" algn="ctr" defTabSz="755650">
            <a:lnSpc>
              <a:spcPct val="90000"/>
            </a:lnSpc>
            <a:spcBef>
              <a:spcPct val="0"/>
            </a:spcBef>
            <a:spcAft>
              <a:spcPct val="35000"/>
            </a:spcAft>
            <a:buNone/>
          </a:pPr>
          <a:r>
            <a:rPr lang="en-US" sz="1700" kern="1200"/>
            <a:t>Must all be the same type</a:t>
          </a:r>
        </a:p>
      </dsp:txBody>
      <dsp:txXfrm>
        <a:off x="665230" y="3076711"/>
        <a:ext cx="4320000" cy="632280"/>
      </dsp:txXfrm>
    </dsp:sp>
    <dsp:sp modelId="{6288A7C3-F695-4B88-99CC-0AC7ED4CAC39}">
      <dsp:nvSpPr>
        <dsp:cNvPr id="0" name=""/>
        <dsp:cNvSpPr/>
      </dsp:nvSpPr>
      <dsp:spPr>
        <a:xfrm>
          <a:off x="7145230" y="72896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Lists</a:t>
          </a:r>
        </a:p>
      </dsp:txBody>
      <dsp:txXfrm>
        <a:off x="5741230" y="2369110"/>
        <a:ext cx="4320000" cy="648000"/>
      </dsp:txXfrm>
    </dsp:sp>
    <dsp:sp modelId="{53B8037F-B1C4-468E-AE57-1DD605111B33}">
      <dsp:nvSpPr>
        <dsp:cNvPr id="0" name=""/>
        <dsp:cNvSpPr/>
      </dsp:nvSpPr>
      <dsp:spPr>
        <a:xfrm>
          <a:off x="5741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Store anything</a:t>
          </a:r>
        </a:p>
        <a:p>
          <a:pPr marL="0" lvl="0" indent="0" algn="ctr" defTabSz="755650">
            <a:lnSpc>
              <a:spcPct val="90000"/>
            </a:lnSpc>
            <a:spcBef>
              <a:spcPct val="0"/>
            </a:spcBef>
            <a:spcAft>
              <a:spcPct val="35000"/>
            </a:spcAft>
            <a:buNone/>
          </a:pPr>
          <a:r>
            <a:rPr lang="en-US" sz="1700" kern="1200"/>
            <a:t>Store any type</a:t>
          </a:r>
        </a:p>
      </dsp:txBody>
      <dsp:txXfrm>
        <a:off x="5741230" y="3076711"/>
        <a:ext cx="4320000" cy="632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699715"/>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Dictionaries</a:t>
          </a:r>
        </a:p>
      </dsp:txBody>
      <dsp:txXfrm>
        <a:off x="665230" y="2342372"/>
        <a:ext cx="4320000" cy="648000"/>
      </dsp:txXfrm>
    </dsp:sp>
    <dsp:sp modelId="{58C4FB18-16DD-4610-88AB-DC0E59C393AE}">
      <dsp:nvSpPr>
        <dsp:cNvPr id="0" name=""/>
        <dsp:cNvSpPr/>
      </dsp:nvSpPr>
      <dsp:spPr>
        <a:xfrm>
          <a:off x="665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Key/Value pairs</a:t>
          </a:r>
        </a:p>
        <a:p>
          <a:pPr marL="0" lvl="0" indent="0" algn="ctr" defTabSz="755650">
            <a:lnSpc>
              <a:spcPct val="100000"/>
            </a:lnSpc>
            <a:spcBef>
              <a:spcPct val="0"/>
            </a:spcBef>
            <a:spcAft>
              <a:spcPct val="35000"/>
            </a:spcAft>
            <a:buNone/>
          </a:pPr>
          <a:r>
            <a:rPr lang="en-US" sz="1700" kern="1200" dirty="0"/>
            <a:t>Storage order not guaranteed</a:t>
          </a:r>
        </a:p>
      </dsp:txBody>
      <dsp:txXfrm>
        <a:off x="665230" y="3051143"/>
        <a:ext cx="4320000" cy="687103"/>
      </dsp:txXfrm>
    </dsp:sp>
    <dsp:sp modelId="{6288A7C3-F695-4B88-99CC-0AC7ED4CAC39}">
      <dsp:nvSpPr>
        <dsp:cNvPr id="0" name=""/>
        <dsp:cNvSpPr/>
      </dsp:nvSpPr>
      <dsp:spPr>
        <a:xfrm>
          <a:off x="7145230" y="69971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4237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Lists</a:t>
          </a:r>
        </a:p>
      </dsp:txBody>
      <dsp:txXfrm>
        <a:off x="5741230" y="2342372"/>
        <a:ext cx="4320000" cy="648000"/>
      </dsp:txXfrm>
    </dsp:sp>
    <dsp:sp modelId="{53B8037F-B1C4-468E-AE57-1DD605111B33}">
      <dsp:nvSpPr>
        <dsp:cNvPr id="0" name=""/>
        <dsp:cNvSpPr/>
      </dsp:nvSpPr>
      <dsp:spPr>
        <a:xfrm>
          <a:off x="5741230" y="3051143"/>
          <a:ext cx="4320000" cy="6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Zero-based index</a:t>
          </a:r>
        </a:p>
        <a:p>
          <a:pPr marL="0" lvl="0" indent="0" algn="ctr" defTabSz="755650">
            <a:lnSpc>
              <a:spcPct val="100000"/>
            </a:lnSpc>
            <a:spcBef>
              <a:spcPct val="0"/>
            </a:spcBef>
            <a:spcAft>
              <a:spcPct val="35000"/>
            </a:spcAft>
            <a:buNone/>
          </a:pPr>
          <a:r>
            <a:rPr lang="en-US" sz="1700" kern="1200" dirty="0"/>
            <a:t>Storage </a:t>
          </a:r>
          <a:r>
            <a:rPr lang="en-US" sz="1700" kern="1200"/>
            <a:t>order guaranteed</a:t>
          </a:r>
          <a:endParaRPr lang="en-US" sz="1700" kern="1200" dirty="0"/>
        </a:p>
      </dsp:txBody>
      <dsp:txXfrm>
        <a:off x="5741230" y="3051143"/>
        <a:ext cx="4320000" cy="68710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Collections  </a:t>
            </a:r>
            <a:r>
              <a:rPr lang="zh-CN" altLang="en-US" dirty="0">
                <a:solidFill>
                  <a:schemeClr val="bg1"/>
                </a:solidFill>
              </a:rPr>
              <a:t>集合</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310" y="163195"/>
            <a:ext cx="11704320" cy="914400"/>
          </a:xfrm>
        </p:spPr>
        <p:txBody>
          <a:bodyPr/>
          <a:lstStyle/>
          <a:p>
            <a:r>
              <a:rPr lang="en-US" b="1" dirty="0"/>
              <a:t>Lists are collections of items </a:t>
            </a:r>
            <a:r>
              <a:rPr lang="zh-CN" altLang="en-US" b="1" dirty="0"/>
              <a:t>列表是元素的集合</a:t>
            </a:r>
            <a:r>
              <a:rPr altLang="zh-CN" b="1" dirty="0"/>
              <a:t>shi</a:t>
            </a:r>
            <a:endParaRPr altLang="zh-CN" b="1" dirty="0"/>
          </a:p>
        </p:txBody>
      </p:sp>
      <p:sp>
        <p:nvSpPr>
          <p:cNvPr id="5" name="Text Placeholder 4"/>
          <p:cNvSpPr>
            <a:spLocks noGrp="1"/>
          </p:cNvSpPr>
          <p:nvPr>
            <p:ph type="body" sz="quarter" idx="10"/>
          </p:nvPr>
        </p:nvSpPr>
        <p:spPr>
          <a:xfrm>
            <a:off x="365760" y="1363662"/>
            <a:ext cx="11704320" cy="4077970"/>
          </a:xfrm>
        </p:spPr>
        <p:txBody>
          <a:bodyPr/>
          <a:lstStyle/>
          <a:p>
            <a:r>
              <a:rPr lang="en-CA" dirty="0"/>
              <a:t>names = [</a:t>
            </a:r>
            <a:r>
              <a:rPr lang="en-CA" dirty="0">
                <a:solidFill>
                  <a:srgbClr val="C00000"/>
                </a:solidFill>
              </a:rPr>
              <a:t>'Christopher'</a:t>
            </a:r>
            <a:r>
              <a:rPr lang="en-CA" dirty="0"/>
              <a:t>, </a:t>
            </a:r>
            <a:r>
              <a:rPr lang="en-CA" dirty="0">
                <a:solidFill>
                  <a:srgbClr val="C00000"/>
                </a:solidFill>
              </a:rPr>
              <a:t>'Susan'</a:t>
            </a:r>
            <a:r>
              <a:rPr lang="en-CA" dirty="0"/>
              <a:t>]</a:t>
            </a:r>
            <a:endParaRPr lang="en-CA" dirty="0"/>
          </a:p>
          <a:p>
            <a:r>
              <a:rPr lang="en-CA" dirty="0"/>
              <a:t>scores = []</a:t>
            </a:r>
            <a:endParaRPr lang="en-CA" dirty="0"/>
          </a:p>
          <a:p>
            <a:r>
              <a:rPr lang="en-CA" dirty="0" err="1"/>
              <a:t>scores.append</a:t>
            </a:r>
            <a:r>
              <a:rPr lang="en-CA" dirty="0"/>
              <a:t>(98) </a:t>
            </a:r>
            <a:r>
              <a:rPr lang="en-CA" dirty="0">
                <a:solidFill>
                  <a:schemeClr val="tx2">
                    <a:lumMod val="75000"/>
                  </a:schemeClr>
                </a:solidFill>
              </a:rPr>
              <a:t># </a:t>
            </a:r>
            <a:r>
              <a:rPr lang="en-CA" sz="2400" dirty="0">
                <a:solidFill>
                  <a:schemeClr val="tx2">
                    <a:lumMod val="75000"/>
                  </a:schemeClr>
                </a:solidFill>
              </a:rPr>
              <a:t>Add new item to the end </a:t>
            </a:r>
            <a:r>
              <a:rPr lang="zh-CN" altLang="en-CA" sz="2400" dirty="0">
                <a:solidFill>
                  <a:schemeClr val="tx2">
                    <a:lumMod val="75000"/>
                  </a:schemeClr>
                </a:solidFill>
              </a:rPr>
              <a:t>添加元素到末尾</a:t>
            </a:r>
            <a:endParaRPr lang="en-CA" sz="2400" dirty="0">
              <a:solidFill>
                <a:schemeClr val="tx2">
                  <a:lumMod val="75000"/>
                </a:schemeClr>
              </a:solidFill>
            </a:endParaRPr>
          </a:p>
          <a:p>
            <a:r>
              <a:rPr lang="en-CA" dirty="0" err="1"/>
              <a:t>scores.append</a:t>
            </a:r>
            <a:r>
              <a:rPr lang="en-CA" dirty="0"/>
              <a:t>(99)</a:t>
            </a:r>
            <a:endParaRPr lang="en-CA" dirty="0"/>
          </a:p>
          <a:p>
            <a:r>
              <a:rPr lang="en-CA" dirty="0"/>
              <a:t>print(names)</a:t>
            </a:r>
            <a:endParaRPr lang="en-CA" dirty="0"/>
          </a:p>
          <a:p>
            <a:r>
              <a:rPr lang="en-CA" dirty="0"/>
              <a:t>print(scores)</a:t>
            </a:r>
            <a:endParaRPr lang="en-CA" dirty="0"/>
          </a:p>
          <a:p>
            <a:r>
              <a:rPr lang="en-CA" dirty="0"/>
              <a:t>print(scores[1]) </a:t>
            </a:r>
            <a:r>
              <a:rPr lang="en-CA" dirty="0">
                <a:solidFill>
                  <a:schemeClr val="tx2">
                    <a:lumMod val="75000"/>
                  </a:schemeClr>
                </a:solidFill>
              </a:rPr>
              <a:t># </a:t>
            </a:r>
            <a:r>
              <a:rPr lang="en-CA" sz="2400" dirty="0">
                <a:solidFill>
                  <a:schemeClr val="tx2">
                    <a:lumMod val="75000"/>
                  </a:schemeClr>
                </a:solidFill>
              </a:rPr>
              <a:t>Collections are zero-indexed </a:t>
            </a:r>
            <a:r>
              <a:rPr lang="zh-CN" altLang="en-CA" sz="2400" dirty="0">
                <a:solidFill>
                  <a:schemeClr val="tx2">
                    <a:lumMod val="75000"/>
                  </a:schemeClr>
                </a:solidFill>
              </a:rPr>
              <a:t>集合是从</a:t>
            </a:r>
            <a:r>
              <a:rPr lang="en-US" altLang="zh-CN" sz="2400" dirty="0">
                <a:solidFill>
                  <a:schemeClr val="tx2">
                    <a:lumMod val="75000"/>
                  </a:schemeClr>
                </a:solidFill>
              </a:rPr>
              <a:t>0</a:t>
            </a:r>
            <a:r>
              <a:rPr lang="zh-CN" altLang="en-US" sz="2400" dirty="0">
                <a:solidFill>
                  <a:schemeClr val="tx2">
                    <a:lumMod val="75000"/>
                  </a:schemeClr>
                </a:solidFill>
              </a:rPr>
              <a:t>开始索引的</a:t>
            </a:r>
            <a:endParaRPr lang="zh-CN" altLang="en-US" sz="2400" dirty="0">
              <a:solidFill>
                <a:schemeClr val="tx2">
                  <a:lumMod val="75000"/>
                </a:schemeClr>
              </a:solidFill>
            </a:endParaRPr>
          </a:p>
        </p:txBody>
      </p:sp>
      <p:sp>
        <p:nvSpPr>
          <p:cNvPr id="6" name="Text Placeholder 4"/>
          <p:cNvSpPr txBox="1"/>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['Christopher', 'Susan']</a:t>
            </a:r>
            <a:endParaRPr lang="en-CA" dirty="0">
              <a:solidFill>
                <a:schemeClr val="bg1"/>
              </a:solidFill>
            </a:endParaRPr>
          </a:p>
          <a:p>
            <a:r>
              <a:rPr lang="en-CA" dirty="0">
                <a:solidFill>
                  <a:schemeClr val="bg1"/>
                </a:solidFill>
              </a:rPr>
              <a:t>[98, 99]</a:t>
            </a:r>
            <a:endParaRPr lang="en-CA" dirty="0">
              <a:solidFill>
                <a:schemeClr val="bg1"/>
              </a:solidFill>
            </a:endParaRPr>
          </a:p>
          <a:p>
            <a:r>
              <a:rPr lang="en-CA" dirty="0">
                <a:solidFill>
                  <a:schemeClr val="bg1"/>
                </a:solidFill>
              </a:rPr>
              <a:t>99</a:t>
            </a:r>
            <a:endParaRPr lang="en-CA"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11704320" cy="914400"/>
          </a:xfrm>
        </p:spPr>
        <p:txBody>
          <a:bodyPr/>
          <a:lstStyle/>
          <a:p>
            <a:r>
              <a:rPr lang="en-US" b="1" dirty="0"/>
              <a:t>Arrays are also collections of items </a:t>
            </a:r>
            <a:r>
              <a:rPr lang="zh-CN" altLang="en-US" b="1" dirty="0"/>
              <a:t>数组也是元素的集合</a:t>
            </a:r>
            <a:endParaRPr lang="zh-CN" altLang="en-US" b="1" dirty="0"/>
          </a:p>
        </p:txBody>
      </p:sp>
      <p:sp>
        <p:nvSpPr>
          <p:cNvPr id="3" name="Text Placeholder 2"/>
          <p:cNvSpPr>
            <a:spLocks noGrp="1"/>
          </p:cNvSpPr>
          <p:nvPr>
            <p:ph type="body" sz="quarter" idx="10"/>
          </p:nvPr>
        </p:nvSpPr>
        <p:spPr>
          <a:xfrm>
            <a:off x="365760" y="1363662"/>
            <a:ext cx="11704320" cy="3228576"/>
          </a:xfrm>
        </p:spPr>
        <p:txBody>
          <a:bodyPr/>
          <a:lstStyle/>
          <a:p>
            <a:r>
              <a:rPr lang="en-US" dirty="0"/>
              <a:t>from array import array</a:t>
            </a:r>
            <a:endParaRPr lang="en-US" dirty="0"/>
          </a:p>
          <a:p>
            <a:r>
              <a:rPr lang="en-US" dirty="0"/>
              <a:t>scores = array(</a:t>
            </a:r>
            <a:r>
              <a:rPr lang="en-US" dirty="0">
                <a:solidFill>
                  <a:srgbClr val="C00000"/>
                </a:solidFill>
              </a:rPr>
              <a:t>'d'</a:t>
            </a:r>
            <a:r>
              <a:rPr lang="en-US" dirty="0"/>
              <a:t>)</a:t>
            </a:r>
            <a:endParaRPr lang="en-US" dirty="0"/>
          </a:p>
          <a:p>
            <a:r>
              <a:rPr lang="en-US" dirty="0" err="1"/>
              <a:t>scores.append</a:t>
            </a:r>
            <a:r>
              <a:rPr lang="en-US" dirty="0"/>
              <a:t>(97)</a:t>
            </a:r>
            <a:endParaRPr lang="en-US" dirty="0"/>
          </a:p>
          <a:p>
            <a:r>
              <a:rPr lang="en-US" dirty="0" err="1"/>
              <a:t>scores.append</a:t>
            </a:r>
            <a:r>
              <a:rPr lang="en-US" dirty="0"/>
              <a:t>(98)</a:t>
            </a:r>
            <a:endParaRPr lang="en-US" dirty="0"/>
          </a:p>
          <a:p>
            <a:r>
              <a:rPr lang="en-US" dirty="0"/>
              <a:t>print(scores)</a:t>
            </a:r>
            <a:endParaRPr lang="en-US" dirty="0"/>
          </a:p>
          <a:p>
            <a:r>
              <a:rPr lang="en-US" dirty="0"/>
              <a:t>print(scores[1])</a:t>
            </a:r>
            <a:endParaRPr lang="en-US" dirty="0"/>
          </a:p>
        </p:txBody>
      </p:sp>
      <p:sp>
        <p:nvSpPr>
          <p:cNvPr id="4" name="Text Placeholder 4"/>
          <p:cNvSpPr txBox="1"/>
          <p:nvPr/>
        </p:nvSpPr>
        <p:spPr>
          <a:xfrm>
            <a:off x="365760" y="4661771"/>
            <a:ext cx="11704320" cy="11480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array('d', [97.0, 98.0])</a:t>
            </a:r>
            <a:endParaRPr lang="en-CA" dirty="0"/>
          </a:p>
          <a:p>
            <a:r>
              <a:rPr lang="en-CA" dirty="0">
                <a:solidFill>
                  <a:schemeClr val="bg1"/>
                </a:solidFill>
              </a:rPr>
              <a:t>98.0</a:t>
            </a:r>
            <a:endParaRPr lang="en-CA"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kern="1200">
                <a:solidFill>
                  <a:schemeClr val="tx1"/>
                </a:solidFill>
                <a:latin typeface="+mj-lt"/>
                <a:ea typeface="+mj-ea"/>
                <a:cs typeface="+mj-cs"/>
              </a:rPr>
              <a:t>What's the difference?  </a:t>
            </a:r>
            <a:r>
              <a:rPr lang="zh-CN" altLang="en-US" sz="4400" kern="1200">
                <a:solidFill>
                  <a:schemeClr val="tx1"/>
                </a:solidFill>
                <a:latin typeface="+mj-lt"/>
                <a:ea typeface="+mj-ea"/>
                <a:cs typeface="+mj-cs"/>
              </a:rPr>
              <a:t>有何不同？</a:t>
            </a:r>
            <a:endParaRPr lang="zh-CN" altLang="en-US" sz="4400" kern="1200">
              <a:solidFill>
                <a:schemeClr val="tx1"/>
              </a:solidFill>
              <a:latin typeface="+mj-lt"/>
              <a:ea typeface="+mj-ea"/>
              <a:cs typeface="+mj-cs"/>
            </a:endParaRPr>
          </a:p>
        </p:txBody>
      </p:sp>
      <p:graphicFrame>
        <p:nvGraphicFramePr>
          <p:cNvPr id="7" name="Text Placeholder 4"/>
          <p:cNvGraphicFramePr/>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Common operations  </a:t>
            </a:r>
            <a:r>
              <a:rPr lang="zh-CN" altLang="en-US" b="1" dirty="0"/>
              <a:t>常用操作</a:t>
            </a:r>
            <a:endParaRPr lang="zh-CN" altLang="en-US" b="1" dirty="0"/>
          </a:p>
        </p:txBody>
      </p:sp>
      <p:sp>
        <p:nvSpPr>
          <p:cNvPr id="5" name="Text Placeholder 4"/>
          <p:cNvSpPr>
            <a:spLocks noGrp="1"/>
          </p:cNvSpPr>
          <p:nvPr>
            <p:ph type="body" sz="quarter" idx="10"/>
          </p:nvPr>
        </p:nvSpPr>
        <p:spPr>
          <a:xfrm>
            <a:off x="365760" y="1371600"/>
            <a:ext cx="11704320" cy="3225800"/>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endParaRPr lang="en-CA" dirty="0"/>
          </a:p>
          <a:p>
            <a:r>
              <a:rPr lang="en-CA" dirty="0"/>
              <a:t>print(</a:t>
            </a:r>
            <a:r>
              <a:rPr lang="en-CA" dirty="0" err="1"/>
              <a:t>len</a:t>
            </a:r>
            <a:r>
              <a:rPr lang="en-CA" dirty="0"/>
              <a:t>(names)) </a:t>
            </a:r>
            <a:r>
              <a:rPr lang="en-CA" sz="2400" dirty="0">
                <a:solidFill>
                  <a:schemeClr val="tx2">
                    <a:lumMod val="75000"/>
                  </a:schemeClr>
                </a:solidFill>
              </a:rPr>
              <a:t># Get the number of items </a:t>
            </a:r>
            <a:r>
              <a:rPr lang="zh-CN" altLang="en-CA" sz="2400" dirty="0">
                <a:solidFill>
                  <a:schemeClr val="tx2">
                    <a:lumMod val="75000"/>
                  </a:schemeClr>
                </a:solidFill>
              </a:rPr>
              <a:t>获取元素数量</a:t>
            </a:r>
            <a:endParaRPr lang="en-CA" sz="2400" dirty="0">
              <a:solidFill>
                <a:schemeClr val="tx2">
                  <a:lumMod val="75000"/>
                </a:schemeClr>
              </a:solidFill>
            </a:endParaRPr>
          </a:p>
          <a:p>
            <a:r>
              <a:rPr lang="en-CA" dirty="0" err="1"/>
              <a:t>names.insert</a:t>
            </a:r>
            <a:r>
              <a:rPr lang="en-CA" dirty="0"/>
              <a:t>(0, </a:t>
            </a:r>
            <a:r>
              <a:rPr lang="en-CA" dirty="0">
                <a:solidFill>
                  <a:srgbClr val="C00000"/>
                </a:solidFill>
              </a:rPr>
              <a:t>'Bill'</a:t>
            </a:r>
            <a:r>
              <a:rPr lang="en-CA" dirty="0"/>
              <a:t>) </a:t>
            </a:r>
            <a:r>
              <a:rPr lang="en-CA" sz="2400" dirty="0">
                <a:solidFill>
                  <a:schemeClr val="tx2">
                    <a:lumMod val="75000"/>
                  </a:schemeClr>
                </a:solidFill>
              </a:rPr>
              <a:t># Insert before index</a:t>
            </a:r>
            <a:r>
              <a:rPr lang="zh-CN" altLang="en-CA" sz="2400" dirty="0">
                <a:solidFill>
                  <a:schemeClr val="tx2">
                    <a:lumMod val="75000"/>
                  </a:schemeClr>
                </a:solidFill>
              </a:rPr>
              <a:t>在索引位置前插入</a:t>
            </a:r>
            <a:endParaRPr lang="en-CA" sz="2400" dirty="0">
              <a:solidFill>
                <a:schemeClr val="tx2">
                  <a:lumMod val="75000"/>
                </a:schemeClr>
              </a:solidFill>
            </a:endParaRPr>
          </a:p>
          <a:p>
            <a:r>
              <a:rPr lang="en-CA" dirty="0"/>
              <a:t>print(names)</a:t>
            </a:r>
            <a:endParaRPr lang="en-CA" dirty="0"/>
          </a:p>
          <a:p>
            <a:r>
              <a:rPr lang="en-CA" dirty="0" err="1"/>
              <a:t>names.sort</a:t>
            </a:r>
            <a:r>
              <a:rPr lang="en-CA" dirty="0"/>
              <a:t>()</a:t>
            </a:r>
            <a:endParaRPr lang="en-CA" dirty="0"/>
          </a:p>
          <a:p>
            <a:r>
              <a:rPr lang="en-CA" dirty="0"/>
              <a:t>print(names)</a:t>
            </a:r>
            <a:endParaRPr lang="en-CA" dirty="0"/>
          </a:p>
        </p:txBody>
      </p:sp>
      <p:sp>
        <p:nvSpPr>
          <p:cNvPr id="6" name="Text Placeholder 4"/>
          <p:cNvSpPr txBox="1"/>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2</a:t>
            </a:r>
            <a:endParaRPr lang="en-CA" dirty="0">
              <a:solidFill>
                <a:schemeClr val="bg1"/>
              </a:solidFill>
            </a:endParaRPr>
          </a:p>
          <a:p>
            <a:r>
              <a:rPr lang="en-CA" dirty="0">
                <a:solidFill>
                  <a:schemeClr val="bg1"/>
                </a:solidFill>
              </a:rPr>
              <a:t>['Bill', 'Susan', 'Christopher']</a:t>
            </a:r>
            <a:endParaRPr lang="en-CA" dirty="0">
              <a:solidFill>
                <a:schemeClr val="bg1"/>
              </a:solidFill>
            </a:endParaRPr>
          </a:p>
          <a:p>
            <a:r>
              <a:rPr lang="en-CA" dirty="0">
                <a:solidFill>
                  <a:schemeClr val="bg1"/>
                </a:solidFill>
              </a:rPr>
              <a:t>['Bill', 'Christopher', 'Susan']</a:t>
            </a:r>
            <a:endParaRPr lang="en-CA"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Retrieving ranges  </a:t>
            </a:r>
            <a:r>
              <a:rPr lang="zh-CN" altLang="en-US" b="1" dirty="0"/>
              <a:t>按范围切分</a:t>
            </a:r>
            <a:endParaRPr lang="zh-CN" altLang="en-US" b="1" dirty="0"/>
          </a:p>
        </p:txBody>
      </p:sp>
      <p:sp>
        <p:nvSpPr>
          <p:cNvPr id="5" name="Text Placeholder 4"/>
          <p:cNvSpPr>
            <a:spLocks noGrp="1"/>
          </p:cNvSpPr>
          <p:nvPr>
            <p:ph type="body" sz="quarter" idx="10"/>
          </p:nvPr>
        </p:nvSpPr>
        <p:spPr>
          <a:xfrm>
            <a:off x="365760" y="1371600"/>
            <a:ext cx="11704320" cy="3745865"/>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r>
              <a:rPr lang="en-CA" dirty="0">
                <a:solidFill>
                  <a:srgbClr val="C00000"/>
                </a:solidFill>
              </a:rPr>
              <a:t> 'Bill'</a:t>
            </a:r>
            <a:r>
              <a:rPr lang="en-CA" dirty="0"/>
              <a:t>]</a:t>
            </a:r>
            <a:endParaRPr lang="en-CA" dirty="0"/>
          </a:p>
          <a:p>
            <a:r>
              <a:rPr lang="en-CA" dirty="0"/>
              <a:t>presenters = names[0:2] </a:t>
            </a:r>
            <a:r>
              <a:rPr lang="en-CA" dirty="0">
                <a:solidFill>
                  <a:schemeClr val="tx2">
                    <a:lumMod val="75000"/>
                  </a:schemeClr>
                </a:solidFill>
              </a:rPr>
              <a:t># Get the first two items</a:t>
            </a:r>
            <a:endParaRPr lang="en-CA" dirty="0">
              <a:solidFill>
                <a:schemeClr val="tx2">
                  <a:lumMod val="75000"/>
                </a:schemeClr>
              </a:solidFill>
            </a:endParaRPr>
          </a:p>
          <a:p>
            <a:r>
              <a:rPr lang="en-CA" dirty="0">
                <a:solidFill>
                  <a:schemeClr val="tx2">
                    <a:lumMod val="75000"/>
                  </a:schemeClr>
                </a:solidFill>
              </a:rPr>
              <a:t># Starting index and number of items to retrieve</a:t>
            </a:r>
            <a:endParaRPr lang="en-CA" dirty="0">
              <a:solidFill>
                <a:schemeClr val="tx2">
                  <a:lumMod val="75000"/>
                </a:schemeClr>
              </a:solidFill>
            </a:endParaRPr>
          </a:p>
          <a:p>
            <a:r>
              <a:rPr lang="zh-CN" altLang="en-CA" dirty="0">
                <a:solidFill>
                  <a:schemeClr val="tx2">
                    <a:lumMod val="75000"/>
                  </a:schemeClr>
                </a:solidFill>
              </a:rPr>
              <a:t>获取前</a:t>
            </a:r>
            <a:r>
              <a:rPr lang="en-US" altLang="zh-CN" dirty="0">
                <a:solidFill>
                  <a:schemeClr val="tx2">
                    <a:lumMod val="75000"/>
                  </a:schemeClr>
                </a:solidFill>
              </a:rPr>
              <a:t>2</a:t>
            </a:r>
            <a:r>
              <a:rPr lang="zh-CN" altLang="en-US" dirty="0">
                <a:solidFill>
                  <a:schemeClr val="tx2">
                    <a:lumMod val="75000"/>
                  </a:schemeClr>
                </a:solidFill>
              </a:rPr>
              <a:t>个元素的新的列表</a:t>
            </a:r>
            <a:endParaRPr lang="en-CA" dirty="0">
              <a:solidFill>
                <a:schemeClr val="tx2">
                  <a:lumMod val="75000"/>
                </a:schemeClr>
              </a:solidFill>
            </a:endParaRPr>
          </a:p>
          <a:p>
            <a:endParaRPr lang="en-CA" dirty="0"/>
          </a:p>
          <a:p>
            <a:r>
              <a:rPr lang="en-CA" dirty="0"/>
              <a:t>print(names)</a:t>
            </a:r>
            <a:endParaRPr lang="en-CA" dirty="0"/>
          </a:p>
          <a:p>
            <a:r>
              <a:rPr lang="en-CA" dirty="0"/>
              <a:t>print(presenters)</a:t>
            </a:r>
            <a:endParaRPr lang="en-CA" dirty="0"/>
          </a:p>
        </p:txBody>
      </p:sp>
      <p:sp>
        <p:nvSpPr>
          <p:cNvPr id="6" name="Text Placeholder 4"/>
          <p:cNvSpPr txBox="1"/>
          <p:nvPr/>
        </p:nvSpPr>
        <p:spPr>
          <a:xfrm>
            <a:off x="365760" y="5258113"/>
            <a:ext cx="11704320" cy="114800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['Susan', 'Christopher', 'Bill']</a:t>
            </a:r>
            <a:endParaRPr lang="en-CA" dirty="0">
              <a:solidFill>
                <a:schemeClr val="bg1"/>
              </a:solidFill>
            </a:endParaRPr>
          </a:p>
          <a:p>
            <a:r>
              <a:rPr lang="en-CA" dirty="0">
                <a:solidFill>
                  <a:schemeClr val="bg1"/>
                </a:solidFill>
              </a:rPr>
              <a:t>['Susan', 'Christopher']</a:t>
            </a:r>
            <a:endParaRPr lang="en-CA"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Dictionaries  </a:t>
            </a:r>
            <a:r>
              <a:rPr lang="zh-CN" altLang="en-US" b="1" dirty="0"/>
              <a:t>字典</a:t>
            </a:r>
            <a:endParaRPr lang="zh-CN" altLang="en-US" b="1" dirty="0"/>
          </a:p>
        </p:txBody>
      </p:sp>
      <p:sp>
        <p:nvSpPr>
          <p:cNvPr id="5" name="Text Placeholder 4"/>
          <p:cNvSpPr>
            <a:spLocks noGrp="1"/>
          </p:cNvSpPr>
          <p:nvPr>
            <p:ph type="body" sz="quarter" idx="10"/>
          </p:nvPr>
        </p:nvSpPr>
        <p:spPr>
          <a:xfrm>
            <a:off x="365760" y="1371600"/>
            <a:ext cx="11704320" cy="2188291"/>
          </a:xfrm>
        </p:spPr>
        <p:txBody>
          <a:bodyPr/>
          <a:lstStyle/>
          <a:p>
            <a:r>
              <a:rPr lang="en-US" dirty="0"/>
              <a:t>person = {</a:t>
            </a:r>
            <a:r>
              <a:rPr lang="en-US" dirty="0">
                <a:solidFill>
                  <a:srgbClr val="C00000"/>
                </a:solidFill>
              </a:rPr>
              <a:t>'first'</a:t>
            </a:r>
            <a:r>
              <a:rPr lang="en-US" dirty="0"/>
              <a:t>: </a:t>
            </a:r>
            <a:r>
              <a:rPr lang="en-US" dirty="0">
                <a:solidFill>
                  <a:srgbClr val="C00000"/>
                </a:solidFill>
              </a:rPr>
              <a:t>'Christopher'</a:t>
            </a:r>
            <a:r>
              <a:rPr lang="en-US" dirty="0"/>
              <a:t>}</a:t>
            </a:r>
            <a:endParaRPr lang="en-US" dirty="0"/>
          </a:p>
          <a:p>
            <a:r>
              <a:rPr lang="en-US" dirty="0"/>
              <a:t>person[</a:t>
            </a:r>
            <a:r>
              <a:rPr lang="en-US" dirty="0">
                <a:solidFill>
                  <a:srgbClr val="C00000"/>
                </a:solidFill>
              </a:rPr>
              <a:t>'last'</a:t>
            </a:r>
            <a:r>
              <a:rPr lang="en-US" dirty="0"/>
              <a:t>] = </a:t>
            </a:r>
            <a:r>
              <a:rPr lang="en-US" dirty="0">
                <a:solidFill>
                  <a:srgbClr val="C00000"/>
                </a:solidFill>
              </a:rPr>
              <a:t>'Harrison'</a:t>
            </a:r>
            <a:endParaRPr lang="en-US" dirty="0">
              <a:solidFill>
                <a:srgbClr val="C00000"/>
              </a:solidFill>
            </a:endParaRPr>
          </a:p>
          <a:p>
            <a:r>
              <a:rPr lang="en-US" dirty="0"/>
              <a:t>print(person)</a:t>
            </a:r>
            <a:endParaRPr lang="en-US" dirty="0"/>
          </a:p>
          <a:p>
            <a:r>
              <a:rPr lang="en-US" dirty="0"/>
              <a:t>print(person[</a:t>
            </a:r>
            <a:r>
              <a:rPr lang="en-US" dirty="0">
                <a:solidFill>
                  <a:srgbClr val="C00000"/>
                </a:solidFill>
              </a:rPr>
              <a:t>'first'</a:t>
            </a:r>
            <a:r>
              <a:rPr lang="en-US" dirty="0"/>
              <a:t>])</a:t>
            </a:r>
            <a:endParaRPr lang="en-US" dirty="0"/>
          </a:p>
        </p:txBody>
      </p:sp>
      <p:sp>
        <p:nvSpPr>
          <p:cNvPr id="6" name="Text Placeholder 4"/>
          <p:cNvSpPr txBox="1"/>
          <p:nvPr/>
        </p:nvSpPr>
        <p:spPr>
          <a:xfrm>
            <a:off x="365760" y="4661771"/>
            <a:ext cx="11704320" cy="1668149"/>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{'first': 'Christopher', 'last': 'Harrison'}</a:t>
            </a:r>
            <a:endParaRPr lang="en-US" dirty="0">
              <a:solidFill>
                <a:schemeClr val="bg1"/>
              </a:solidFill>
            </a:endParaRPr>
          </a:p>
          <a:p>
            <a:r>
              <a:rPr lang="en-US" dirty="0">
                <a:solidFill>
                  <a:schemeClr val="bg1"/>
                </a:solidFill>
              </a:rPr>
              <a:t>Christopher</a:t>
            </a:r>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kern="1200">
                <a:solidFill>
                  <a:schemeClr val="tx1"/>
                </a:solidFill>
                <a:latin typeface="+mj-lt"/>
                <a:ea typeface="+mj-ea"/>
                <a:cs typeface="+mj-cs"/>
              </a:rPr>
              <a:t>What's the difference?  </a:t>
            </a:r>
            <a:r>
              <a:rPr lang="zh-CN" altLang="en-US" sz="4400" kern="1200">
                <a:solidFill>
                  <a:schemeClr val="tx1"/>
                </a:solidFill>
                <a:latin typeface="+mj-lt"/>
                <a:ea typeface="+mj-ea"/>
                <a:cs typeface="+mj-cs"/>
              </a:rPr>
              <a:t>不同？</a:t>
            </a:r>
            <a:endParaRPr lang="zh-CN" altLang="en-US" sz="4400" kern="1200">
              <a:solidFill>
                <a:schemeClr val="tx1"/>
              </a:solidFill>
              <a:latin typeface="+mj-lt"/>
              <a:ea typeface="+mj-ea"/>
              <a:cs typeface="+mj-cs"/>
            </a:endParaRPr>
          </a:p>
        </p:txBody>
      </p:sp>
      <p:graphicFrame>
        <p:nvGraphicFramePr>
          <p:cNvPr id="7" name="Text Placeholder 4"/>
          <p:cNvGraphicFramePr/>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1203</Words>
  <Application>WPS 演示</Application>
  <PresentationFormat>Custom</PresentationFormat>
  <Paragraphs>69</Paragraphs>
  <Slides>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Collections</vt:lpstr>
      <vt:lpstr>Lists are collections of items</vt:lpstr>
      <vt:lpstr>Arrays are also collections of items</vt:lpstr>
      <vt:lpstr>What's the difference?</vt:lpstr>
      <vt:lpstr>Common operations</vt:lpstr>
      <vt:lpstr>Retrieving ranges</vt:lpstr>
      <vt:lpstr>Dictionaries</vt:lpstr>
      <vt:lpstr>What's the difference?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210</cp:revision>
  <dcterms:created xsi:type="dcterms:W3CDTF">2015-06-04T21:40:00Z</dcterms:created>
  <dcterms:modified xsi:type="dcterms:W3CDTF">2020-01-10T06:18:31Z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