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9"/>
  </p:handoutMasterIdLst>
  <p:sldIdLst>
    <p:sldId id="283" r:id="rId3"/>
    <p:sldId id="290" r:id="rId4"/>
    <p:sldId id="291" r:id="rId5"/>
    <p:sldId id="292" r:id="rId6"/>
    <p:sldId id="257" r:id="rId7"/>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p:txBody>
      </p:sp>
      <p:sp>
        <p:nvSpPr>
          <p:cNvPr id="6" name="Text Placeholder 4"/>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5" Type="http://schemas.openxmlformats.org/officeDocument/2006/relationships/theme" Target="../theme/theme1.xml"/><Relationship Id="rId64" Type="http://schemas.openxmlformats.org/officeDocument/2006/relationships/tags" Target="../tags/tag39.xml"/><Relationship Id="rId63" Type="http://schemas.openxmlformats.org/officeDocument/2006/relationships/tags" Target="../tags/tag38.xml"/><Relationship Id="rId62" Type="http://schemas.openxmlformats.org/officeDocument/2006/relationships/tags" Target="../tags/tag37.xml"/><Relationship Id="rId61" Type="http://schemas.openxmlformats.org/officeDocument/2006/relationships/tags" Target="../tags/tag36.xml"/><Relationship Id="rId60" Type="http://schemas.openxmlformats.org/officeDocument/2006/relationships/tags" Target="../tags/tag35.xml"/><Relationship Id="rId6" Type="http://schemas.openxmlformats.org/officeDocument/2006/relationships/slideLayout" Target="../slideLayouts/slideLayout6.xml"/><Relationship Id="rId59" Type="http://schemas.openxmlformats.org/officeDocument/2006/relationships/tags" Target="../tags/tag34.xml"/><Relationship Id="rId58" Type="http://schemas.openxmlformats.org/officeDocument/2006/relationships/tags" Target="../tags/tag33.xml"/><Relationship Id="rId57" Type="http://schemas.openxmlformats.org/officeDocument/2006/relationships/tags" Target="../tags/tag32.xml"/><Relationship Id="rId56" Type="http://schemas.openxmlformats.org/officeDocument/2006/relationships/tags" Target="../tags/tag31.xml"/><Relationship Id="rId55" Type="http://schemas.openxmlformats.org/officeDocument/2006/relationships/tags" Target="../tags/tag30.xml"/><Relationship Id="rId54" Type="http://schemas.openxmlformats.org/officeDocument/2006/relationships/tags" Target="../tags/tag29.xml"/><Relationship Id="rId53" Type="http://schemas.openxmlformats.org/officeDocument/2006/relationships/tags" Target="../tags/tag28.xml"/><Relationship Id="rId52" Type="http://schemas.openxmlformats.org/officeDocument/2006/relationships/tags" Target="../tags/tag27.xml"/><Relationship Id="rId51" Type="http://schemas.openxmlformats.org/officeDocument/2006/relationships/tags" Target="../tags/tag26.xml"/><Relationship Id="rId50" Type="http://schemas.openxmlformats.org/officeDocument/2006/relationships/tags" Target="../tags/tag25.xml"/><Relationship Id="rId5" Type="http://schemas.openxmlformats.org/officeDocument/2006/relationships/slideLayout" Target="../slideLayouts/slideLayout5.xml"/><Relationship Id="rId49" Type="http://schemas.openxmlformats.org/officeDocument/2006/relationships/tags" Target="../tags/tag24.xml"/><Relationship Id="rId48" Type="http://schemas.openxmlformats.org/officeDocument/2006/relationships/tags" Target="../tags/tag23.xml"/><Relationship Id="rId47" Type="http://schemas.openxmlformats.org/officeDocument/2006/relationships/tags" Target="../tags/tag22.xml"/><Relationship Id="rId46" Type="http://schemas.openxmlformats.org/officeDocument/2006/relationships/tags" Target="../tags/tag21.xml"/><Relationship Id="rId45" Type="http://schemas.openxmlformats.org/officeDocument/2006/relationships/tags" Target="../tags/tag20.xml"/><Relationship Id="rId44" Type="http://schemas.openxmlformats.org/officeDocument/2006/relationships/tags" Target="../tags/tag19.xml"/><Relationship Id="rId43" Type="http://schemas.openxmlformats.org/officeDocument/2006/relationships/tags" Target="../tags/tag18.xml"/><Relationship Id="rId42" Type="http://schemas.openxmlformats.org/officeDocument/2006/relationships/tags" Target="../tags/tag17.xml"/><Relationship Id="rId41" Type="http://schemas.openxmlformats.org/officeDocument/2006/relationships/tags" Target="../tags/tag16.xml"/><Relationship Id="rId40" Type="http://schemas.openxmlformats.org/officeDocument/2006/relationships/tags" Target="../tags/tag15.xml"/><Relationship Id="rId4" Type="http://schemas.openxmlformats.org/officeDocument/2006/relationships/slideLayout" Target="../slideLayouts/slideLayout4.xml"/><Relationship Id="rId39" Type="http://schemas.openxmlformats.org/officeDocument/2006/relationships/tags" Target="../tags/tag14.xml"/><Relationship Id="rId38" Type="http://schemas.openxmlformats.org/officeDocument/2006/relationships/tags" Target="../tags/tag13.xml"/><Relationship Id="rId37" Type="http://schemas.openxmlformats.org/officeDocument/2006/relationships/tags" Target="../tags/tag12.xml"/><Relationship Id="rId36" Type="http://schemas.openxmlformats.org/officeDocument/2006/relationships/tags" Target="../tags/tag11.xml"/><Relationship Id="rId35" Type="http://schemas.openxmlformats.org/officeDocument/2006/relationships/tags" Target="../tags/tag10.xml"/><Relationship Id="rId34" Type="http://schemas.openxmlformats.org/officeDocument/2006/relationships/tags" Target="../tags/tag9.xml"/><Relationship Id="rId33" Type="http://schemas.openxmlformats.org/officeDocument/2006/relationships/tags" Target="../tags/tag8.xml"/><Relationship Id="rId32" Type="http://schemas.openxmlformats.org/officeDocument/2006/relationships/tags" Target="../tags/tag7.xml"/><Relationship Id="rId31" Type="http://schemas.openxmlformats.org/officeDocument/2006/relationships/tags" Target="../tags/tag6.xml"/><Relationship Id="rId30" Type="http://schemas.openxmlformats.org/officeDocument/2006/relationships/tags" Target="../tags/tag5.xml"/><Relationship Id="rId3" Type="http://schemas.openxmlformats.org/officeDocument/2006/relationships/slideLayout" Target="../slideLayouts/slideLayout3.xml"/><Relationship Id="rId29" Type="http://schemas.openxmlformats.org/officeDocument/2006/relationships/tags" Target="../tags/tag4.xml"/><Relationship Id="rId28" Type="http://schemas.openxmlformats.org/officeDocument/2006/relationships/tags" Target="../tags/tag3.xml"/><Relationship Id="rId27" Type="http://schemas.openxmlformats.org/officeDocument/2006/relationships/tags" Target="../tags/tag2.xml"/><Relationship Id="rId26" Type="http://schemas.openxmlformats.org/officeDocument/2006/relationships/tags" Target="../tags/tag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Loops </a:t>
            </a:r>
            <a:r>
              <a:rPr lang="zh-CN" altLang="en-US" dirty="0">
                <a:solidFill>
                  <a:schemeClr val="bg1"/>
                </a:solidFill>
              </a:rPr>
              <a:t>循环</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Loop through a collection  </a:t>
            </a:r>
            <a:r>
              <a:rPr lang="zh-CN" altLang="en-US" dirty="0"/>
              <a:t>循环一个集合</a:t>
            </a:r>
            <a:endParaRPr lang="zh-CN" altLang="en-US" dirty="0"/>
          </a:p>
        </p:txBody>
      </p:sp>
      <p:sp>
        <p:nvSpPr>
          <p:cNvPr id="9" name="Text Placeholder 8"/>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endParaRPr lang="en-US" dirty="0"/>
          </a:p>
          <a:p>
            <a:r>
              <a:rPr lang="en-US" dirty="0"/>
              <a:t>	print(name)</a:t>
            </a:r>
            <a:endParaRPr lang="en-US" dirty="0"/>
          </a:p>
        </p:txBody>
      </p:sp>
      <p:sp>
        <p:nvSpPr>
          <p:cNvPr id="10" name="Text Placeholder 9"/>
          <p:cNvSpPr>
            <a:spLocks noGrp="1"/>
          </p:cNvSpPr>
          <p:nvPr>
            <p:ph type="body" sz="quarter" idx="11"/>
          </p:nvPr>
        </p:nvSpPr>
        <p:spPr>
          <a:xfrm>
            <a:off x="350837" y="4716462"/>
            <a:ext cx="11704320" cy="1148007"/>
          </a:xfrm>
        </p:spPr>
        <p:txBody>
          <a:bodyPr/>
          <a:lstStyle/>
          <a:p>
            <a:r>
              <a:rPr lang="en-US" dirty="0"/>
              <a:t>Christopher</a:t>
            </a:r>
            <a:endParaRPr lang="en-US" dirty="0"/>
          </a:p>
          <a:p>
            <a:r>
              <a:rPr lang="en-US" dirty="0"/>
              <a:t>Susan</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a number of times </a:t>
            </a:r>
            <a:r>
              <a:rPr lang="zh-CN" altLang="en-US" dirty="0"/>
              <a:t>循环一组数字</a:t>
            </a:r>
            <a:endParaRPr lang="zh-CN" altLang="en-US" dirty="0"/>
          </a:p>
        </p:txBody>
      </p:sp>
      <p:sp>
        <p:nvSpPr>
          <p:cNvPr id="3" name="Text Placeholder 2"/>
          <p:cNvSpPr>
            <a:spLocks noGrp="1"/>
          </p:cNvSpPr>
          <p:nvPr>
            <p:ph type="body" sz="quarter" idx="10"/>
          </p:nvPr>
        </p:nvSpPr>
        <p:spPr>
          <a:xfrm>
            <a:off x="365760" y="1371600"/>
            <a:ext cx="11704320" cy="1148007"/>
          </a:xfrm>
        </p:spPr>
        <p:txBody>
          <a:bodyPr/>
          <a:lstStyle/>
          <a:p>
            <a:r>
              <a:rPr lang="en-US" dirty="0"/>
              <a:t>for index in range(0, 2):</a:t>
            </a:r>
            <a:endParaRPr lang="en-US" dirty="0"/>
          </a:p>
          <a:p>
            <a:r>
              <a:rPr lang="en-US" dirty="0"/>
              <a:t>	print(index)</a:t>
            </a:r>
            <a:endParaRPr lang="en-US" dirty="0"/>
          </a:p>
        </p:txBody>
      </p:sp>
      <p:sp>
        <p:nvSpPr>
          <p:cNvPr id="4" name="Text Placeholder 3"/>
          <p:cNvSpPr>
            <a:spLocks noGrp="1"/>
          </p:cNvSpPr>
          <p:nvPr>
            <p:ph type="body" sz="quarter" idx="11"/>
          </p:nvPr>
        </p:nvSpPr>
        <p:spPr>
          <a:xfrm>
            <a:off x="350837" y="4716462"/>
            <a:ext cx="11704320" cy="1148007"/>
          </a:xfrm>
        </p:spPr>
        <p:txBody>
          <a:bodyPr/>
          <a:lstStyle/>
          <a:p>
            <a:r>
              <a:rPr lang="en-US" dirty="0"/>
              <a:t>0</a:t>
            </a:r>
            <a:endParaRPr lang="en-US" dirty="0"/>
          </a:p>
          <a:p>
            <a:r>
              <a:rPr lang="en-US" dirty="0"/>
              <a:t>1</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with a condition  </a:t>
            </a:r>
            <a:r>
              <a:rPr lang="zh-CN" altLang="en-US" dirty="0"/>
              <a:t>按判断条件循环</a:t>
            </a:r>
            <a:endParaRPr lang="zh-CN" altLang="en-US" dirty="0"/>
          </a:p>
        </p:txBody>
      </p:sp>
      <p:sp>
        <p:nvSpPr>
          <p:cNvPr id="3" name="Text Placeholder 2"/>
          <p:cNvSpPr>
            <a:spLocks noGrp="1"/>
          </p:cNvSpPr>
          <p:nvPr>
            <p:ph type="body" sz="quarter" idx="10"/>
          </p:nvPr>
        </p:nvSpPr>
        <p:spPr>
          <a:xfrm>
            <a:off x="365760" y="1371600"/>
            <a:ext cx="11704320" cy="3228576"/>
          </a:xfrm>
        </p:spPr>
        <p:txBody>
          <a:bodyPr/>
          <a:lstStyle/>
          <a:p>
            <a:r>
              <a:rPr lang="en-US" dirty="0"/>
              <a:t>names = [</a:t>
            </a:r>
            <a:r>
              <a:rPr lang="en-US" dirty="0">
                <a:solidFill>
                  <a:srgbClr val="C00000"/>
                </a:solidFill>
              </a:rPr>
              <a:t>'Christopher'</a:t>
            </a:r>
            <a:r>
              <a:rPr lang="en-US" dirty="0"/>
              <a:t>, </a:t>
            </a:r>
            <a:r>
              <a:rPr lang="en-US" dirty="0">
                <a:solidFill>
                  <a:srgbClr val="C00000"/>
                </a:solidFill>
              </a:rPr>
              <a:t>'Susan'</a:t>
            </a:r>
            <a:r>
              <a:rPr lang="en-US" dirty="0"/>
              <a:t>]</a:t>
            </a:r>
            <a:endParaRPr lang="en-US" dirty="0"/>
          </a:p>
          <a:p>
            <a:r>
              <a:rPr lang="en-US" dirty="0"/>
              <a:t>index = 0</a:t>
            </a:r>
            <a:endParaRPr lang="en-US" dirty="0"/>
          </a:p>
          <a:p>
            <a:r>
              <a:rPr lang="en-US" dirty="0"/>
              <a:t>while index &lt; </a:t>
            </a:r>
            <a:r>
              <a:rPr lang="en-US" dirty="0" err="1"/>
              <a:t>len</a:t>
            </a:r>
            <a:r>
              <a:rPr lang="en-US" dirty="0"/>
              <a:t>(names):</a:t>
            </a:r>
            <a:endParaRPr lang="en-US" dirty="0"/>
          </a:p>
          <a:p>
            <a:r>
              <a:rPr lang="en-US" dirty="0"/>
              <a:t>	print(names[index])</a:t>
            </a:r>
            <a:endParaRPr lang="en-US" dirty="0"/>
          </a:p>
          <a:p>
            <a:r>
              <a:rPr lang="en-US" dirty="0">
                <a:solidFill>
                  <a:schemeClr val="tx2">
                    <a:lumMod val="75000"/>
                  </a:schemeClr>
                </a:solidFill>
              </a:rPr>
              <a:t>	# Change the condition!!</a:t>
            </a:r>
            <a:endParaRPr lang="en-US" dirty="0">
              <a:solidFill>
                <a:schemeClr val="tx2">
                  <a:lumMod val="75000"/>
                </a:schemeClr>
              </a:solidFill>
            </a:endParaRPr>
          </a:p>
          <a:p>
            <a:r>
              <a:rPr lang="en-US" dirty="0">
                <a:solidFill>
                  <a:schemeClr val="tx2">
                    <a:lumMod val="75000"/>
                  </a:schemeClr>
                </a:solidFill>
              </a:rPr>
              <a:t>	</a:t>
            </a:r>
            <a:r>
              <a:rPr lang="en-US" dirty="0"/>
              <a:t>index = index + 1</a:t>
            </a:r>
            <a:endParaRPr lang="en-US" dirty="0"/>
          </a:p>
        </p:txBody>
      </p:sp>
      <p:sp>
        <p:nvSpPr>
          <p:cNvPr id="4" name="Text Placeholder 3"/>
          <p:cNvSpPr>
            <a:spLocks noGrp="1"/>
          </p:cNvSpPr>
          <p:nvPr>
            <p:ph type="body" sz="quarter" idx="11"/>
          </p:nvPr>
        </p:nvSpPr>
        <p:spPr>
          <a:xfrm>
            <a:off x="350837" y="4716462"/>
            <a:ext cx="11704320" cy="1148007"/>
          </a:xfrm>
        </p:spPr>
        <p:txBody>
          <a:bodyPr/>
          <a:lstStyle/>
          <a:p>
            <a:r>
              <a:rPr lang="en-US" dirty="0"/>
              <a:t>Christopher</a:t>
            </a:r>
            <a:endParaRPr lang="en-US" dirty="0"/>
          </a:p>
          <a:p>
            <a:r>
              <a:rPr lang="en-US" dirty="0"/>
              <a:t>Susan</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356</Words>
  <Application>WPS 演示</Application>
  <PresentationFormat>Custom</PresentationFormat>
  <Paragraphs>30</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Loops</vt:lpstr>
      <vt:lpstr>Loop through a collection</vt:lpstr>
      <vt:lpstr>Looping a number of times</vt:lpstr>
      <vt:lpstr>Looping with a condition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209</cp:revision>
  <dcterms:created xsi:type="dcterms:W3CDTF">2015-06-04T21:40:00Z</dcterms:created>
  <dcterms:modified xsi:type="dcterms:W3CDTF">2020-01-10T06:29:19Z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2019-05-29T19:58:31.5948650Z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49a9eb79-c8a1-47c8-b62f-9b23d2450fd9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KSOProductBuildVer">
    <vt:lpwstr>2052-11.1.0.9339</vt:lpwstr>
  </property>
</Properties>
</file>