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handoutMasterIdLst>
    <p:handoutMasterId r:id="rId16"/>
  </p:handoutMasterIdLst>
  <p:sldIdLst>
    <p:sldId id="283" r:id="rId3"/>
    <p:sldId id="290" r:id="rId4"/>
    <p:sldId id="295" r:id="rId6"/>
    <p:sldId id="296" r:id="rId7"/>
    <p:sldId id="301" r:id="rId8"/>
    <p:sldId id="302" r:id="rId9"/>
    <p:sldId id="291" r:id="rId10"/>
    <p:sldId id="297" r:id="rId11"/>
    <p:sldId id="298" r:id="rId12"/>
    <p:sldId id="303" r:id="rId13"/>
    <p:sldId id="300" r:id="rId14"/>
    <p:sldId id="257" r:id="rId15"/>
  </p:sldIdLst>
  <p:sldSz cx="12436475" cy="6994525"/>
  <p:notesSz cx="6858000" cy="9144000"/>
  <p:defaultTextStyle>
    <a:defPPr>
      <a:defRPr lang="en-US"/>
    </a:defPPr>
    <a:lvl1pPr marL="0" algn="l" defTabSz="932815" rtl="0" eaLnBrk="1" latinLnBrk="0" hangingPunct="1">
      <a:defRPr sz="1800" kern="1200">
        <a:solidFill>
          <a:schemeClr val="tx1"/>
        </a:solidFill>
        <a:latin typeface="+mn-lt"/>
        <a:ea typeface="+mn-ea"/>
        <a:cs typeface="+mn-cs"/>
      </a:defRPr>
    </a:lvl1pPr>
    <a:lvl2pPr marL="466090" algn="l" defTabSz="932815" rtl="0" eaLnBrk="1" latinLnBrk="0" hangingPunct="1">
      <a:defRPr sz="1800" kern="1200">
        <a:solidFill>
          <a:schemeClr val="tx1"/>
        </a:solidFill>
        <a:latin typeface="+mn-lt"/>
        <a:ea typeface="+mn-ea"/>
        <a:cs typeface="+mn-cs"/>
      </a:defRPr>
    </a:lvl2pPr>
    <a:lvl3pPr marL="932815" algn="l" defTabSz="932815" rtl="0" eaLnBrk="1" latinLnBrk="0" hangingPunct="1">
      <a:defRPr sz="1800" kern="1200">
        <a:solidFill>
          <a:schemeClr val="tx1"/>
        </a:solidFill>
        <a:latin typeface="+mn-lt"/>
        <a:ea typeface="+mn-ea"/>
        <a:cs typeface="+mn-cs"/>
      </a:defRPr>
    </a:lvl3pPr>
    <a:lvl4pPr marL="1398905" algn="l" defTabSz="932815" rtl="0" eaLnBrk="1" latinLnBrk="0" hangingPunct="1">
      <a:defRPr sz="1800" kern="1200">
        <a:solidFill>
          <a:schemeClr val="tx1"/>
        </a:solidFill>
        <a:latin typeface="+mn-lt"/>
        <a:ea typeface="+mn-ea"/>
        <a:cs typeface="+mn-cs"/>
      </a:defRPr>
    </a:lvl4pPr>
    <a:lvl5pPr marL="1865630" algn="l" defTabSz="932815" rtl="0" eaLnBrk="1" latinLnBrk="0" hangingPunct="1">
      <a:defRPr sz="1800" kern="1200">
        <a:solidFill>
          <a:schemeClr val="tx1"/>
        </a:solidFill>
        <a:latin typeface="+mn-lt"/>
        <a:ea typeface="+mn-ea"/>
        <a:cs typeface="+mn-cs"/>
      </a:defRPr>
    </a:lvl5pPr>
    <a:lvl6pPr marL="2331720" algn="l" defTabSz="932815" rtl="0" eaLnBrk="1" latinLnBrk="0" hangingPunct="1">
      <a:defRPr sz="1800" kern="1200">
        <a:solidFill>
          <a:schemeClr val="tx1"/>
        </a:solidFill>
        <a:latin typeface="+mn-lt"/>
        <a:ea typeface="+mn-ea"/>
        <a:cs typeface="+mn-cs"/>
      </a:defRPr>
    </a:lvl6pPr>
    <a:lvl7pPr marL="2798445" algn="l" defTabSz="932815" rtl="0" eaLnBrk="1" latinLnBrk="0" hangingPunct="1">
      <a:defRPr sz="1800" kern="1200">
        <a:solidFill>
          <a:schemeClr val="tx1"/>
        </a:solidFill>
        <a:latin typeface="+mn-lt"/>
        <a:ea typeface="+mn-ea"/>
        <a:cs typeface="+mn-cs"/>
      </a:defRPr>
    </a:lvl7pPr>
    <a:lvl8pPr marL="3264535" algn="l" defTabSz="932815" rtl="0" eaLnBrk="1" latinLnBrk="0" hangingPunct="1">
      <a:defRPr sz="1800" kern="1200">
        <a:solidFill>
          <a:schemeClr val="tx1"/>
        </a:solidFill>
        <a:latin typeface="+mn-lt"/>
        <a:ea typeface="+mn-ea"/>
        <a:cs typeface="+mn-cs"/>
      </a:defRPr>
    </a:lvl8pPr>
    <a:lvl9pPr marL="3731260" algn="l" defTabSz="932815"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0"/>
            <p14:sldId id="295"/>
            <p14:sldId id="296"/>
            <p14:sldId id="291"/>
            <p14:sldId id="297"/>
            <p14:sldId id="298"/>
            <p14:sldId id="303"/>
            <p14:sldId id="300"/>
            <p14:sldId id="257"/>
            <p14:sldId id="301"/>
            <p14:sldId id="302"/>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3"/>
    <a:srgbClr val="002050"/>
    <a:srgbClr val="0072C6"/>
    <a:srgbClr val="DC3C00"/>
    <a:srgbClr val="EEEEEE"/>
    <a:srgbClr val="73737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02" autoAdjust="0"/>
    <p:restoredTop sz="95742" autoAdjust="0"/>
  </p:normalViewPr>
  <p:slideViewPr>
    <p:cSldViewPr>
      <p:cViewPr varScale="1">
        <p:scale>
          <a:sx n="61" d="100"/>
          <a:sy n="61" d="100"/>
        </p:scale>
        <p:origin x="756" y="28"/>
      </p:cViewPr>
      <p:guideLst>
        <p:guide orient="horz" pos="2203"/>
        <p:guide pos="3916"/>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ommentAuthors" Target="commentAuthors.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anose="020B0502040204020203"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anose="020B0502040204020203" pitchFamily="34" charset="0"/>
              </a:rPr>
            </a:fld>
            <a:endParaRPr lang="en-US" dirty="0">
              <a:latin typeface="Segoe UI" panose="020B0502040204020203"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780" defTabSz="914400" eaLnBrk="0" hangingPunct="0"/>
            <a:r>
              <a:rPr lang="en-US" sz="400" dirty="0">
                <a:gradFill>
                  <a:gsLst>
                    <a:gs pos="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anose="020B0502040204020203" pitchFamily="34" charset="0"/>
              </a:rPr>
            </a:fld>
            <a:endParaRPr lang="en-US" dirty="0">
              <a:latin typeface="Segoe UI" panose="020B0502040204020203" pitchFamily="34" charset="0"/>
            </a:endParaRPr>
          </a:p>
        </p:txBody>
      </p:sp>
    </p:spTree>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anose="020B0502040204020203"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anose="020B0502040204020203" pitchFamily="34" charset="0"/>
              </a:defRPr>
            </a:lvl1pPr>
          </a:lstStyle>
          <a:p>
            <a:fld id="{38EEC551-8CDA-4EB6-89BB-2A86C9F091C8}" type="datetime8">
              <a:rPr lang="en-US" smtClean="0"/>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anose="020B0502040204020203" pitchFamily="34" charset="0"/>
              </a:defRPr>
            </a:lvl1pPr>
          </a:lstStyle>
          <a:p>
            <a:fld id="{B4008EB6-D09E-4580-8CD6-DDB14511944F}" type="slidenum">
              <a:rPr lang="en-US" smtClean="0"/>
            </a:fld>
            <a:endParaRPr lang="en-US" dirty="0"/>
          </a:p>
        </p:txBody>
      </p:sp>
    </p:spTree>
  </p:cSld>
  <p:clrMap bg1="lt1" tx1="dk1" bg2="lt2" tx2="dk2" accent1="accent1" accent2="accent2" accent3="accent3" accent4="accent4" accent5="accent5" accent6="accent6" hlink="hlink" folHlink="folHlink"/>
  <p:hf/>
  <p:notesStyle>
    <a:lvl1pPr marL="0" algn="l" defTabSz="932815" rtl="0" eaLnBrk="1" latinLnBrk="0" hangingPunct="1">
      <a:lnSpc>
        <a:spcPct val="90000"/>
      </a:lnSpc>
      <a:spcAft>
        <a:spcPts val="340"/>
      </a:spcAft>
      <a:defRPr sz="900" kern="1200">
        <a:solidFill>
          <a:schemeClr val="tx1"/>
        </a:solidFill>
        <a:latin typeface="Segoe UI Light" panose="020B0502040204020203" pitchFamily="34" charset="0"/>
        <a:ea typeface="+mn-ea"/>
        <a:cs typeface="+mn-cs"/>
      </a:defRPr>
    </a:lvl1pPr>
    <a:lvl2pPr marL="217170" indent="-107950" algn="l" defTabSz="932815" rtl="0" eaLnBrk="1" latinLnBrk="0" hangingPunct="1">
      <a:lnSpc>
        <a:spcPct val="90000"/>
      </a:lnSpc>
      <a:spcAft>
        <a:spcPts val="340"/>
      </a:spcAft>
      <a:buFont typeface="Arial" panose="020B0604020202020204" pitchFamily="34" charset="0"/>
      <a:buChar char="•"/>
      <a:defRPr sz="900" kern="1200">
        <a:solidFill>
          <a:schemeClr val="tx1"/>
        </a:solidFill>
        <a:latin typeface="Segoe UI Light" panose="020B0502040204020203" pitchFamily="34" charset="0"/>
        <a:ea typeface="+mn-ea"/>
        <a:cs typeface="+mn-cs"/>
      </a:defRPr>
    </a:lvl2pPr>
    <a:lvl3pPr marL="334645" indent="-117475" algn="l" defTabSz="932815" rtl="0" eaLnBrk="1" latinLnBrk="0" hangingPunct="1">
      <a:lnSpc>
        <a:spcPct val="90000"/>
      </a:lnSpc>
      <a:spcAft>
        <a:spcPts val="340"/>
      </a:spcAft>
      <a:buFont typeface="Arial" panose="020B0604020202020204" pitchFamily="34" charset="0"/>
      <a:buChar char="•"/>
      <a:defRPr sz="900" kern="1200">
        <a:solidFill>
          <a:schemeClr val="tx1"/>
        </a:solidFill>
        <a:latin typeface="Segoe UI Light" panose="020B0502040204020203" pitchFamily="34" charset="0"/>
        <a:ea typeface="+mn-ea"/>
        <a:cs typeface="+mn-cs"/>
      </a:defRPr>
    </a:lvl3pPr>
    <a:lvl4pPr marL="492760" indent="-149860" algn="l" defTabSz="932815" rtl="0" eaLnBrk="1" latinLnBrk="0" hangingPunct="1">
      <a:lnSpc>
        <a:spcPct val="90000"/>
      </a:lnSpc>
      <a:spcAft>
        <a:spcPts val="340"/>
      </a:spcAft>
      <a:buFont typeface="Arial" panose="020B0604020202020204" pitchFamily="34" charset="0"/>
      <a:buChar char="•"/>
      <a:defRPr sz="900" kern="1200">
        <a:solidFill>
          <a:schemeClr val="tx1"/>
        </a:solidFill>
        <a:latin typeface="Segoe UI Light" panose="020B0502040204020203" pitchFamily="34" charset="0"/>
        <a:ea typeface="+mn-ea"/>
        <a:cs typeface="+mn-cs"/>
      </a:defRPr>
    </a:lvl4pPr>
    <a:lvl5pPr marL="627380" indent="-117475" algn="l" defTabSz="932815" rtl="0" eaLnBrk="1" latinLnBrk="0" hangingPunct="1">
      <a:lnSpc>
        <a:spcPct val="90000"/>
      </a:lnSpc>
      <a:spcAft>
        <a:spcPts val="340"/>
      </a:spcAft>
      <a:buFont typeface="Arial" panose="020B0604020202020204" pitchFamily="34" charset="0"/>
      <a:buChar char="•"/>
      <a:defRPr sz="900" kern="1200">
        <a:solidFill>
          <a:schemeClr val="tx1"/>
        </a:solidFill>
        <a:latin typeface="Segoe UI Light" panose="020B0502040204020203" pitchFamily="34" charset="0"/>
        <a:ea typeface="+mn-ea"/>
        <a:cs typeface="+mn-cs"/>
      </a:defRPr>
    </a:lvl5pPr>
    <a:lvl6pPr marL="2331720" algn="l" defTabSz="932815" rtl="0" eaLnBrk="1" latinLnBrk="0" hangingPunct="1">
      <a:defRPr sz="1200" kern="1200">
        <a:solidFill>
          <a:schemeClr val="tx1"/>
        </a:solidFill>
        <a:latin typeface="+mn-lt"/>
        <a:ea typeface="+mn-ea"/>
        <a:cs typeface="+mn-cs"/>
      </a:defRPr>
    </a:lvl6pPr>
    <a:lvl7pPr marL="2798445" algn="l" defTabSz="932815" rtl="0" eaLnBrk="1" latinLnBrk="0" hangingPunct="1">
      <a:defRPr sz="1200" kern="1200">
        <a:solidFill>
          <a:schemeClr val="tx1"/>
        </a:solidFill>
        <a:latin typeface="+mn-lt"/>
        <a:ea typeface="+mn-ea"/>
        <a:cs typeface="+mn-cs"/>
      </a:defRPr>
    </a:lvl7pPr>
    <a:lvl8pPr marL="3264535" algn="l" defTabSz="932815" rtl="0" eaLnBrk="1" latinLnBrk="0" hangingPunct="1">
      <a:defRPr sz="1200" kern="1200">
        <a:solidFill>
          <a:schemeClr val="tx1"/>
        </a:solidFill>
        <a:latin typeface="+mn-lt"/>
        <a:ea typeface="+mn-ea"/>
        <a:cs typeface="+mn-cs"/>
      </a:defRPr>
    </a:lvl8pPr>
    <a:lvl9pPr marL="3731260" algn="l" defTabSz="93281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fld>
            <a:endParaRPr lang="en-US" dirty="0"/>
          </a:p>
        </p:txBody>
      </p:sp>
      <p:sp>
        <p:nvSpPr>
          <p:cNvPr id="4" name="Footer Placeholder 3"/>
          <p:cNvSpPr>
            <a:spLocks noGrp="1"/>
          </p:cNvSpPr>
          <p:nvPr>
            <p:ph type="ftr" sz="quarter" idx="14"/>
          </p:nvPr>
        </p:nvSpPr>
        <p:spPr/>
        <p:txBody>
          <a:body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 name="Header Placeholder 4"/>
          <p:cNvSpPr>
            <a:spLocks noGrp="1"/>
          </p:cNvSpPr>
          <p:nvPr>
            <p:ph type="hdr" sz="quarter" idx="15"/>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fld>
            <a:endParaRPr lang="en-US" dirty="0"/>
          </a:p>
        </p:txBody>
      </p:sp>
      <p:sp>
        <p:nvSpPr>
          <p:cNvPr id="4" name="Footer Placeholder 3"/>
          <p:cNvSpPr>
            <a:spLocks noGrp="1"/>
          </p:cNvSpPr>
          <p:nvPr>
            <p:ph type="ftr" sz="quarter" idx="14"/>
          </p:nvPr>
        </p:nvSpPr>
        <p:spPr/>
        <p:txBody>
          <a:body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 name="Header Placeholder 4"/>
          <p:cNvSpPr>
            <a:spLocks noGrp="1"/>
          </p:cNvSpPr>
          <p:nvPr>
            <p:ph type="hdr" sz="quarter" idx="15"/>
          </p:nvPr>
        </p:nvSpPr>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fld>
            <a:endParaRPr lang="en-US" dirty="0"/>
          </a:p>
        </p:txBody>
      </p:sp>
      <p:sp>
        <p:nvSpPr>
          <p:cNvPr id="4" name="Footer Placeholder 3"/>
          <p:cNvSpPr>
            <a:spLocks noGrp="1"/>
          </p:cNvSpPr>
          <p:nvPr>
            <p:ph type="ftr" sz="quarter" idx="14"/>
          </p:nvPr>
        </p:nvSpPr>
        <p:spPr/>
        <p:txBody>
          <a:body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 name="Header Placeholder 4"/>
          <p:cNvSpPr>
            <a:spLocks noGrp="1"/>
          </p:cNvSpPr>
          <p:nvPr>
            <p:ph type="hdr" sz="quarter" idx="15"/>
          </p:nvPr>
        </p:nvSpPr>
        <p:spPr/>
        <p:txBody>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fld>
            <a:endParaRPr lang="en-US" dirty="0"/>
          </a:p>
        </p:txBody>
      </p:sp>
      <p:sp>
        <p:nvSpPr>
          <p:cNvPr id="4" name="Footer Placeholder 3"/>
          <p:cNvSpPr>
            <a:spLocks noGrp="1"/>
          </p:cNvSpPr>
          <p:nvPr>
            <p:ph type="ftr" sz="quarter" idx="14"/>
          </p:nvPr>
        </p:nvSpPr>
        <p:spPr/>
        <p:txBody>
          <a:body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 name="Header Placeholder 4"/>
          <p:cNvSpPr>
            <a:spLocks noGrp="1"/>
          </p:cNvSpPr>
          <p:nvPr>
            <p:ph type="hdr" sz="quarter" idx="15"/>
          </p:nvPr>
        </p:nvSpPr>
        <p:spPr/>
        <p:txBody>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fld>
            <a:endParaRPr lang="en-US" dirty="0"/>
          </a:p>
        </p:txBody>
      </p:sp>
      <p:sp>
        <p:nvSpPr>
          <p:cNvPr id="4" name="Footer Placeholder 3"/>
          <p:cNvSpPr>
            <a:spLocks noGrp="1"/>
          </p:cNvSpPr>
          <p:nvPr>
            <p:ph type="ftr" sz="quarter" idx="14"/>
          </p:nvPr>
        </p:nvSpPr>
        <p:spPr/>
        <p:txBody>
          <a:body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 name="Header Placeholder 4"/>
          <p:cNvSpPr>
            <a:spLocks noGrp="1"/>
          </p:cNvSpPr>
          <p:nvPr>
            <p:ph type="hdr" sz="quarter" idx="15"/>
          </p:nvPr>
        </p:nvSpPr>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fld>
            <a:endParaRPr lang="en-US" dirty="0"/>
          </a:p>
        </p:txBody>
      </p:sp>
      <p:sp>
        <p:nvSpPr>
          <p:cNvPr id="4" name="Footer Placeholder 3"/>
          <p:cNvSpPr>
            <a:spLocks noGrp="1"/>
          </p:cNvSpPr>
          <p:nvPr>
            <p:ph type="ftr" sz="quarter" idx="14"/>
          </p:nvPr>
        </p:nvSpPr>
        <p:spPr/>
        <p:txBody>
          <a:body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 name="Header Placeholder 4"/>
          <p:cNvSpPr>
            <a:spLocks noGrp="1"/>
          </p:cNvSpPr>
          <p:nvPr>
            <p:ph type="hdr" sz="quarter" idx="15"/>
          </p:nvPr>
        </p:nvSpPr>
        <p:spPr/>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fld>
            <a:endParaRPr lang="en-US" dirty="0"/>
          </a:p>
        </p:txBody>
      </p:sp>
      <p:sp>
        <p:nvSpPr>
          <p:cNvPr id="4" name="Footer Placeholder 3"/>
          <p:cNvSpPr>
            <a:spLocks noGrp="1"/>
          </p:cNvSpPr>
          <p:nvPr>
            <p:ph type="ftr" sz="quarter" idx="14"/>
          </p:nvPr>
        </p:nvSpPr>
        <p:spPr/>
        <p:txBody>
          <a:body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 name="Header Placeholder 4"/>
          <p:cNvSpPr>
            <a:spLocks noGrp="1"/>
          </p:cNvSpPr>
          <p:nvPr>
            <p:ph type="hdr" sz="quarter" idx="15"/>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endParaRPr lang="en-US" dirty="0"/>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2" name="Freeform 51"/>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3" name="Freeform 52"/>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4" name="Freeform 53"/>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5" name="Freeform 54"/>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6" name="Freeform 55"/>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8" name="Freeform 29"/>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9" name="Freeform 30"/>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9" name="Freeform 108"/>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nvGrpSpPr>
          <p:grpSpPr>
            <a:xfrm>
              <a:off x="4173933" y="2731263"/>
              <a:ext cx="337455" cy="204957"/>
              <a:chOff x="4722813" y="836613"/>
              <a:chExt cx="517525" cy="314325"/>
            </a:xfrm>
            <a:solidFill>
              <a:srgbClr val="0072C6"/>
            </a:solidFill>
          </p:grpSpPr>
          <p:sp>
            <p:nvSpPr>
              <p:cNvPr id="85" name="Freeform 104"/>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7" name="Freeform 106"/>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4" name="Freeform 29"/>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9" name="Freeform 17"/>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8" name="Freeform 13"/>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9" name="Freeform 14"/>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0" name="Freeform 15"/>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1" name="Freeform 35"/>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2" name="Freeform 36"/>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3" name="Freeform 37"/>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4" name="Freeform 38"/>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5" name="Freeform 39"/>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6" name="Freeform 40"/>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7" name="Freeform 41"/>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endParaRPr lang="en-US" dirty="0"/>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endParaRPr lang="en-US" dirty="0"/>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endParaRPr lang="en-US" dirty="0"/>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endParaRPr lang="en-US" dirty="0"/>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endParaRPr lang="en-US" dirty="0"/>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endParaRPr lang="en-US" dirty="0"/>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endParaRPr lang="en-US" dirty="0"/>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endParaRPr lang="en-US" dirty="0"/>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endParaRPr lang="en-US" dirty="0"/>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endParaRPr lang="en-US" dirty="0"/>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endParaRPr lang="en-US" dirty="0"/>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endParaRPr lang="en-US" dirty="0"/>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endParaRPr lang="en-US" dirty="0"/>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anose="020B0502040204020203" pitchFamily="34" charset="0"/>
              </a:defRPr>
            </a:lvl1pPr>
          </a:lstStyle>
          <a:p>
            <a:r>
              <a:rPr lang="en-US" dirty="0"/>
              <a:t>Video title</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endParaRPr lang="en-US" dirty="0"/>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2" name="Freeform 51"/>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3" name="Freeform 52"/>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4" name="Freeform 53"/>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5" name="Freeform 54"/>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6" name="Freeform 55"/>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8" name="Freeform 29"/>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9" name="Freeform 30"/>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9" name="Freeform 108"/>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nvGrpSpPr>
          <p:grpSpPr>
            <a:xfrm>
              <a:off x="4173933" y="2731263"/>
              <a:ext cx="337455" cy="204957"/>
              <a:chOff x="4722813" y="836613"/>
              <a:chExt cx="517525" cy="314325"/>
            </a:xfrm>
            <a:solidFill>
              <a:srgbClr val="0072C6"/>
            </a:solidFill>
          </p:grpSpPr>
          <p:sp>
            <p:nvSpPr>
              <p:cNvPr id="85" name="Freeform 104"/>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7" name="Freeform 106"/>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4" name="Freeform 29"/>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9" name="Freeform 17"/>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8" name="Freeform 13"/>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9" name="Freeform 14"/>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0" name="Freeform 15"/>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1" name="Freeform 35"/>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2" name="Freeform 36"/>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3" name="Freeform 37"/>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4" name="Freeform 38"/>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5" name="Freeform 39"/>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6" name="Freeform 40"/>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7" name="Freeform 41"/>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endParaRPr lang="en-US" dirty="0"/>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spAutoFit/>
          </a:bodyPr>
          <a:lstStyle/>
          <a:p>
            <a:pPr defTabSz="932180" eaLnBrk="0" hangingPunct="0"/>
            <a:r>
              <a:rPr lang="en-US" sz="1000" baseline="0" dirty="0">
                <a:solidFill>
                  <a:schemeClr val="bg1"/>
                </a:solidFill>
                <a:cs typeface="Segoe UI" panose="020B0502040204020203"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endParaRPr lang="en-US" sz="1000" baseline="0" dirty="0">
              <a:solidFill>
                <a:schemeClr val="bg1"/>
              </a:solidFill>
              <a:cs typeface="Segoe UI" panose="020B0502040204020203" pitchFamily="34" charset="0"/>
            </a:endParaRPr>
          </a:p>
          <a:p>
            <a:pPr defTabSz="932180" eaLnBrk="0" hangingPunct="0"/>
            <a:r>
              <a:rPr lang="en-US" sz="1000" baseline="0" dirty="0">
                <a:solidFill>
                  <a:schemeClr val="bg1"/>
                </a:solidFill>
                <a:cs typeface="Segoe UI" panose="020B0502040204020203"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endParaRPr lang="en-US" sz="1000" baseline="0" dirty="0">
              <a:solidFill>
                <a:schemeClr val="bg1"/>
              </a:solidFill>
              <a:cs typeface="Segoe UI" panose="020B0502040204020203" pitchFamily="34" charset="0"/>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anose="020B0604020202020204" pitchFamily="34" charset="0"/>
              <a:buChar char="•"/>
              <a:defRPr sz="200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1pPr>
            <a:lvl2pPr marL="457200" indent="-228600">
              <a:spcBef>
                <a:spcPts val="600"/>
              </a:spcBef>
              <a:buClr>
                <a:schemeClr val="tx1"/>
              </a:buClr>
              <a:buSzPct val="90000"/>
              <a:buFont typeface="Arial" panose="020B0604020202020204" pitchFamily="34" charset="0"/>
              <a:buChar char="•"/>
              <a:defRPr sz="200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2pPr>
            <a:lvl3pPr marL="685800" indent="-228600">
              <a:spcBef>
                <a:spcPts val="600"/>
              </a:spcBef>
              <a:buClr>
                <a:schemeClr val="tx1"/>
              </a:buClr>
              <a:buSzPct val="90000"/>
              <a:buFont typeface="Arial" panose="020B0604020202020204" pitchFamily="34" charset="0"/>
              <a:buChar char="•"/>
              <a:defRPr sz="200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3pPr>
            <a:lvl4pPr marL="914400" indent="-228600">
              <a:spcBef>
                <a:spcPts val="600"/>
              </a:spcBef>
              <a:buClr>
                <a:schemeClr val="tx1"/>
              </a:buClr>
              <a:buSzPct val="90000"/>
              <a:buFont typeface="Arial" panose="020B0604020202020204" pitchFamily="34" charset="0"/>
              <a:buChar char="•"/>
              <a:defRPr sz="200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4pPr>
            <a:lvl5pPr marL="1143000" indent="-228600">
              <a:spcBef>
                <a:spcPts val="600"/>
              </a:spcBef>
              <a:buClr>
                <a:schemeClr val="tx1"/>
              </a:buClr>
              <a:buSzPct val="90000"/>
              <a:buFont typeface="Arial" panose="020B0604020202020204" pitchFamily="34" charset="0"/>
              <a:buChar char="•"/>
              <a:defRPr sz="200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5pPr>
          </a:lstStyle>
          <a:p>
            <a:pPr lvl="0"/>
            <a:r>
              <a:rPr lang="en-US" dirty="0"/>
              <a:t>Use this Layout for Speaker Notes slides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anose="020B0604020202020204" pitchFamily="34" charset="0"/>
              <a:buNone/>
              <a:defRPr sz="3200" spc="-51" baseline="0">
                <a:gradFill>
                  <a:gsLst>
                    <a:gs pos="0">
                      <a:srgbClr val="000000"/>
                    </a:gs>
                    <a:gs pos="100000">
                      <a:srgbClr val="000000"/>
                    </a:gs>
                  </a:gsLst>
                  <a:lin ang="5400000" scaled="0"/>
                </a:gradFill>
                <a:effectLst/>
                <a:latin typeface="Segoe UI" panose="020B0502040204020203" pitchFamily="34" charset="0"/>
                <a:ea typeface="Segoe UI" panose="020B0502040204020203" pitchFamily="34" charset="0"/>
                <a:cs typeface="Segoe UI" panose="020B0502040204020203" pitchFamily="34" charset="0"/>
              </a:defRPr>
            </a:lvl1pPr>
          </a:lstStyle>
          <a:p>
            <a:pPr lvl="0"/>
            <a:r>
              <a:rPr lang="en-US" dirty="0"/>
              <a:t>Next:</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anose="020B0502040204020203" pitchFamily="34" charset="0"/>
                <a:cs typeface="Segoe UI" panose="020B0502040204020203" pitchFamily="34" charset="0"/>
              </a:defRPr>
            </a:lvl1pPr>
          </a:lstStyle>
          <a:p>
            <a:r>
              <a:rPr lang="en-US" dirty="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endParaRPr lang="en-US" dirty="0"/>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endParaRPr lang="en-US" dirty="0"/>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2" name="Freeform 51"/>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3" name="Freeform 52"/>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4" name="Freeform 53"/>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5" name="Freeform 54"/>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6" name="Freeform 55"/>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8" name="Freeform 29"/>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9" name="Freeform 30"/>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9" name="Freeform 108"/>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nvGrpSpPr>
          <p:grpSpPr>
            <a:xfrm>
              <a:off x="4173933" y="2731263"/>
              <a:ext cx="337455" cy="204957"/>
              <a:chOff x="4722813" y="836613"/>
              <a:chExt cx="517525" cy="314325"/>
            </a:xfrm>
            <a:solidFill>
              <a:srgbClr val="0072C6"/>
            </a:solidFill>
          </p:grpSpPr>
          <p:sp>
            <p:nvSpPr>
              <p:cNvPr id="85" name="Freeform 104"/>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7" name="Freeform 106"/>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4" name="Freeform 29"/>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9" name="Freeform 17"/>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8" name="Freeform 13"/>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9" name="Freeform 14"/>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0" name="Freeform 15"/>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1" name="Freeform 35"/>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2" name="Freeform 36"/>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3" name="Freeform 37"/>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4" name="Freeform 38"/>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5" name="Freeform 39"/>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6" name="Freeform 40"/>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7" name="Freeform 41"/>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endParaRPr lang="en-US"/>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endParaRPr lang="en-US" dirty="0"/>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panose="020B0604020202020204" pitchFamily="34" charset="0"/>
              <a:buChar char="•"/>
              <a:defRPr sz="2000"/>
            </a:lvl2pPr>
            <a:lvl3pPr marL="457200" indent="-228600">
              <a:spcBef>
                <a:spcPts val="600"/>
              </a:spcBef>
              <a:buFont typeface="Arial" panose="020B0604020202020204" pitchFamily="34" charset="0"/>
              <a:buChar char="•"/>
              <a:defRPr/>
            </a:lvl3pPr>
            <a:lvl4pPr marL="685800" indent="-228600">
              <a:spcBef>
                <a:spcPts val="600"/>
              </a:spcBef>
              <a:buFont typeface="Arial" panose="020B0604020202020204" pitchFamily="34" charset="0"/>
              <a:buChar char="•"/>
              <a:defRPr/>
            </a:lvl4pPr>
            <a:lvl5pPr marL="914400" indent="-228600">
              <a:spcBef>
                <a:spcPts val="600"/>
              </a:spcBef>
              <a:buFont typeface="Arial" panose="020B0604020202020204" pitchFamily="34" charset="0"/>
              <a:buChar char="•"/>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6" name="Title 5"/>
          <p:cNvSpPr>
            <a:spLocks noGrp="1"/>
          </p:cNvSpPr>
          <p:nvPr>
            <p:ph type="title"/>
          </p:nvPr>
        </p:nvSpPr>
        <p:spPr/>
        <p:txBody>
          <a:bodyPr/>
          <a:lstStyle/>
          <a:p>
            <a:r>
              <a:rPr lang="en-US" dirty="0"/>
              <a:t>Click to edit Master title style</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anose="05000000000000000000"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defRPr sz="2000"/>
            </a:lvl3pPr>
            <a:lvl4pPr marL="460375" indent="0">
              <a:spcBef>
                <a:spcPts val="600"/>
              </a:spcBef>
              <a:buNone/>
              <a:defRPr/>
            </a:lvl4pPr>
            <a:lvl5pPr marL="685800" indent="0">
              <a:spcBef>
                <a:spcPts val="600"/>
              </a:spcBef>
              <a:buNone/>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anose="05000000000000000000"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defRPr sz="2000"/>
            </a:lvl3pPr>
            <a:lvl4pPr marL="460375" indent="0">
              <a:spcBef>
                <a:spcPts val="600"/>
              </a:spcBef>
              <a:buNone/>
              <a:defRPr/>
            </a:lvl4pPr>
            <a:lvl5pPr marL="685800" indent="0">
              <a:spcBef>
                <a:spcPts val="600"/>
              </a:spcBef>
              <a:buNone/>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anose="020B0604020202020204"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defRPr sz="2000"/>
            </a:lvl3pPr>
            <a:lvl4pPr marL="685800" indent="-228600">
              <a:spcBef>
                <a:spcPts val="600"/>
              </a:spcBef>
              <a:defRPr sz="2000"/>
            </a:lvl4pPr>
            <a:lvl5pPr marL="914400" indent="-228600">
              <a:spcBef>
                <a:spcPts val="600"/>
              </a:spcBef>
              <a:defRPr sz="20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anose="020B0604020202020204"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defRPr sz="2000"/>
            </a:lvl3pPr>
            <a:lvl4pPr marL="685800" indent="-228600">
              <a:spcBef>
                <a:spcPts val="600"/>
              </a:spcBef>
              <a:defRPr sz="2000"/>
            </a:lvl4pPr>
            <a:lvl5pPr marL="914400" indent="-228600">
              <a:spcBef>
                <a:spcPts val="600"/>
              </a:spcBef>
              <a:defRPr sz="20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4" Type="http://schemas.openxmlformats.org/officeDocument/2006/relationships/theme" Target="../theme/theme1.xml"/><Relationship Id="rId63" Type="http://schemas.openxmlformats.org/officeDocument/2006/relationships/tags" Target="../tags/tag39.xml"/><Relationship Id="rId62" Type="http://schemas.openxmlformats.org/officeDocument/2006/relationships/tags" Target="../tags/tag38.xml"/><Relationship Id="rId61" Type="http://schemas.openxmlformats.org/officeDocument/2006/relationships/tags" Target="../tags/tag37.xml"/><Relationship Id="rId60" Type="http://schemas.openxmlformats.org/officeDocument/2006/relationships/tags" Target="../tags/tag36.xml"/><Relationship Id="rId6" Type="http://schemas.openxmlformats.org/officeDocument/2006/relationships/slideLayout" Target="../slideLayouts/slideLayout6.xml"/><Relationship Id="rId59" Type="http://schemas.openxmlformats.org/officeDocument/2006/relationships/tags" Target="../tags/tag35.xml"/><Relationship Id="rId58" Type="http://schemas.openxmlformats.org/officeDocument/2006/relationships/tags" Target="../tags/tag34.xml"/><Relationship Id="rId57" Type="http://schemas.openxmlformats.org/officeDocument/2006/relationships/tags" Target="../tags/tag33.xml"/><Relationship Id="rId56" Type="http://schemas.openxmlformats.org/officeDocument/2006/relationships/tags" Target="../tags/tag32.xml"/><Relationship Id="rId55" Type="http://schemas.openxmlformats.org/officeDocument/2006/relationships/tags" Target="../tags/tag31.xml"/><Relationship Id="rId54" Type="http://schemas.openxmlformats.org/officeDocument/2006/relationships/tags" Target="../tags/tag30.xml"/><Relationship Id="rId53" Type="http://schemas.openxmlformats.org/officeDocument/2006/relationships/tags" Target="../tags/tag29.xml"/><Relationship Id="rId52" Type="http://schemas.openxmlformats.org/officeDocument/2006/relationships/tags" Target="../tags/tag28.xml"/><Relationship Id="rId51" Type="http://schemas.openxmlformats.org/officeDocument/2006/relationships/tags" Target="../tags/tag27.xml"/><Relationship Id="rId50" Type="http://schemas.openxmlformats.org/officeDocument/2006/relationships/tags" Target="../tags/tag26.xml"/><Relationship Id="rId5" Type="http://schemas.openxmlformats.org/officeDocument/2006/relationships/slideLayout" Target="../slideLayouts/slideLayout5.xml"/><Relationship Id="rId49" Type="http://schemas.openxmlformats.org/officeDocument/2006/relationships/tags" Target="../tags/tag25.xml"/><Relationship Id="rId48" Type="http://schemas.openxmlformats.org/officeDocument/2006/relationships/tags" Target="../tags/tag24.xml"/><Relationship Id="rId47" Type="http://schemas.openxmlformats.org/officeDocument/2006/relationships/tags" Target="../tags/tag23.xml"/><Relationship Id="rId46" Type="http://schemas.openxmlformats.org/officeDocument/2006/relationships/tags" Target="../tags/tag22.xml"/><Relationship Id="rId45" Type="http://schemas.openxmlformats.org/officeDocument/2006/relationships/tags" Target="../tags/tag21.xml"/><Relationship Id="rId44" Type="http://schemas.openxmlformats.org/officeDocument/2006/relationships/tags" Target="../tags/tag20.xml"/><Relationship Id="rId43" Type="http://schemas.openxmlformats.org/officeDocument/2006/relationships/tags" Target="../tags/tag19.xml"/><Relationship Id="rId42" Type="http://schemas.openxmlformats.org/officeDocument/2006/relationships/tags" Target="../tags/tag18.xml"/><Relationship Id="rId41" Type="http://schemas.openxmlformats.org/officeDocument/2006/relationships/tags" Target="../tags/tag17.xml"/><Relationship Id="rId40" Type="http://schemas.openxmlformats.org/officeDocument/2006/relationships/tags" Target="../tags/tag16.xml"/><Relationship Id="rId4" Type="http://schemas.openxmlformats.org/officeDocument/2006/relationships/slideLayout" Target="../slideLayouts/slideLayout4.xml"/><Relationship Id="rId39" Type="http://schemas.openxmlformats.org/officeDocument/2006/relationships/tags" Target="../tags/tag15.xml"/><Relationship Id="rId38" Type="http://schemas.openxmlformats.org/officeDocument/2006/relationships/tags" Target="../tags/tag14.xml"/><Relationship Id="rId37" Type="http://schemas.openxmlformats.org/officeDocument/2006/relationships/tags" Target="../tags/tag13.xml"/><Relationship Id="rId36" Type="http://schemas.openxmlformats.org/officeDocument/2006/relationships/tags" Target="../tags/tag12.xml"/><Relationship Id="rId35" Type="http://schemas.openxmlformats.org/officeDocument/2006/relationships/tags" Target="../tags/tag11.xml"/><Relationship Id="rId34" Type="http://schemas.openxmlformats.org/officeDocument/2006/relationships/tags" Target="../tags/tag10.xml"/><Relationship Id="rId33" Type="http://schemas.openxmlformats.org/officeDocument/2006/relationships/tags" Target="../tags/tag9.xml"/><Relationship Id="rId32" Type="http://schemas.openxmlformats.org/officeDocument/2006/relationships/tags" Target="../tags/tag8.xml"/><Relationship Id="rId31" Type="http://schemas.openxmlformats.org/officeDocument/2006/relationships/tags" Target="../tags/tag7.xml"/><Relationship Id="rId30" Type="http://schemas.openxmlformats.org/officeDocument/2006/relationships/tags" Target="../tags/tag6.xml"/><Relationship Id="rId3" Type="http://schemas.openxmlformats.org/officeDocument/2006/relationships/slideLayout" Target="../slideLayouts/slideLayout3.xml"/><Relationship Id="rId29" Type="http://schemas.openxmlformats.org/officeDocument/2006/relationships/tags" Target="../tags/tag5.xml"/><Relationship Id="rId28" Type="http://schemas.openxmlformats.org/officeDocument/2006/relationships/tags" Target="../tags/tag4.xml"/><Relationship Id="rId27" Type="http://schemas.openxmlformats.org/officeDocument/2006/relationships/tags" Target="../tags/tag3.xml"/><Relationship Id="rId26" Type="http://schemas.openxmlformats.org/officeDocument/2006/relationships/tags" Target="../tags/tag2.xml"/><Relationship Id="rId25" Type="http://schemas.openxmlformats.org/officeDocument/2006/relationships/tags" Target="../tags/tag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endParaRPr lang="en-US" dirty="0"/>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5" name="Rectangle 44"/>
          <p:cNvSpPr/>
          <p:nvPr userDrawn="1">
            <p:custDataLst>
              <p:tags r:id="rId25"/>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70</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104</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197</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46" name="Rectangle 45"/>
          <p:cNvSpPr/>
          <p:nvPr userDrawn="1">
            <p:custDataLst>
              <p:tags r:id="rId26"/>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24</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143</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47" name="Rectangle 46"/>
          <p:cNvSpPr/>
          <p:nvPr userDrawn="1">
            <p:custDataLst>
              <p:tags r:id="rId27"/>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32</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80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48" name="Rectangle 47"/>
          <p:cNvSpPr/>
          <p:nvPr userDrawn="1">
            <p:custDataLst>
              <p:tags r:id="rId28"/>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216</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204</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49" name="Rectangle 48"/>
          <p:cNvSpPr/>
          <p:nvPr userDrawn="1">
            <p:custDataLst>
              <p:tags r:id="rId29"/>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178</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148</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0" name="Rectangle 49"/>
          <p:cNvSpPr/>
          <p:nvPr userDrawn="1">
            <p:custDataLst>
              <p:tags r:id="rId30"/>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130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114</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1" name="Rectangle 50"/>
          <p:cNvSpPr/>
          <p:nvPr userDrawn="1">
            <p:custDataLst>
              <p:tags r:id="rId31"/>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186</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216</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2" name="Rectangle 51"/>
          <p:cNvSpPr/>
          <p:nvPr userDrawn="1">
            <p:custDataLst>
              <p:tags r:id="rId32"/>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127</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186</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3" name="Rectangle 52"/>
          <p:cNvSpPr/>
          <p:nvPr userDrawn="1">
            <p:custDataLst>
              <p:tags r:id="rId33"/>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138</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4" name="Rectangle 53"/>
          <p:cNvSpPr/>
          <p:nvPr userDrawn="1">
            <p:custDataLst>
              <p:tags r:id="rId34"/>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185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5" name="Rectangle 54"/>
          <p:cNvSpPr/>
          <p:nvPr userDrawn="1">
            <p:custDataLst>
              <p:tags r:id="rId35"/>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140</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6" name="Rectangle 55"/>
          <p:cNvSpPr/>
          <p:nvPr userDrawn="1">
            <p:custDataLst>
              <p:tags r:id="rId36"/>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220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60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7" name="Rectangle 56"/>
          <p:cNvSpPr/>
          <p:nvPr userDrawn="1">
            <p:custDataLst>
              <p:tags r:id="rId37"/>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244</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114</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208</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8" name="Rectangle 57"/>
          <p:cNvSpPr/>
          <p:nvPr userDrawn="1">
            <p:custDataLst>
              <p:tags r:id="rId38"/>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236</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140</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9" name="Rectangle 58"/>
          <p:cNvSpPr/>
          <p:nvPr userDrawn="1">
            <p:custDataLst>
              <p:tags r:id="rId39"/>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180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158</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0" name="Rectangle 59"/>
          <p:cNvSpPr/>
          <p:nvPr userDrawn="1">
            <p:custDataLst>
              <p:tags r:id="rId40"/>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109</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194</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233</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1" name="Rectangle 60"/>
          <p:cNvSpPr/>
          <p:nvPr userDrawn="1">
            <p:custDataLst>
              <p:tags r:id="rId41"/>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188</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242</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2" name="Rectangle 61"/>
          <p:cNvSpPr/>
          <p:nvPr userDrawn="1">
            <p:custDataLst>
              <p:tags r:id="rId42"/>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114</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198</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3" name="Rectangle 62"/>
          <p:cNvSpPr/>
          <p:nvPr userDrawn="1">
            <p:custDataLst>
              <p:tags r:id="rId43"/>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85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212</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85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4" name="Rectangle 63"/>
          <p:cNvSpPr/>
          <p:nvPr userDrawn="1">
            <p:custDataLst>
              <p:tags r:id="rId44"/>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158</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73</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5" name="Rectangle 64"/>
          <p:cNvSpPr/>
          <p:nvPr userDrawn="1">
            <p:custDataLst>
              <p:tags r:id="rId45"/>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114</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51</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6" name="Rectangle 65"/>
          <p:cNvSpPr/>
          <p:nvPr userDrawn="1">
            <p:custDataLst>
              <p:tags r:id="rId46"/>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252</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158</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7" name="Rectangle 66"/>
          <p:cNvSpPr/>
          <p:nvPr userDrawn="1">
            <p:custDataLst>
              <p:tags r:id="rId47"/>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241</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8" name="Rectangle 67"/>
          <p:cNvSpPr/>
          <p:nvPr userDrawn="1">
            <p:custDataLst>
              <p:tags r:id="rId48"/>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252</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209</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22</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9" name="Rectangle 68"/>
          <p:cNvSpPr/>
          <p:nvPr userDrawn="1">
            <p:custDataLst>
              <p:tags r:id="rId49"/>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221</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89</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0" name="Rectangle 69"/>
          <p:cNvSpPr/>
          <p:nvPr userDrawn="1">
            <p:custDataLst>
              <p:tags r:id="rId50"/>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232</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17</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35</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1" name="Rectangle 70"/>
          <p:cNvSpPr/>
          <p:nvPr userDrawn="1">
            <p:custDataLst>
              <p:tags r:id="rId51"/>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186</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20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26</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2" name="Rectangle 71"/>
          <p:cNvSpPr/>
          <p:nvPr userDrawn="1">
            <p:custDataLst>
              <p:tags r:id="rId52"/>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155</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79</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150</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3" name="Rectangle 72"/>
          <p:cNvSpPr/>
          <p:nvPr userDrawn="1">
            <p:custDataLst>
              <p:tags r:id="rId53"/>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104</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33</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122</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4" name="Rectangle 73"/>
          <p:cNvSpPr/>
          <p:nvPr userDrawn="1">
            <p:custDataLst>
              <p:tags r:id="rId54"/>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68</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35</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89</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5" name="Rectangle 74"/>
          <p:cNvSpPr/>
          <p:nvPr userDrawn="1">
            <p:custDataLst>
              <p:tags r:id="rId55"/>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6" name="Rectangle 75"/>
          <p:cNvSpPr/>
          <p:nvPr userDrawn="1">
            <p:custDataLst>
              <p:tags r:id="rId56"/>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150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150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150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7" name="Rectangle 76"/>
          <p:cNvSpPr/>
          <p:nvPr userDrawn="1">
            <p:custDataLst>
              <p:tags r:id="rId57"/>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80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80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80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8" name="Rectangle 77"/>
          <p:cNvSpPr/>
          <p:nvPr userDrawn="1">
            <p:custDataLst>
              <p:tags r:id="rId58"/>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115</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115</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115</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9" name="Rectangle 78"/>
          <p:cNvSpPr/>
          <p:nvPr userDrawn="1">
            <p:custDataLst>
              <p:tags r:id="rId59"/>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80" name="Rectangle 79"/>
          <p:cNvSpPr/>
          <p:nvPr userDrawn="1">
            <p:custDataLst>
              <p:tags r:id="rId60"/>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81" name="Rectangle 80"/>
          <p:cNvSpPr/>
          <p:nvPr userDrawn="1">
            <p:custDataLst>
              <p:tags r:id="rId61"/>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51</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51</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51</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82" name="Rectangle 81"/>
          <p:cNvSpPr/>
          <p:nvPr userDrawn="1">
            <p:custDataLst>
              <p:tags r:id="rId62"/>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238</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238</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238</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83" name="Rectangle 82"/>
          <p:cNvSpPr/>
          <p:nvPr userDrawn="1">
            <p:custDataLst>
              <p:tags r:id="rId63"/>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21</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112</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166</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transition>
    <p:fade/>
  </p:transition>
  <p:txStyles>
    <p:titleStyle>
      <a:lvl1pPr algn="l" defTabSz="932815"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anose="020B0502040204020203" pitchFamily="34" charset="0"/>
        </a:defRPr>
      </a:lvl1pPr>
    </p:titleStyle>
    <p:bodyStyle>
      <a:lvl1pPr marL="228600" marR="0" indent="-228600" algn="l" defTabSz="932815" rtl="0" eaLnBrk="1" fontAlgn="auto" latinLnBrk="0" hangingPunct="1">
        <a:lnSpc>
          <a:spcPct val="90000"/>
        </a:lnSpc>
        <a:spcBef>
          <a:spcPts val="600"/>
        </a:spcBef>
        <a:spcAft>
          <a:spcPts val="0"/>
        </a:spcAft>
        <a:buClrTx/>
        <a:buSzPct val="90000"/>
        <a:buFont typeface="Arial" panose="020B0604020202020204" pitchFamily="34" charset="0"/>
        <a:buChar char="•"/>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815" rtl="0" eaLnBrk="1" fontAlgn="auto" latinLnBrk="0" hangingPunct="1">
        <a:lnSpc>
          <a:spcPct val="90000"/>
        </a:lnSpc>
        <a:spcBef>
          <a:spcPts val="600"/>
        </a:spcBef>
        <a:spcAft>
          <a:spcPts val="0"/>
        </a:spcAft>
        <a:buClrTx/>
        <a:buSzPct val="90000"/>
        <a:buFont typeface="Arial" panose="020B0604020202020204" pitchFamily="34" charset="0"/>
        <a:buChar char="•"/>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815" rtl="0" eaLnBrk="1" fontAlgn="auto" latinLnBrk="0" hangingPunct="1">
        <a:lnSpc>
          <a:spcPct val="90000"/>
        </a:lnSpc>
        <a:spcBef>
          <a:spcPts val="600"/>
        </a:spcBef>
        <a:spcAft>
          <a:spcPts val="0"/>
        </a:spcAft>
        <a:buClrTx/>
        <a:buSzPct val="90000"/>
        <a:buFont typeface="Arial" panose="020B0604020202020204" pitchFamily="34" charset="0"/>
        <a:buChar char="•"/>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815" rtl="0" eaLnBrk="1" fontAlgn="auto" latinLnBrk="0" hangingPunct="1">
        <a:lnSpc>
          <a:spcPct val="90000"/>
        </a:lnSpc>
        <a:spcBef>
          <a:spcPts val="600"/>
        </a:spcBef>
        <a:spcAft>
          <a:spcPts val="0"/>
        </a:spcAft>
        <a:buClrTx/>
        <a:buSzPct val="90000"/>
        <a:buFont typeface="Arial" panose="020B0604020202020204" pitchFamily="34" charset="0"/>
        <a:buChar char="•"/>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815" rtl="0" eaLnBrk="1" fontAlgn="auto" latinLnBrk="0" hangingPunct="1">
        <a:lnSpc>
          <a:spcPct val="90000"/>
        </a:lnSpc>
        <a:spcBef>
          <a:spcPts val="600"/>
        </a:spcBef>
        <a:spcAft>
          <a:spcPts val="0"/>
        </a:spcAft>
        <a:buClrTx/>
        <a:buSzPct val="90000"/>
        <a:buFont typeface="Arial" panose="020B0604020202020204" pitchFamily="34" charset="0"/>
        <a:buChar char="•"/>
        <a:defRPr sz="2000" kern="1200" spc="0" baseline="0">
          <a:gradFill>
            <a:gsLst>
              <a:gs pos="1250">
                <a:schemeClr val="tx1"/>
              </a:gs>
              <a:gs pos="100000">
                <a:schemeClr val="tx1"/>
              </a:gs>
            </a:gsLst>
            <a:lin ang="5400000" scaled="0"/>
          </a:gradFill>
          <a:latin typeface="+mn-lt"/>
          <a:ea typeface="+mn-ea"/>
          <a:cs typeface="+mn-cs"/>
        </a:defRPr>
      </a:lvl5pPr>
      <a:lvl6pPr marL="256476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9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58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30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32815" rtl="0" eaLnBrk="1" latinLnBrk="0" hangingPunct="1">
        <a:defRPr sz="1800" kern="1200">
          <a:solidFill>
            <a:schemeClr val="tx1"/>
          </a:solidFill>
          <a:latin typeface="+mn-lt"/>
          <a:ea typeface="+mn-ea"/>
          <a:cs typeface="+mn-cs"/>
        </a:defRPr>
      </a:lvl1pPr>
      <a:lvl2pPr marL="466090" algn="l" defTabSz="932815" rtl="0" eaLnBrk="1" latinLnBrk="0" hangingPunct="1">
        <a:defRPr sz="1800" kern="1200">
          <a:solidFill>
            <a:schemeClr val="tx1"/>
          </a:solidFill>
          <a:latin typeface="+mn-lt"/>
          <a:ea typeface="+mn-ea"/>
          <a:cs typeface="+mn-cs"/>
        </a:defRPr>
      </a:lvl2pPr>
      <a:lvl3pPr marL="932815" algn="l" defTabSz="932815" rtl="0" eaLnBrk="1" latinLnBrk="0" hangingPunct="1">
        <a:defRPr sz="1800" kern="1200">
          <a:solidFill>
            <a:schemeClr val="tx1"/>
          </a:solidFill>
          <a:latin typeface="+mn-lt"/>
          <a:ea typeface="+mn-ea"/>
          <a:cs typeface="+mn-cs"/>
        </a:defRPr>
      </a:lvl3pPr>
      <a:lvl4pPr marL="1398905" algn="l" defTabSz="932815" rtl="0" eaLnBrk="1" latinLnBrk="0" hangingPunct="1">
        <a:defRPr sz="1800" kern="1200">
          <a:solidFill>
            <a:schemeClr val="tx1"/>
          </a:solidFill>
          <a:latin typeface="+mn-lt"/>
          <a:ea typeface="+mn-ea"/>
          <a:cs typeface="+mn-cs"/>
        </a:defRPr>
      </a:lvl4pPr>
      <a:lvl5pPr marL="1865630" algn="l" defTabSz="932815" rtl="0" eaLnBrk="1" latinLnBrk="0" hangingPunct="1">
        <a:defRPr sz="1800" kern="1200">
          <a:solidFill>
            <a:schemeClr val="tx1"/>
          </a:solidFill>
          <a:latin typeface="+mn-lt"/>
          <a:ea typeface="+mn-ea"/>
          <a:cs typeface="+mn-cs"/>
        </a:defRPr>
      </a:lvl5pPr>
      <a:lvl6pPr marL="2331720" algn="l" defTabSz="932815" rtl="0" eaLnBrk="1" latinLnBrk="0" hangingPunct="1">
        <a:defRPr sz="1800" kern="1200">
          <a:solidFill>
            <a:schemeClr val="tx1"/>
          </a:solidFill>
          <a:latin typeface="+mn-lt"/>
          <a:ea typeface="+mn-ea"/>
          <a:cs typeface="+mn-cs"/>
        </a:defRPr>
      </a:lvl6pPr>
      <a:lvl7pPr marL="2798445" algn="l" defTabSz="932815" rtl="0" eaLnBrk="1" latinLnBrk="0" hangingPunct="1">
        <a:defRPr sz="1800" kern="1200">
          <a:solidFill>
            <a:schemeClr val="tx1"/>
          </a:solidFill>
          <a:latin typeface="+mn-lt"/>
          <a:ea typeface="+mn-ea"/>
          <a:cs typeface="+mn-cs"/>
        </a:defRPr>
      </a:lvl7pPr>
      <a:lvl8pPr marL="3264535" algn="l" defTabSz="932815" rtl="0" eaLnBrk="1" latinLnBrk="0" hangingPunct="1">
        <a:defRPr sz="1800" kern="1200">
          <a:solidFill>
            <a:schemeClr val="tx1"/>
          </a:solidFill>
          <a:latin typeface="+mn-lt"/>
          <a:ea typeface="+mn-ea"/>
          <a:cs typeface="+mn-cs"/>
        </a:defRPr>
      </a:lvl8pPr>
      <a:lvl9pPr marL="3731260" algn="l" defTabSz="93281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Functions  </a:t>
            </a:r>
            <a:r>
              <a:rPr lang="zh-CN" altLang="en-US" dirty="0">
                <a:solidFill>
                  <a:schemeClr val="bg1"/>
                </a:solidFill>
              </a:rPr>
              <a:t>函数方法</a:t>
            </a:r>
            <a:endParaRPr lang="zh-CN" altLang="en-US"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5760" y="116205"/>
            <a:ext cx="11704320" cy="914400"/>
          </a:xfrm>
        </p:spPr>
        <p:txBody>
          <a:bodyPr/>
          <a:lstStyle/>
          <a:p>
            <a:r>
              <a:rPr lang="en-US" sz="3600" b="1" dirty="0"/>
              <a:t>Functions that return values allow clever code, but you might trade readability for less code </a:t>
            </a:r>
            <a:r>
              <a:rPr lang="zh-CN" altLang="en-US" sz="3600" b="1" dirty="0"/>
              <a:t>方法带返回值可以更智能的编码，但是你要让代码简洁以提高可读性</a:t>
            </a:r>
            <a:endParaRPr lang="zh-CN" altLang="en-US" sz="3600" b="1" dirty="0"/>
          </a:p>
        </p:txBody>
      </p:sp>
      <p:sp>
        <p:nvSpPr>
          <p:cNvPr id="5" name="Text Placeholder 4"/>
          <p:cNvSpPr>
            <a:spLocks noGrp="1"/>
          </p:cNvSpPr>
          <p:nvPr>
            <p:ph type="body" sz="quarter" idx="10"/>
          </p:nvPr>
        </p:nvSpPr>
        <p:spPr>
          <a:xfrm>
            <a:off x="366395" y="1616392"/>
            <a:ext cx="11704320" cy="4047262"/>
          </a:xfrm>
        </p:spPr>
        <p:txBody>
          <a:bodyPr/>
          <a:lstStyle/>
          <a:p>
            <a:r>
              <a:rPr lang="en-US" sz="2400" dirty="0"/>
              <a:t>def </a:t>
            </a:r>
            <a:r>
              <a:rPr lang="en-US" sz="2400" dirty="0" err="1"/>
              <a:t>get_initial</a:t>
            </a:r>
            <a:r>
              <a:rPr lang="en-US" sz="2400" dirty="0"/>
              <a:t>(name):</a:t>
            </a:r>
            <a:endParaRPr lang="en-US" sz="2400" dirty="0"/>
          </a:p>
          <a:p>
            <a:r>
              <a:rPr lang="en-US" sz="2400" dirty="0"/>
              <a:t>	initial = name[0:1].upper()</a:t>
            </a:r>
            <a:endParaRPr lang="en-US" sz="2400" dirty="0"/>
          </a:p>
          <a:p>
            <a:r>
              <a:rPr lang="en-US" sz="2400" dirty="0"/>
              <a:t>	return initial</a:t>
            </a:r>
            <a:endParaRPr lang="en-US" sz="2400" dirty="0"/>
          </a:p>
          <a:p>
            <a:br>
              <a:rPr lang="en-US" sz="2400" dirty="0"/>
            </a:br>
            <a:r>
              <a:rPr lang="en-US" sz="2400" dirty="0" err="1"/>
              <a:t>first_name</a:t>
            </a:r>
            <a:r>
              <a:rPr lang="en-US" sz="2400" dirty="0"/>
              <a:t> = input(</a:t>
            </a:r>
            <a:r>
              <a:rPr lang="en-US" sz="2400" dirty="0">
                <a:solidFill>
                  <a:srgbClr val="C00000"/>
                </a:solidFill>
              </a:rPr>
              <a:t>'Enter your first name: '</a:t>
            </a:r>
            <a:r>
              <a:rPr lang="en-US" sz="2400" dirty="0">
                <a:solidFill>
                  <a:srgbClr val="333333"/>
                </a:solidFill>
              </a:rPr>
              <a:t>)</a:t>
            </a:r>
            <a:endParaRPr lang="en-US" sz="2400" dirty="0">
              <a:solidFill>
                <a:srgbClr val="333333"/>
              </a:solidFill>
            </a:endParaRPr>
          </a:p>
          <a:p>
            <a:r>
              <a:rPr lang="en-US" sz="2400" dirty="0" err="1"/>
              <a:t>last_name</a:t>
            </a:r>
            <a:r>
              <a:rPr lang="en-US" sz="2400" dirty="0"/>
              <a:t> = input(</a:t>
            </a:r>
            <a:r>
              <a:rPr lang="en-US" sz="2400" dirty="0">
                <a:solidFill>
                  <a:srgbClr val="C00000"/>
                </a:solidFill>
              </a:rPr>
              <a:t>'Enter your last name: '</a:t>
            </a:r>
            <a:r>
              <a:rPr lang="en-US" sz="2400" dirty="0">
                <a:solidFill>
                  <a:srgbClr val="333333"/>
                </a:solidFill>
              </a:rPr>
              <a:t>)</a:t>
            </a:r>
            <a:endParaRPr lang="en-US" sz="2400" dirty="0">
              <a:solidFill>
                <a:srgbClr val="333333"/>
              </a:solidFill>
            </a:endParaRPr>
          </a:p>
          <a:p>
            <a:br>
              <a:rPr lang="en-US" sz="2400" dirty="0"/>
            </a:br>
            <a:r>
              <a:rPr lang="en-US" sz="2400" dirty="0">
                <a:highlight>
                  <a:srgbClr val="FFFF00"/>
                </a:highlight>
              </a:rPr>
              <a:t>print(</a:t>
            </a:r>
            <a:r>
              <a:rPr lang="en-US" sz="2400" dirty="0">
                <a:solidFill>
                  <a:srgbClr val="C00000"/>
                </a:solidFill>
                <a:highlight>
                  <a:srgbClr val="FFFF00"/>
                </a:highlight>
              </a:rPr>
              <a:t>'Your initials are: ' </a:t>
            </a:r>
            <a:r>
              <a:rPr lang="en-US" sz="2400" dirty="0">
                <a:highlight>
                  <a:srgbClr val="FFFF00"/>
                </a:highlight>
              </a:rPr>
              <a:t>\</a:t>
            </a:r>
            <a:endParaRPr lang="en-US" sz="2400" dirty="0">
              <a:highlight>
                <a:srgbClr val="FFFF00"/>
              </a:highlight>
            </a:endParaRPr>
          </a:p>
          <a:p>
            <a:r>
              <a:rPr lang="en-US" sz="2400" dirty="0">
                <a:highlight>
                  <a:srgbClr val="FFFF00"/>
                </a:highlight>
              </a:rPr>
              <a:t>	+ </a:t>
            </a:r>
            <a:r>
              <a:rPr lang="en-US" sz="2400" dirty="0" err="1">
                <a:highlight>
                  <a:srgbClr val="FFFF00"/>
                </a:highlight>
              </a:rPr>
              <a:t>get_initial</a:t>
            </a:r>
            <a:r>
              <a:rPr lang="en-US" sz="2400" dirty="0">
                <a:highlight>
                  <a:srgbClr val="FFFF00"/>
                </a:highlight>
              </a:rPr>
              <a:t>(</a:t>
            </a:r>
            <a:r>
              <a:rPr lang="en-US" sz="2400" dirty="0" err="1">
                <a:highlight>
                  <a:srgbClr val="FFFF00"/>
                </a:highlight>
              </a:rPr>
              <a:t>first_name</a:t>
            </a:r>
            <a:r>
              <a:rPr lang="en-US" sz="2400" dirty="0">
                <a:highlight>
                  <a:srgbClr val="FFFF00"/>
                </a:highlight>
              </a:rPr>
              <a:t>) \</a:t>
            </a:r>
            <a:endParaRPr lang="en-US" sz="2400" dirty="0">
              <a:highlight>
                <a:srgbClr val="FFFF00"/>
              </a:highlight>
            </a:endParaRPr>
          </a:p>
          <a:p>
            <a:r>
              <a:rPr lang="en-US" sz="2400" dirty="0">
                <a:highlight>
                  <a:srgbClr val="FFFF00"/>
                </a:highlight>
              </a:rPr>
              <a:t>	+ </a:t>
            </a:r>
            <a:r>
              <a:rPr lang="en-US" sz="2400" dirty="0" err="1">
                <a:highlight>
                  <a:srgbClr val="FFFF00"/>
                </a:highlight>
              </a:rPr>
              <a:t>get_initial</a:t>
            </a:r>
            <a:r>
              <a:rPr lang="en-US" sz="2400" dirty="0">
                <a:highlight>
                  <a:srgbClr val="FFFF00"/>
                </a:highlight>
              </a:rPr>
              <a:t>(</a:t>
            </a:r>
            <a:r>
              <a:rPr lang="en-US" sz="2400" dirty="0" err="1">
                <a:highlight>
                  <a:srgbClr val="FFFF00"/>
                </a:highlight>
              </a:rPr>
              <a:t>last_name</a:t>
            </a:r>
            <a:r>
              <a:rPr lang="en-US" sz="2400" dirty="0">
                <a:highlight>
                  <a:srgbClr val="FFFF00"/>
                </a:highlight>
              </a:rPr>
              <a:t>))</a:t>
            </a:r>
            <a:endParaRPr lang="en-US" sz="2400" dirty="0">
              <a:highlight>
                <a:srgbClr val="FFFF00"/>
              </a:highlight>
            </a:endParaRPr>
          </a:p>
        </p:txBody>
      </p:sp>
      <p:sp>
        <p:nvSpPr>
          <p:cNvPr id="6" name="Text Placeholder 4"/>
          <p:cNvSpPr txBox="1"/>
          <p:nvPr/>
        </p:nvSpPr>
        <p:spPr>
          <a:xfrm>
            <a:off x="365760" y="5554662"/>
            <a:ext cx="11704320" cy="1335750"/>
          </a:xfrm>
          <a:prstGeom prst="rect">
            <a:avLst/>
          </a:prstGeom>
          <a:solidFill>
            <a:schemeClr val="tx1"/>
          </a:solidFill>
        </p:spPr>
        <p:txBody>
          <a:bodyPr vert="horz" wrap="square" lIns="91440" tIns="91440" rIns="91440" bIns="91440" rtlCol="0">
            <a:spAutoFit/>
          </a:bodyPr>
          <a:lstStyle>
            <a:lvl1pPr marL="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476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9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58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30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solidFill>
                  <a:schemeClr val="bg1"/>
                </a:solidFill>
              </a:rPr>
              <a:t>Enter your first name: susan</a:t>
            </a:r>
            <a:endParaRPr lang="en-US" sz="2400" dirty="0">
              <a:solidFill>
                <a:schemeClr val="bg1"/>
              </a:solidFill>
            </a:endParaRPr>
          </a:p>
          <a:p>
            <a:r>
              <a:rPr lang="en-US" sz="2400" dirty="0">
                <a:solidFill>
                  <a:schemeClr val="bg1"/>
                </a:solidFill>
              </a:rPr>
              <a:t>Enter your last name: ibach</a:t>
            </a:r>
            <a:endParaRPr lang="en-US" sz="2400" dirty="0">
              <a:solidFill>
                <a:schemeClr val="bg1"/>
              </a:solidFill>
            </a:endParaRPr>
          </a:p>
          <a:p>
            <a:r>
              <a:rPr lang="en-US" sz="2400" dirty="0">
                <a:solidFill>
                  <a:schemeClr val="bg1"/>
                </a:solidFill>
              </a:rPr>
              <a:t>Your initials are: SI</a:t>
            </a:r>
            <a:endParaRPr lang="en-CA" sz="2400"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Functions make your code more readable and easier to maintain</a:t>
            </a:r>
            <a:r>
              <a:rPr lang="zh-CN" altLang="en-CA" dirty="0"/>
              <a:t>方法可以提高代码可读性和可维护性</a:t>
            </a:r>
            <a:br>
              <a:rPr lang="zh-CN" altLang="en-CA" dirty="0"/>
            </a:br>
            <a:br>
              <a:rPr lang="en-CA" dirty="0"/>
            </a:br>
            <a:r>
              <a:rPr lang="en-CA" dirty="0"/>
              <a:t>Always add comments to explain the purpose of your functions </a:t>
            </a:r>
            <a:r>
              <a:rPr lang="zh-CN" altLang="en-CA" dirty="0"/>
              <a:t>总是给出方法目的的注释</a:t>
            </a:r>
            <a:br>
              <a:rPr lang="zh-CN" altLang="en-CA" dirty="0"/>
            </a:br>
            <a:br>
              <a:rPr lang="en-CA" dirty="0"/>
            </a:br>
            <a:r>
              <a:rPr lang="en-CA" dirty="0" err="1"/>
              <a:t>Functions</a:t>
            </a:r>
            <a:r>
              <a:rPr lang="en-CA" dirty="0"/>
              <a:t> must be declared before the line of code where the function is called </a:t>
            </a:r>
            <a:r>
              <a:rPr lang="zh-CN" altLang="en-CA" dirty="0"/>
              <a:t>先声明，再调用方法。</a:t>
            </a:r>
            <a:endParaRPr lang="zh-CN" altLang="en-CA"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6395" y="0"/>
            <a:ext cx="11704320" cy="914400"/>
          </a:xfrm>
        </p:spPr>
        <p:txBody>
          <a:bodyPr/>
          <a:lstStyle/>
          <a:p>
            <a:r>
              <a:rPr lang="en-US" b="1" dirty="0"/>
              <a:t>Sometimes we copy and paste our code</a:t>
            </a:r>
            <a:br>
              <a:rPr lang="en-US" b="1" dirty="0"/>
            </a:br>
            <a:r>
              <a:rPr lang="zh-CN" altLang="en-US" b="1" dirty="0"/>
              <a:t>有时我们会复制粘贴一段代码</a:t>
            </a:r>
            <a:endParaRPr lang="zh-CN" altLang="en-US" b="1" dirty="0"/>
          </a:p>
        </p:txBody>
      </p:sp>
      <p:sp>
        <p:nvSpPr>
          <p:cNvPr id="5" name="Text Placeholder 4"/>
          <p:cNvSpPr>
            <a:spLocks noGrp="1"/>
          </p:cNvSpPr>
          <p:nvPr>
            <p:ph type="body" sz="quarter" idx="10"/>
          </p:nvPr>
        </p:nvSpPr>
        <p:spPr>
          <a:xfrm>
            <a:off x="365760" y="1090722"/>
            <a:ext cx="11704320" cy="5684633"/>
          </a:xfrm>
        </p:spPr>
        <p:txBody>
          <a:bodyPr/>
          <a:lstStyle/>
          <a:p>
            <a:r>
              <a:rPr lang="en-US" sz="2400" dirty="0"/>
              <a:t>import datetime</a:t>
            </a:r>
            <a:endParaRPr lang="en-US" sz="2400" dirty="0"/>
          </a:p>
          <a:p>
            <a:r>
              <a:rPr lang="en-US" sz="2400" dirty="0">
                <a:solidFill>
                  <a:schemeClr val="tx2"/>
                </a:solidFill>
              </a:rPr>
              <a:t># print timestamps to see how long sections of code </a:t>
            </a:r>
            <a:endParaRPr lang="en-US" sz="2400" dirty="0">
              <a:solidFill>
                <a:schemeClr val="tx2"/>
              </a:solidFill>
            </a:endParaRPr>
          </a:p>
          <a:p>
            <a:r>
              <a:rPr lang="en-US" sz="2400" dirty="0">
                <a:solidFill>
                  <a:schemeClr val="tx2"/>
                </a:solidFill>
              </a:rPr>
              <a:t># take to run</a:t>
            </a:r>
            <a:endParaRPr lang="en-US" sz="2400" dirty="0">
              <a:solidFill>
                <a:schemeClr val="tx2"/>
              </a:solidFill>
            </a:endParaRPr>
          </a:p>
          <a:p>
            <a:br>
              <a:rPr lang="en-US" sz="2400" dirty="0"/>
            </a:br>
            <a:r>
              <a:rPr lang="en-US" sz="2400" dirty="0" err="1"/>
              <a:t>first_name</a:t>
            </a:r>
            <a:r>
              <a:rPr lang="en-US" sz="2400" dirty="0"/>
              <a:t> = </a:t>
            </a:r>
            <a:r>
              <a:rPr lang="en-US" sz="2400" dirty="0">
                <a:solidFill>
                  <a:srgbClr val="C00000"/>
                </a:solidFill>
              </a:rPr>
              <a:t>'Susan'</a:t>
            </a:r>
            <a:endParaRPr lang="en-US" sz="2400" dirty="0">
              <a:solidFill>
                <a:srgbClr val="C00000"/>
              </a:solidFill>
            </a:endParaRPr>
          </a:p>
          <a:p>
            <a:r>
              <a:rPr lang="en-US" sz="2400" dirty="0">
                <a:highlight>
                  <a:srgbClr val="FFFF00"/>
                </a:highlight>
              </a:rPr>
              <a:t>print(</a:t>
            </a:r>
            <a:r>
              <a:rPr lang="en-US" sz="2400" dirty="0">
                <a:solidFill>
                  <a:srgbClr val="C00000"/>
                </a:solidFill>
                <a:highlight>
                  <a:srgbClr val="FFFF00"/>
                </a:highlight>
              </a:rPr>
              <a:t>'task completed'</a:t>
            </a:r>
            <a:r>
              <a:rPr lang="en-US" sz="2400" dirty="0">
                <a:solidFill>
                  <a:srgbClr val="002050"/>
                </a:solidFill>
                <a:highlight>
                  <a:srgbClr val="FFFF00"/>
                </a:highlight>
              </a:rPr>
              <a:t>)</a:t>
            </a:r>
            <a:endParaRPr lang="en-US" sz="2400" dirty="0">
              <a:solidFill>
                <a:srgbClr val="002050"/>
              </a:solidFill>
              <a:highlight>
                <a:srgbClr val="FFFF00"/>
              </a:highlight>
            </a:endParaRPr>
          </a:p>
          <a:p>
            <a:r>
              <a:rPr lang="en-US" sz="2400" dirty="0">
                <a:highlight>
                  <a:srgbClr val="FFFF00"/>
                </a:highlight>
              </a:rPr>
              <a:t>print(</a:t>
            </a:r>
            <a:r>
              <a:rPr lang="en-US" sz="2400" dirty="0" err="1">
                <a:highlight>
                  <a:srgbClr val="FFFF00"/>
                </a:highlight>
              </a:rPr>
              <a:t>datetime.datetime.now</a:t>
            </a:r>
            <a:r>
              <a:rPr lang="en-US" sz="2400" dirty="0">
                <a:highlight>
                  <a:srgbClr val="FFFF00"/>
                </a:highlight>
              </a:rPr>
              <a:t>())</a:t>
            </a:r>
            <a:endParaRPr lang="en-US" sz="2400" dirty="0">
              <a:highlight>
                <a:srgbClr val="FFFF00"/>
              </a:highlight>
            </a:endParaRPr>
          </a:p>
          <a:p>
            <a:r>
              <a:rPr lang="en-US" sz="2400" dirty="0">
                <a:highlight>
                  <a:srgbClr val="FFFF00"/>
                </a:highlight>
              </a:rPr>
              <a:t>print() </a:t>
            </a:r>
            <a:endParaRPr lang="en-US" sz="2400" dirty="0">
              <a:highlight>
                <a:srgbClr val="FFFF00"/>
              </a:highlight>
            </a:endParaRPr>
          </a:p>
          <a:p>
            <a:br>
              <a:rPr lang="en-US" sz="2400" dirty="0"/>
            </a:br>
            <a:r>
              <a:rPr lang="en-US" sz="2400" dirty="0"/>
              <a:t>for x in range(0,10):</a:t>
            </a:r>
            <a:endParaRPr lang="en-US" sz="2400" dirty="0"/>
          </a:p>
          <a:p>
            <a:r>
              <a:rPr lang="en-US" sz="2400" dirty="0"/>
              <a:t>	print(x)</a:t>
            </a:r>
            <a:endParaRPr lang="en-US" sz="2400" dirty="0"/>
          </a:p>
          <a:p>
            <a:r>
              <a:rPr lang="en-US" sz="2400" dirty="0">
                <a:highlight>
                  <a:srgbClr val="FFFF00"/>
                </a:highlight>
              </a:rPr>
              <a:t>print(</a:t>
            </a:r>
            <a:r>
              <a:rPr lang="en-US" sz="2400" dirty="0">
                <a:solidFill>
                  <a:srgbClr val="C00000"/>
                </a:solidFill>
                <a:highlight>
                  <a:srgbClr val="FFFF00"/>
                </a:highlight>
              </a:rPr>
              <a:t>'task completed'</a:t>
            </a:r>
            <a:r>
              <a:rPr lang="en-US" sz="2400" dirty="0">
                <a:solidFill>
                  <a:srgbClr val="002050"/>
                </a:solidFill>
                <a:highlight>
                  <a:srgbClr val="FFFF00"/>
                </a:highlight>
              </a:rPr>
              <a:t>)</a:t>
            </a:r>
            <a:endParaRPr lang="en-US" sz="2400" dirty="0">
              <a:solidFill>
                <a:srgbClr val="002050"/>
              </a:solidFill>
              <a:highlight>
                <a:srgbClr val="FFFF00"/>
              </a:highlight>
            </a:endParaRPr>
          </a:p>
          <a:p>
            <a:r>
              <a:rPr lang="en-US" sz="2400" dirty="0">
                <a:highlight>
                  <a:srgbClr val="FFFF00"/>
                </a:highlight>
              </a:rPr>
              <a:t>print(</a:t>
            </a:r>
            <a:r>
              <a:rPr lang="en-US" sz="2400" dirty="0" err="1">
                <a:highlight>
                  <a:srgbClr val="FFFF00"/>
                </a:highlight>
              </a:rPr>
              <a:t>datetime.datetime.now</a:t>
            </a:r>
            <a:r>
              <a:rPr lang="en-US" sz="2400" dirty="0">
                <a:highlight>
                  <a:srgbClr val="FFFF00"/>
                </a:highlight>
              </a:rPr>
              <a:t>())</a:t>
            </a:r>
            <a:endParaRPr lang="en-US" sz="2400" dirty="0">
              <a:highlight>
                <a:srgbClr val="FFFF00"/>
              </a:highlight>
            </a:endParaRPr>
          </a:p>
          <a:p>
            <a:r>
              <a:rPr lang="en-US" sz="2400" dirty="0">
                <a:highlight>
                  <a:srgbClr val="FFFF00"/>
                </a:highlight>
              </a:rPr>
              <a:t>print()</a:t>
            </a:r>
            <a:endParaRPr lang="en-CA" dirty="0">
              <a:highlight>
                <a:srgbClr val="FFFF00"/>
              </a:highlight>
            </a:endParaRPr>
          </a:p>
        </p:txBody>
      </p:sp>
      <p:sp>
        <p:nvSpPr>
          <p:cNvPr id="6" name="Text Placeholder 4"/>
          <p:cNvSpPr txBox="1"/>
          <p:nvPr/>
        </p:nvSpPr>
        <p:spPr>
          <a:xfrm>
            <a:off x="7818437" y="1211262"/>
            <a:ext cx="4227576" cy="5416868"/>
          </a:xfrm>
          <a:prstGeom prst="rect">
            <a:avLst/>
          </a:prstGeom>
          <a:solidFill>
            <a:schemeClr val="tx1"/>
          </a:solidFill>
        </p:spPr>
        <p:txBody>
          <a:bodyPr vert="horz" wrap="square" lIns="91440" tIns="91440" rIns="91440" bIns="91440" rtlCol="0">
            <a:spAutoFit/>
          </a:bodyPr>
          <a:lstStyle>
            <a:lvl1pPr marL="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476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9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58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30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dirty="0">
                <a:solidFill>
                  <a:schemeClr val="bg1"/>
                </a:solidFill>
              </a:rPr>
              <a:t>task completed</a:t>
            </a:r>
            <a:endParaRPr lang="en-US" sz="2000" dirty="0">
              <a:solidFill>
                <a:schemeClr val="bg1"/>
              </a:solidFill>
            </a:endParaRPr>
          </a:p>
          <a:p>
            <a:r>
              <a:rPr lang="en-US" sz="2000" dirty="0">
                <a:solidFill>
                  <a:schemeClr val="bg1"/>
                </a:solidFill>
              </a:rPr>
              <a:t>2019-05-30 16:55:01.815327</a:t>
            </a:r>
            <a:endParaRPr lang="en-US" sz="2000" dirty="0">
              <a:solidFill>
                <a:schemeClr val="bg1"/>
              </a:solidFill>
            </a:endParaRPr>
          </a:p>
          <a:p>
            <a:endParaRPr lang="en-US" sz="2000" dirty="0">
              <a:solidFill>
                <a:schemeClr val="bg1"/>
              </a:solidFill>
            </a:endParaRPr>
          </a:p>
          <a:p>
            <a:r>
              <a:rPr lang="en-US" sz="2000" dirty="0">
                <a:solidFill>
                  <a:schemeClr val="bg1"/>
                </a:solidFill>
              </a:rPr>
              <a:t>0</a:t>
            </a:r>
            <a:endParaRPr lang="en-US" sz="2000" dirty="0">
              <a:solidFill>
                <a:schemeClr val="bg1"/>
              </a:solidFill>
            </a:endParaRPr>
          </a:p>
          <a:p>
            <a:r>
              <a:rPr lang="en-US" sz="2000" dirty="0">
                <a:solidFill>
                  <a:schemeClr val="bg1"/>
                </a:solidFill>
              </a:rPr>
              <a:t>1</a:t>
            </a:r>
            <a:endParaRPr lang="en-US" sz="2000" dirty="0">
              <a:solidFill>
                <a:schemeClr val="bg1"/>
              </a:solidFill>
            </a:endParaRPr>
          </a:p>
          <a:p>
            <a:r>
              <a:rPr lang="en-US" sz="2000" dirty="0">
                <a:solidFill>
                  <a:schemeClr val="bg1"/>
                </a:solidFill>
              </a:rPr>
              <a:t>2</a:t>
            </a:r>
            <a:endParaRPr lang="en-US" sz="2000" dirty="0">
              <a:solidFill>
                <a:schemeClr val="bg1"/>
              </a:solidFill>
            </a:endParaRPr>
          </a:p>
          <a:p>
            <a:r>
              <a:rPr lang="en-US" sz="2000" dirty="0">
                <a:solidFill>
                  <a:schemeClr val="bg1"/>
                </a:solidFill>
              </a:rPr>
              <a:t>3</a:t>
            </a:r>
            <a:endParaRPr lang="en-US" sz="2000" dirty="0">
              <a:solidFill>
                <a:schemeClr val="bg1"/>
              </a:solidFill>
            </a:endParaRPr>
          </a:p>
          <a:p>
            <a:r>
              <a:rPr lang="en-US" sz="2000" dirty="0">
                <a:solidFill>
                  <a:schemeClr val="bg1"/>
                </a:solidFill>
              </a:rPr>
              <a:t>4</a:t>
            </a:r>
            <a:endParaRPr lang="en-US" sz="2000" dirty="0">
              <a:solidFill>
                <a:schemeClr val="bg1"/>
              </a:solidFill>
            </a:endParaRPr>
          </a:p>
          <a:p>
            <a:r>
              <a:rPr lang="en-US" sz="2000" dirty="0">
                <a:solidFill>
                  <a:schemeClr val="bg1"/>
                </a:solidFill>
              </a:rPr>
              <a:t>5</a:t>
            </a:r>
            <a:endParaRPr lang="en-US" sz="2000" dirty="0">
              <a:solidFill>
                <a:schemeClr val="bg1"/>
              </a:solidFill>
            </a:endParaRPr>
          </a:p>
          <a:p>
            <a:r>
              <a:rPr lang="en-US" sz="2000" dirty="0">
                <a:solidFill>
                  <a:schemeClr val="bg1"/>
                </a:solidFill>
              </a:rPr>
              <a:t>6</a:t>
            </a:r>
            <a:endParaRPr lang="en-US" sz="2000" dirty="0">
              <a:solidFill>
                <a:schemeClr val="bg1"/>
              </a:solidFill>
            </a:endParaRPr>
          </a:p>
          <a:p>
            <a:r>
              <a:rPr lang="en-US" sz="2000" dirty="0">
                <a:solidFill>
                  <a:schemeClr val="bg1"/>
                </a:solidFill>
              </a:rPr>
              <a:t>7</a:t>
            </a:r>
            <a:endParaRPr lang="en-US" sz="2000" dirty="0">
              <a:solidFill>
                <a:schemeClr val="bg1"/>
              </a:solidFill>
            </a:endParaRPr>
          </a:p>
          <a:p>
            <a:r>
              <a:rPr lang="en-US" sz="2000" dirty="0">
                <a:solidFill>
                  <a:schemeClr val="bg1"/>
                </a:solidFill>
              </a:rPr>
              <a:t>8</a:t>
            </a:r>
            <a:endParaRPr lang="en-US" sz="2000" dirty="0">
              <a:solidFill>
                <a:schemeClr val="bg1"/>
              </a:solidFill>
            </a:endParaRPr>
          </a:p>
          <a:p>
            <a:r>
              <a:rPr lang="en-US" sz="2000" dirty="0">
                <a:solidFill>
                  <a:schemeClr val="bg1"/>
                </a:solidFill>
              </a:rPr>
              <a:t>9</a:t>
            </a:r>
            <a:endParaRPr lang="en-US" sz="2000" dirty="0">
              <a:solidFill>
                <a:schemeClr val="bg1"/>
              </a:solidFill>
            </a:endParaRPr>
          </a:p>
          <a:p>
            <a:r>
              <a:rPr lang="en-US" sz="2000" dirty="0">
                <a:solidFill>
                  <a:schemeClr val="bg1"/>
                </a:solidFill>
              </a:rPr>
              <a:t>task completed</a:t>
            </a:r>
            <a:endParaRPr lang="en-US" sz="2000" dirty="0">
              <a:solidFill>
                <a:schemeClr val="bg1"/>
              </a:solidFill>
            </a:endParaRPr>
          </a:p>
          <a:p>
            <a:r>
              <a:rPr lang="en-US" sz="2000" dirty="0">
                <a:solidFill>
                  <a:schemeClr val="bg1"/>
                </a:solidFill>
              </a:rPr>
              <a:t>2019-05-30 16:55:01.817263</a:t>
            </a:r>
            <a:endParaRPr lang="en-US" sz="2000"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425" y="100965"/>
            <a:ext cx="11704320" cy="914400"/>
          </a:xfrm>
        </p:spPr>
        <p:txBody>
          <a:bodyPr/>
          <a:lstStyle/>
          <a:p>
            <a:r>
              <a:rPr lang="en-CA" dirty="0"/>
              <a:t>Use functions instead of repeating code</a:t>
            </a:r>
            <a:br>
              <a:rPr lang="en-CA" dirty="0"/>
            </a:br>
            <a:r>
              <a:rPr lang="zh-CN" altLang="en-CA" dirty="0"/>
              <a:t>使用函数方法可以替代重复的代码</a:t>
            </a:r>
            <a:endParaRPr lang="zh-CN" altLang="en-CA" dirty="0"/>
          </a:p>
        </p:txBody>
      </p:sp>
      <p:sp>
        <p:nvSpPr>
          <p:cNvPr id="3" name="Text Placeholder 2"/>
          <p:cNvSpPr>
            <a:spLocks noGrp="1"/>
          </p:cNvSpPr>
          <p:nvPr>
            <p:ph type="body" sz="quarter" idx="10"/>
          </p:nvPr>
        </p:nvSpPr>
        <p:spPr>
          <a:xfrm>
            <a:off x="365760" y="1371600"/>
            <a:ext cx="11704320" cy="5275290"/>
          </a:xfrm>
        </p:spPr>
        <p:txBody>
          <a:bodyPr/>
          <a:lstStyle/>
          <a:p>
            <a:r>
              <a:rPr lang="en-US" sz="2400" dirty="0"/>
              <a:t>import datetime</a:t>
            </a:r>
            <a:endParaRPr lang="en-US" sz="2400" dirty="0"/>
          </a:p>
          <a:p>
            <a:r>
              <a:rPr lang="en-US" sz="2400" dirty="0">
                <a:solidFill>
                  <a:schemeClr val="tx2"/>
                </a:solidFill>
              </a:rPr>
              <a:t># Print the current time</a:t>
            </a:r>
            <a:endParaRPr lang="en-US" sz="2400" dirty="0">
              <a:solidFill>
                <a:schemeClr val="tx2"/>
              </a:solidFill>
            </a:endParaRPr>
          </a:p>
          <a:p>
            <a:r>
              <a:rPr lang="en-US" sz="2400" dirty="0">
                <a:highlight>
                  <a:srgbClr val="FFFF00"/>
                </a:highlight>
              </a:rPr>
              <a:t>def </a:t>
            </a:r>
            <a:r>
              <a:rPr lang="en-US" sz="2400" dirty="0" err="1">
                <a:highlight>
                  <a:srgbClr val="FFFF00"/>
                </a:highlight>
              </a:rPr>
              <a:t>print_time</a:t>
            </a:r>
            <a:r>
              <a:rPr lang="en-US" sz="2400" dirty="0">
                <a:highlight>
                  <a:srgbClr val="FFFF00"/>
                </a:highlight>
              </a:rPr>
              <a:t>():</a:t>
            </a:r>
            <a:endParaRPr lang="en-US" sz="2400" dirty="0">
              <a:highlight>
                <a:srgbClr val="FFFF00"/>
              </a:highlight>
            </a:endParaRPr>
          </a:p>
          <a:p>
            <a:r>
              <a:rPr lang="en-US" sz="2400" dirty="0">
                <a:highlight>
                  <a:srgbClr val="FFFF00"/>
                </a:highlight>
              </a:rPr>
              <a:t>	print(</a:t>
            </a:r>
            <a:r>
              <a:rPr lang="en-US" sz="2400" dirty="0">
                <a:solidFill>
                  <a:srgbClr val="C00000"/>
                </a:solidFill>
                <a:highlight>
                  <a:srgbClr val="FFFF00"/>
                </a:highlight>
              </a:rPr>
              <a:t>'task completed'</a:t>
            </a:r>
            <a:r>
              <a:rPr lang="en-US" sz="2400" dirty="0">
                <a:solidFill>
                  <a:srgbClr val="002050"/>
                </a:solidFill>
                <a:highlight>
                  <a:srgbClr val="FFFF00"/>
                </a:highlight>
              </a:rPr>
              <a:t>)</a:t>
            </a:r>
            <a:endParaRPr lang="en-US" sz="2400" dirty="0">
              <a:solidFill>
                <a:srgbClr val="002050"/>
              </a:solidFill>
              <a:highlight>
                <a:srgbClr val="FFFF00"/>
              </a:highlight>
            </a:endParaRPr>
          </a:p>
          <a:p>
            <a:r>
              <a:rPr lang="en-US" sz="2400" dirty="0">
                <a:highlight>
                  <a:srgbClr val="FFFF00"/>
                </a:highlight>
              </a:rPr>
              <a:t>	print(</a:t>
            </a:r>
            <a:r>
              <a:rPr lang="en-US" sz="2400" dirty="0" err="1">
                <a:highlight>
                  <a:srgbClr val="FFFF00"/>
                </a:highlight>
              </a:rPr>
              <a:t>datetime.datetime.now</a:t>
            </a:r>
            <a:r>
              <a:rPr lang="en-US" sz="2400" dirty="0">
                <a:highlight>
                  <a:srgbClr val="FFFF00"/>
                </a:highlight>
              </a:rPr>
              <a:t>())</a:t>
            </a:r>
            <a:endParaRPr lang="en-US" sz="2400" dirty="0">
              <a:highlight>
                <a:srgbClr val="FFFF00"/>
              </a:highlight>
            </a:endParaRPr>
          </a:p>
          <a:p>
            <a:r>
              <a:rPr lang="en-US" sz="2400" dirty="0">
                <a:highlight>
                  <a:srgbClr val="FFFF00"/>
                </a:highlight>
              </a:rPr>
              <a:t>	print() </a:t>
            </a:r>
            <a:endParaRPr lang="en-US" sz="2400" dirty="0">
              <a:highlight>
                <a:srgbClr val="FFFF00"/>
              </a:highlight>
            </a:endParaRPr>
          </a:p>
          <a:p>
            <a:br>
              <a:rPr lang="en-US" sz="2400" dirty="0"/>
            </a:br>
            <a:r>
              <a:rPr lang="en-US" sz="2400" dirty="0" err="1"/>
              <a:t>first_name</a:t>
            </a:r>
            <a:r>
              <a:rPr lang="en-US" sz="2400" dirty="0"/>
              <a:t> = </a:t>
            </a:r>
            <a:r>
              <a:rPr lang="en-US" sz="2400" dirty="0">
                <a:solidFill>
                  <a:srgbClr val="C00000"/>
                </a:solidFill>
              </a:rPr>
              <a:t>'Susan'</a:t>
            </a:r>
            <a:endParaRPr lang="en-US" sz="2400" dirty="0">
              <a:solidFill>
                <a:srgbClr val="C00000"/>
              </a:solidFill>
            </a:endParaRPr>
          </a:p>
          <a:p>
            <a:r>
              <a:rPr lang="en-US" sz="2400" dirty="0" err="1">
                <a:highlight>
                  <a:srgbClr val="FFFF00"/>
                </a:highlight>
              </a:rPr>
              <a:t>print_time</a:t>
            </a:r>
            <a:r>
              <a:rPr lang="en-US" sz="2400" dirty="0">
                <a:highlight>
                  <a:srgbClr val="FFFF00"/>
                </a:highlight>
              </a:rPr>
              <a:t>()</a:t>
            </a:r>
            <a:endParaRPr lang="en-US" sz="2400" dirty="0">
              <a:highlight>
                <a:srgbClr val="FFFF00"/>
              </a:highlight>
            </a:endParaRPr>
          </a:p>
          <a:p>
            <a:br>
              <a:rPr lang="en-US" sz="2400" dirty="0"/>
            </a:br>
            <a:r>
              <a:rPr lang="en-US" sz="2400" dirty="0"/>
              <a:t>for x in range(0,10):</a:t>
            </a:r>
            <a:endParaRPr lang="en-US" sz="2400" dirty="0"/>
          </a:p>
          <a:p>
            <a:r>
              <a:rPr lang="en-US" sz="2400" dirty="0"/>
              <a:t>	print(x)</a:t>
            </a:r>
            <a:endParaRPr lang="en-US" sz="2400" dirty="0"/>
          </a:p>
          <a:p>
            <a:r>
              <a:rPr lang="en-US" sz="2400" dirty="0" err="1">
                <a:highlight>
                  <a:srgbClr val="FFFF00"/>
                </a:highlight>
              </a:rPr>
              <a:t>print_time</a:t>
            </a:r>
            <a:r>
              <a:rPr lang="en-US" sz="2400" dirty="0">
                <a:highlight>
                  <a:srgbClr val="FFFF00"/>
                </a:highlight>
              </a:rPr>
              <a:t>()</a:t>
            </a:r>
            <a:endParaRPr lang="en-US" sz="2400" dirty="0">
              <a:highlight>
                <a:srgbClr val="FFFF00"/>
              </a:highlight>
            </a:endParaRPr>
          </a:p>
        </p:txBody>
      </p:sp>
      <p:sp>
        <p:nvSpPr>
          <p:cNvPr id="4" name="Text Placeholder 4"/>
          <p:cNvSpPr txBox="1"/>
          <p:nvPr/>
        </p:nvSpPr>
        <p:spPr>
          <a:xfrm>
            <a:off x="7818437" y="1439862"/>
            <a:ext cx="4227576" cy="5416868"/>
          </a:xfrm>
          <a:prstGeom prst="rect">
            <a:avLst/>
          </a:prstGeom>
          <a:solidFill>
            <a:schemeClr val="tx1"/>
          </a:solidFill>
        </p:spPr>
        <p:txBody>
          <a:bodyPr vert="horz" wrap="square" lIns="91440" tIns="91440" rIns="91440" bIns="91440" rtlCol="0">
            <a:spAutoFit/>
          </a:bodyPr>
          <a:lstStyle>
            <a:lvl1pPr marL="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476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9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58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30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dirty="0">
                <a:solidFill>
                  <a:schemeClr val="bg1"/>
                </a:solidFill>
              </a:rPr>
              <a:t>task completed</a:t>
            </a:r>
            <a:endParaRPr lang="en-US" sz="2000" dirty="0">
              <a:solidFill>
                <a:schemeClr val="bg1"/>
              </a:solidFill>
            </a:endParaRPr>
          </a:p>
          <a:p>
            <a:r>
              <a:rPr lang="en-US" sz="2000" dirty="0">
                <a:solidFill>
                  <a:schemeClr val="bg1"/>
                </a:solidFill>
              </a:rPr>
              <a:t>2019-05-30 16:55:45.397319</a:t>
            </a:r>
            <a:endParaRPr lang="en-US" sz="2000" dirty="0">
              <a:solidFill>
                <a:schemeClr val="bg1"/>
              </a:solidFill>
            </a:endParaRPr>
          </a:p>
          <a:p>
            <a:endParaRPr lang="en-US" sz="2000" dirty="0">
              <a:solidFill>
                <a:schemeClr val="bg1"/>
              </a:solidFill>
            </a:endParaRPr>
          </a:p>
          <a:p>
            <a:r>
              <a:rPr lang="en-US" sz="2000" dirty="0">
                <a:solidFill>
                  <a:schemeClr val="bg1"/>
                </a:solidFill>
              </a:rPr>
              <a:t>0</a:t>
            </a:r>
            <a:endParaRPr lang="en-US" sz="2000" dirty="0">
              <a:solidFill>
                <a:schemeClr val="bg1"/>
              </a:solidFill>
            </a:endParaRPr>
          </a:p>
          <a:p>
            <a:r>
              <a:rPr lang="en-US" sz="2000" dirty="0">
                <a:solidFill>
                  <a:schemeClr val="bg1"/>
                </a:solidFill>
              </a:rPr>
              <a:t>1</a:t>
            </a:r>
            <a:endParaRPr lang="en-US" sz="2000" dirty="0">
              <a:solidFill>
                <a:schemeClr val="bg1"/>
              </a:solidFill>
            </a:endParaRPr>
          </a:p>
          <a:p>
            <a:r>
              <a:rPr lang="en-US" sz="2000" dirty="0">
                <a:solidFill>
                  <a:schemeClr val="bg1"/>
                </a:solidFill>
              </a:rPr>
              <a:t>2</a:t>
            </a:r>
            <a:endParaRPr lang="en-US" sz="2000" dirty="0">
              <a:solidFill>
                <a:schemeClr val="bg1"/>
              </a:solidFill>
            </a:endParaRPr>
          </a:p>
          <a:p>
            <a:r>
              <a:rPr lang="en-US" sz="2000" dirty="0">
                <a:solidFill>
                  <a:schemeClr val="bg1"/>
                </a:solidFill>
              </a:rPr>
              <a:t>3</a:t>
            </a:r>
            <a:endParaRPr lang="en-US" sz="2000" dirty="0">
              <a:solidFill>
                <a:schemeClr val="bg1"/>
              </a:solidFill>
            </a:endParaRPr>
          </a:p>
          <a:p>
            <a:r>
              <a:rPr lang="en-US" sz="2000" dirty="0">
                <a:solidFill>
                  <a:schemeClr val="bg1"/>
                </a:solidFill>
              </a:rPr>
              <a:t>4</a:t>
            </a:r>
            <a:endParaRPr lang="en-US" sz="2000" dirty="0">
              <a:solidFill>
                <a:schemeClr val="bg1"/>
              </a:solidFill>
            </a:endParaRPr>
          </a:p>
          <a:p>
            <a:r>
              <a:rPr lang="en-US" sz="2000" dirty="0">
                <a:solidFill>
                  <a:schemeClr val="bg1"/>
                </a:solidFill>
              </a:rPr>
              <a:t>5</a:t>
            </a:r>
            <a:endParaRPr lang="en-US" sz="2000" dirty="0">
              <a:solidFill>
                <a:schemeClr val="bg1"/>
              </a:solidFill>
            </a:endParaRPr>
          </a:p>
          <a:p>
            <a:r>
              <a:rPr lang="en-US" sz="2000" dirty="0">
                <a:solidFill>
                  <a:schemeClr val="bg1"/>
                </a:solidFill>
              </a:rPr>
              <a:t>6</a:t>
            </a:r>
            <a:endParaRPr lang="en-US" sz="2000" dirty="0">
              <a:solidFill>
                <a:schemeClr val="bg1"/>
              </a:solidFill>
            </a:endParaRPr>
          </a:p>
          <a:p>
            <a:r>
              <a:rPr lang="en-US" sz="2000" dirty="0">
                <a:solidFill>
                  <a:schemeClr val="bg1"/>
                </a:solidFill>
              </a:rPr>
              <a:t>7</a:t>
            </a:r>
            <a:endParaRPr lang="en-US" sz="2000" dirty="0">
              <a:solidFill>
                <a:schemeClr val="bg1"/>
              </a:solidFill>
            </a:endParaRPr>
          </a:p>
          <a:p>
            <a:r>
              <a:rPr lang="en-US" sz="2000" dirty="0">
                <a:solidFill>
                  <a:schemeClr val="bg1"/>
                </a:solidFill>
              </a:rPr>
              <a:t>8</a:t>
            </a:r>
            <a:endParaRPr lang="en-US" sz="2000" dirty="0">
              <a:solidFill>
                <a:schemeClr val="bg1"/>
              </a:solidFill>
            </a:endParaRPr>
          </a:p>
          <a:p>
            <a:r>
              <a:rPr lang="en-US" sz="2000" dirty="0">
                <a:solidFill>
                  <a:schemeClr val="bg1"/>
                </a:solidFill>
              </a:rPr>
              <a:t>9</a:t>
            </a:r>
            <a:endParaRPr lang="en-US" sz="2000" dirty="0">
              <a:solidFill>
                <a:schemeClr val="bg1"/>
              </a:solidFill>
            </a:endParaRPr>
          </a:p>
          <a:p>
            <a:r>
              <a:rPr lang="en-US" sz="2000" dirty="0">
                <a:solidFill>
                  <a:schemeClr val="bg1"/>
                </a:solidFill>
              </a:rPr>
              <a:t>task completed</a:t>
            </a:r>
            <a:endParaRPr lang="en-US" sz="2000" dirty="0">
              <a:solidFill>
                <a:schemeClr val="bg1"/>
              </a:solidFill>
            </a:endParaRPr>
          </a:p>
          <a:p>
            <a:r>
              <a:rPr lang="en-US" sz="2000" dirty="0">
                <a:solidFill>
                  <a:schemeClr val="bg1"/>
                </a:solidFill>
              </a:rPr>
              <a:t>2019-05-30 16:55:45.399314</a:t>
            </a:r>
            <a:endParaRPr lang="en-US" sz="2000"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3600" dirty="0"/>
              <a:t>By moving the code to a function, you reduce rework and the chance of introducing bugs when you change the code you had copied</a:t>
            </a:r>
            <a:br>
              <a:rPr lang="en-CA" sz="3600" dirty="0"/>
            </a:br>
            <a:r>
              <a:rPr lang="zh-CN" altLang="en-CA" sz="3600" dirty="0"/>
              <a:t>通过使用方法，不仅减少了重复编码，还降低出错概率</a:t>
            </a:r>
            <a:endParaRPr lang="zh-CN" altLang="en-CA" sz="3600" dirty="0"/>
          </a:p>
        </p:txBody>
      </p:sp>
      <p:sp>
        <p:nvSpPr>
          <p:cNvPr id="3" name="Text Placeholder 2"/>
          <p:cNvSpPr>
            <a:spLocks noGrp="1"/>
          </p:cNvSpPr>
          <p:nvPr>
            <p:ph type="body" sz="quarter" idx="10"/>
          </p:nvPr>
        </p:nvSpPr>
        <p:spPr>
          <a:xfrm>
            <a:off x="365760" y="2659062"/>
            <a:ext cx="11704320" cy="3936462"/>
          </a:xfrm>
        </p:spPr>
        <p:txBody>
          <a:bodyPr/>
          <a:lstStyle/>
          <a:p>
            <a:r>
              <a:rPr lang="en-US" sz="2800" dirty="0">
                <a:solidFill>
                  <a:schemeClr val="tx2"/>
                </a:solidFill>
              </a:rPr>
              <a:t># Import the datetime class from datetime library</a:t>
            </a:r>
            <a:endParaRPr lang="en-US" sz="2800" dirty="0">
              <a:solidFill>
                <a:schemeClr val="tx2"/>
              </a:solidFill>
            </a:endParaRPr>
          </a:p>
          <a:p>
            <a:r>
              <a:rPr lang="en-US" sz="2800" dirty="0">
                <a:highlight>
                  <a:srgbClr val="FFFF00"/>
                </a:highlight>
              </a:rPr>
              <a:t>from datetime import datetime</a:t>
            </a:r>
            <a:endParaRPr lang="en-US" sz="2800" dirty="0">
              <a:highlight>
                <a:srgbClr val="FFFF00"/>
              </a:highlight>
            </a:endParaRPr>
          </a:p>
          <a:p>
            <a:r>
              <a:rPr lang="en-US" sz="2800" dirty="0">
                <a:solidFill>
                  <a:schemeClr val="tx2"/>
                </a:solidFill>
              </a:rPr>
              <a:t># Print the current time</a:t>
            </a:r>
            <a:endParaRPr lang="en-US" sz="2800" dirty="0">
              <a:solidFill>
                <a:schemeClr val="tx2"/>
              </a:solidFill>
            </a:endParaRPr>
          </a:p>
          <a:p>
            <a:r>
              <a:rPr lang="en-US" sz="2800" dirty="0"/>
              <a:t>def </a:t>
            </a:r>
            <a:r>
              <a:rPr lang="en-US" sz="2800" dirty="0" err="1"/>
              <a:t>print_time</a:t>
            </a:r>
            <a:r>
              <a:rPr lang="en-US" sz="2800" dirty="0"/>
              <a:t>():</a:t>
            </a:r>
            <a:endParaRPr lang="en-US" sz="2800" dirty="0"/>
          </a:p>
          <a:p>
            <a:r>
              <a:rPr lang="en-US" sz="2800" dirty="0"/>
              <a:t>	print(</a:t>
            </a:r>
            <a:r>
              <a:rPr lang="en-US" sz="2800" dirty="0">
                <a:solidFill>
                  <a:srgbClr val="C00000"/>
                </a:solidFill>
              </a:rPr>
              <a:t>'task completed'</a:t>
            </a:r>
            <a:r>
              <a:rPr lang="en-US" sz="2800" dirty="0">
                <a:solidFill>
                  <a:schemeClr val="tx1"/>
                </a:solidFill>
              </a:rPr>
              <a:t>)</a:t>
            </a:r>
            <a:endParaRPr lang="en-US" sz="2800" dirty="0">
              <a:solidFill>
                <a:schemeClr val="tx1"/>
              </a:solidFill>
            </a:endParaRPr>
          </a:p>
          <a:p>
            <a:r>
              <a:rPr lang="en-US" sz="2800" dirty="0">
                <a:solidFill>
                  <a:schemeClr val="tx1"/>
                </a:solidFill>
              </a:rPr>
              <a:t>	</a:t>
            </a:r>
            <a:r>
              <a:rPr lang="en-US" sz="2800" dirty="0">
                <a:solidFill>
                  <a:schemeClr val="tx2"/>
                </a:solidFill>
              </a:rPr>
              <a:t># Now I don't need the extra datetime prefix</a:t>
            </a:r>
            <a:endParaRPr lang="en-US" sz="2800" dirty="0">
              <a:solidFill>
                <a:schemeClr val="tx2"/>
              </a:solidFill>
            </a:endParaRPr>
          </a:p>
          <a:p>
            <a:r>
              <a:rPr lang="en-US" sz="2800" dirty="0">
                <a:highlight>
                  <a:srgbClr val="FFFF00"/>
                </a:highlight>
              </a:rPr>
              <a:t>	print(</a:t>
            </a:r>
            <a:r>
              <a:rPr lang="en-US" sz="2800" dirty="0" err="1">
                <a:highlight>
                  <a:srgbClr val="FFFF00"/>
                </a:highlight>
              </a:rPr>
              <a:t>datetime.now</a:t>
            </a:r>
            <a:r>
              <a:rPr lang="en-US" sz="2800" dirty="0">
                <a:highlight>
                  <a:srgbClr val="FFFF00"/>
                </a:highlight>
              </a:rPr>
              <a:t>())</a:t>
            </a:r>
            <a:endParaRPr lang="en-US" sz="2800" dirty="0">
              <a:highlight>
                <a:srgbClr val="FFFF00"/>
              </a:highlight>
            </a:endParaRPr>
          </a:p>
          <a:p>
            <a:r>
              <a:rPr lang="en-US" sz="2800" dirty="0"/>
              <a:t>	print()</a:t>
            </a:r>
            <a:endParaRPr lang="en-US" sz="2800"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5760" y="176530"/>
            <a:ext cx="11704320" cy="914400"/>
          </a:xfrm>
        </p:spPr>
        <p:txBody>
          <a:bodyPr/>
          <a:lstStyle/>
          <a:p>
            <a:r>
              <a:rPr lang="en-US" sz="3600" b="1" dirty="0"/>
              <a:t>What if I want a different message displayed?</a:t>
            </a:r>
            <a:br>
              <a:rPr lang="en-US" sz="3600" b="1" dirty="0"/>
            </a:br>
            <a:r>
              <a:rPr lang="zh-CN" altLang="en-US" sz="3600" b="1" dirty="0"/>
              <a:t>如果想要展示不同信息怎么办</a:t>
            </a:r>
            <a:r>
              <a:rPr altLang="zh-CN" sz="3600" b="1" dirty="0"/>
              <a:t>?</a:t>
            </a:r>
            <a:endParaRPr altLang="zh-CN" sz="3600" b="1" dirty="0"/>
          </a:p>
        </p:txBody>
      </p:sp>
      <p:sp>
        <p:nvSpPr>
          <p:cNvPr id="5" name="Text Placeholder 4"/>
          <p:cNvSpPr>
            <a:spLocks noGrp="1"/>
          </p:cNvSpPr>
          <p:nvPr>
            <p:ph type="body" sz="quarter" idx="10"/>
          </p:nvPr>
        </p:nvSpPr>
        <p:spPr>
          <a:xfrm>
            <a:off x="365760" y="1090722"/>
            <a:ext cx="11704320" cy="5684633"/>
          </a:xfrm>
        </p:spPr>
        <p:txBody>
          <a:bodyPr/>
          <a:lstStyle/>
          <a:p>
            <a:r>
              <a:rPr lang="en-US" sz="2400" dirty="0"/>
              <a:t>from datetime import datetime</a:t>
            </a:r>
            <a:endParaRPr lang="en-US" sz="2400" dirty="0"/>
          </a:p>
          <a:p>
            <a:r>
              <a:rPr lang="en-US" sz="2400" dirty="0">
                <a:solidFill>
                  <a:schemeClr val="tx2"/>
                </a:solidFill>
              </a:rPr>
              <a:t># print timestamps to see how long sections of code </a:t>
            </a:r>
            <a:endParaRPr lang="en-US" sz="2400" dirty="0">
              <a:solidFill>
                <a:schemeClr val="tx2"/>
              </a:solidFill>
            </a:endParaRPr>
          </a:p>
          <a:p>
            <a:r>
              <a:rPr lang="en-US" sz="2400" dirty="0">
                <a:solidFill>
                  <a:schemeClr val="tx2"/>
                </a:solidFill>
              </a:rPr>
              <a:t># take to run</a:t>
            </a:r>
            <a:endParaRPr lang="en-US" sz="2400" dirty="0">
              <a:solidFill>
                <a:schemeClr val="tx2"/>
              </a:solidFill>
            </a:endParaRPr>
          </a:p>
          <a:p>
            <a:br>
              <a:rPr lang="en-US" sz="2400" dirty="0"/>
            </a:br>
            <a:r>
              <a:rPr lang="en-US" sz="2400" dirty="0" err="1"/>
              <a:t>first_name</a:t>
            </a:r>
            <a:r>
              <a:rPr lang="en-US" sz="2400" dirty="0"/>
              <a:t> = </a:t>
            </a:r>
            <a:r>
              <a:rPr lang="en-US" sz="2400" dirty="0">
                <a:solidFill>
                  <a:srgbClr val="C00000"/>
                </a:solidFill>
              </a:rPr>
              <a:t>'Susan'</a:t>
            </a:r>
            <a:endParaRPr lang="en-US" sz="2400" dirty="0">
              <a:solidFill>
                <a:srgbClr val="C00000"/>
              </a:solidFill>
            </a:endParaRPr>
          </a:p>
          <a:p>
            <a:r>
              <a:rPr lang="en-US" sz="2400" dirty="0">
                <a:highlight>
                  <a:srgbClr val="FFFF00"/>
                </a:highlight>
              </a:rPr>
              <a:t>print(</a:t>
            </a:r>
            <a:r>
              <a:rPr lang="en-US" sz="2400" dirty="0">
                <a:solidFill>
                  <a:srgbClr val="C00000"/>
                </a:solidFill>
                <a:highlight>
                  <a:srgbClr val="FFFF00"/>
                </a:highlight>
              </a:rPr>
              <a:t>'first name assigned'</a:t>
            </a:r>
            <a:r>
              <a:rPr lang="en-US" sz="2400" dirty="0">
                <a:solidFill>
                  <a:srgbClr val="002050"/>
                </a:solidFill>
                <a:highlight>
                  <a:srgbClr val="FFFF00"/>
                </a:highlight>
              </a:rPr>
              <a:t>)</a:t>
            </a:r>
            <a:endParaRPr lang="en-US" sz="2400" dirty="0">
              <a:solidFill>
                <a:srgbClr val="002050"/>
              </a:solidFill>
              <a:highlight>
                <a:srgbClr val="FFFF00"/>
              </a:highlight>
            </a:endParaRPr>
          </a:p>
          <a:p>
            <a:r>
              <a:rPr lang="en-US" sz="2400" dirty="0"/>
              <a:t>print(</a:t>
            </a:r>
            <a:r>
              <a:rPr lang="en-US" sz="2400" dirty="0" err="1"/>
              <a:t>datetime.now</a:t>
            </a:r>
            <a:r>
              <a:rPr lang="en-US" sz="2400" dirty="0"/>
              <a:t>())</a:t>
            </a:r>
            <a:endParaRPr lang="en-US" sz="2400" dirty="0"/>
          </a:p>
          <a:p>
            <a:r>
              <a:rPr lang="en-US" sz="2400" dirty="0"/>
              <a:t>print() </a:t>
            </a:r>
            <a:endParaRPr lang="en-US" sz="2400" dirty="0"/>
          </a:p>
          <a:p>
            <a:br>
              <a:rPr lang="en-US" sz="2400" dirty="0"/>
            </a:br>
            <a:r>
              <a:rPr lang="en-US" sz="2400" dirty="0"/>
              <a:t>for x in range(0,10):</a:t>
            </a:r>
            <a:endParaRPr lang="en-US" sz="2400" dirty="0"/>
          </a:p>
          <a:p>
            <a:r>
              <a:rPr lang="en-US" sz="2400" dirty="0"/>
              <a:t>	print(x)</a:t>
            </a:r>
            <a:endParaRPr lang="en-US" sz="2400" dirty="0"/>
          </a:p>
          <a:p>
            <a:r>
              <a:rPr lang="en-US" sz="2400" dirty="0">
                <a:highlight>
                  <a:srgbClr val="FFFF00"/>
                </a:highlight>
              </a:rPr>
              <a:t>print(</a:t>
            </a:r>
            <a:r>
              <a:rPr lang="en-US" sz="2400" dirty="0">
                <a:solidFill>
                  <a:srgbClr val="C00000"/>
                </a:solidFill>
                <a:highlight>
                  <a:srgbClr val="FFFF00"/>
                </a:highlight>
              </a:rPr>
              <a:t>'loop completed'</a:t>
            </a:r>
            <a:r>
              <a:rPr lang="en-US" sz="2400" dirty="0">
                <a:solidFill>
                  <a:srgbClr val="002050"/>
                </a:solidFill>
                <a:highlight>
                  <a:srgbClr val="FFFF00"/>
                </a:highlight>
              </a:rPr>
              <a:t>)</a:t>
            </a:r>
            <a:endParaRPr lang="en-US" sz="2400" dirty="0">
              <a:solidFill>
                <a:srgbClr val="002050"/>
              </a:solidFill>
              <a:highlight>
                <a:srgbClr val="FFFF00"/>
              </a:highlight>
            </a:endParaRPr>
          </a:p>
          <a:p>
            <a:r>
              <a:rPr lang="en-US" sz="2400" dirty="0"/>
              <a:t>print(</a:t>
            </a:r>
            <a:r>
              <a:rPr lang="en-US" sz="2400" dirty="0" err="1"/>
              <a:t>datetime.now</a:t>
            </a:r>
            <a:r>
              <a:rPr lang="en-US" sz="2400" dirty="0"/>
              <a:t>())</a:t>
            </a:r>
            <a:endParaRPr lang="en-US" sz="2400" dirty="0"/>
          </a:p>
          <a:p>
            <a:r>
              <a:rPr lang="en-US" sz="2400" dirty="0"/>
              <a:t>print()</a:t>
            </a:r>
            <a:endParaRPr lang="en-CA" dirty="0"/>
          </a:p>
        </p:txBody>
      </p:sp>
      <p:sp>
        <p:nvSpPr>
          <p:cNvPr id="6" name="Text Placeholder 4"/>
          <p:cNvSpPr txBox="1"/>
          <p:nvPr/>
        </p:nvSpPr>
        <p:spPr>
          <a:xfrm>
            <a:off x="7666037" y="1211262"/>
            <a:ext cx="4404042" cy="5416868"/>
          </a:xfrm>
          <a:prstGeom prst="rect">
            <a:avLst/>
          </a:prstGeom>
          <a:solidFill>
            <a:schemeClr val="tx1"/>
          </a:solidFill>
        </p:spPr>
        <p:txBody>
          <a:bodyPr vert="horz" wrap="square" lIns="91440" tIns="91440" rIns="91440" bIns="91440" rtlCol="0">
            <a:spAutoFit/>
          </a:bodyPr>
          <a:lstStyle>
            <a:lvl1pPr marL="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476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9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58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30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dirty="0">
                <a:solidFill>
                  <a:schemeClr val="bg1"/>
                </a:solidFill>
              </a:rPr>
              <a:t>first name assigned</a:t>
            </a:r>
            <a:endParaRPr lang="en-US" sz="2000" dirty="0">
              <a:solidFill>
                <a:schemeClr val="bg1"/>
              </a:solidFill>
            </a:endParaRPr>
          </a:p>
          <a:p>
            <a:r>
              <a:rPr lang="en-US" sz="2000" dirty="0">
                <a:solidFill>
                  <a:schemeClr val="bg1"/>
                </a:solidFill>
              </a:rPr>
              <a:t>2019-05-31 10:18:53.419754</a:t>
            </a:r>
            <a:endParaRPr lang="en-US" sz="2000" dirty="0">
              <a:solidFill>
                <a:schemeClr val="bg1"/>
              </a:solidFill>
            </a:endParaRPr>
          </a:p>
          <a:p>
            <a:endParaRPr lang="en-US" sz="2000" dirty="0">
              <a:solidFill>
                <a:schemeClr val="bg1"/>
              </a:solidFill>
            </a:endParaRPr>
          </a:p>
          <a:p>
            <a:r>
              <a:rPr lang="en-US" sz="2000" dirty="0">
                <a:solidFill>
                  <a:schemeClr val="bg1"/>
                </a:solidFill>
              </a:rPr>
              <a:t>0</a:t>
            </a:r>
            <a:endParaRPr lang="en-US" sz="2000" dirty="0">
              <a:solidFill>
                <a:schemeClr val="bg1"/>
              </a:solidFill>
            </a:endParaRPr>
          </a:p>
          <a:p>
            <a:r>
              <a:rPr lang="en-US" sz="2000" dirty="0">
                <a:solidFill>
                  <a:schemeClr val="bg1"/>
                </a:solidFill>
              </a:rPr>
              <a:t>1</a:t>
            </a:r>
            <a:endParaRPr lang="en-US" sz="2000" dirty="0">
              <a:solidFill>
                <a:schemeClr val="bg1"/>
              </a:solidFill>
            </a:endParaRPr>
          </a:p>
          <a:p>
            <a:r>
              <a:rPr lang="en-US" sz="2000" dirty="0">
                <a:solidFill>
                  <a:schemeClr val="bg1"/>
                </a:solidFill>
              </a:rPr>
              <a:t>2</a:t>
            </a:r>
            <a:endParaRPr lang="en-US" sz="2000" dirty="0">
              <a:solidFill>
                <a:schemeClr val="bg1"/>
              </a:solidFill>
            </a:endParaRPr>
          </a:p>
          <a:p>
            <a:r>
              <a:rPr lang="en-US" sz="2000" dirty="0">
                <a:solidFill>
                  <a:schemeClr val="bg1"/>
                </a:solidFill>
              </a:rPr>
              <a:t>3</a:t>
            </a:r>
            <a:endParaRPr lang="en-US" sz="2000" dirty="0">
              <a:solidFill>
                <a:schemeClr val="bg1"/>
              </a:solidFill>
            </a:endParaRPr>
          </a:p>
          <a:p>
            <a:r>
              <a:rPr lang="en-US" sz="2000" dirty="0">
                <a:solidFill>
                  <a:schemeClr val="bg1"/>
                </a:solidFill>
              </a:rPr>
              <a:t>4</a:t>
            </a:r>
            <a:endParaRPr lang="en-US" sz="2000" dirty="0">
              <a:solidFill>
                <a:schemeClr val="bg1"/>
              </a:solidFill>
            </a:endParaRPr>
          </a:p>
          <a:p>
            <a:r>
              <a:rPr lang="en-US" sz="2000" dirty="0">
                <a:solidFill>
                  <a:schemeClr val="bg1"/>
                </a:solidFill>
              </a:rPr>
              <a:t>5</a:t>
            </a:r>
            <a:endParaRPr lang="en-US" sz="2000" dirty="0">
              <a:solidFill>
                <a:schemeClr val="bg1"/>
              </a:solidFill>
            </a:endParaRPr>
          </a:p>
          <a:p>
            <a:r>
              <a:rPr lang="en-US" sz="2000" dirty="0">
                <a:solidFill>
                  <a:schemeClr val="bg1"/>
                </a:solidFill>
              </a:rPr>
              <a:t>6</a:t>
            </a:r>
            <a:endParaRPr lang="en-US" sz="2000" dirty="0">
              <a:solidFill>
                <a:schemeClr val="bg1"/>
              </a:solidFill>
            </a:endParaRPr>
          </a:p>
          <a:p>
            <a:r>
              <a:rPr lang="en-US" sz="2000" dirty="0">
                <a:solidFill>
                  <a:schemeClr val="bg1"/>
                </a:solidFill>
              </a:rPr>
              <a:t>7</a:t>
            </a:r>
            <a:endParaRPr lang="en-US" sz="2000" dirty="0">
              <a:solidFill>
                <a:schemeClr val="bg1"/>
              </a:solidFill>
            </a:endParaRPr>
          </a:p>
          <a:p>
            <a:r>
              <a:rPr lang="en-US" sz="2000" dirty="0">
                <a:solidFill>
                  <a:schemeClr val="bg1"/>
                </a:solidFill>
              </a:rPr>
              <a:t>8</a:t>
            </a:r>
            <a:endParaRPr lang="en-US" sz="2000" dirty="0">
              <a:solidFill>
                <a:schemeClr val="bg1"/>
              </a:solidFill>
            </a:endParaRPr>
          </a:p>
          <a:p>
            <a:r>
              <a:rPr lang="en-US" sz="2000" dirty="0">
                <a:solidFill>
                  <a:schemeClr val="bg1"/>
                </a:solidFill>
              </a:rPr>
              <a:t>9</a:t>
            </a:r>
            <a:endParaRPr lang="en-US" sz="2000" dirty="0">
              <a:solidFill>
                <a:schemeClr val="bg1"/>
              </a:solidFill>
            </a:endParaRPr>
          </a:p>
          <a:p>
            <a:r>
              <a:rPr lang="en-US" sz="2000" dirty="0">
                <a:solidFill>
                  <a:schemeClr val="bg1"/>
                </a:solidFill>
              </a:rPr>
              <a:t>loop completed</a:t>
            </a:r>
            <a:endParaRPr lang="en-US" sz="2000" dirty="0">
              <a:solidFill>
                <a:schemeClr val="bg1"/>
              </a:solidFill>
            </a:endParaRPr>
          </a:p>
          <a:p>
            <a:r>
              <a:rPr lang="en-US" sz="2000" dirty="0">
                <a:solidFill>
                  <a:schemeClr val="bg1"/>
                </a:solidFill>
              </a:rPr>
              <a:t>2019-05-31 10:18:53.422748</a:t>
            </a:r>
            <a:endParaRPr lang="en-US" sz="2000"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5760" y="174625"/>
            <a:ext cx="11704320" cy="914400"/>
          </a:xfrm>
        </p:spPr>
        <p:txBody>
          <a:bodyPr/>
          <a:lstStyle/>
          <a:p>
            <a:r>
              <a:rPr lang="en-US" sz="3600" b="1" dirty="0"/>
              <a:t>Pass the task name as a parameter</a:t>
            </a:r>
            <a:br>
              <a:rPr lang="en-US" sz="3600" b="1" dirty="0"/>
            </a:br>
            <a:r>
              <a:rPr lang="zh-CN" altLang="en-US" sz="3600" b="1" dirty="0"/>
              <a:t>可以传入任务名作为参数</a:t>
            </a:r>
            <a:r>
              <a:rPr lang="en-US" sz="3600" b="1" dirty="0"/>
              <a:t> </a:t>
            </a:r>
            <a:endParaRPr lang="en-US" sz="3600" b="1" dirty="0"/>
          </a:p>
        </p:txBody>
      </p:sp>
      <p:sp>
        <p:nvSpPr>
          <p:cNvPr id="5" name="Text Placeholder 4"/>
          <p:cNvSpPr>
            <a:spLocks noGrp="1"/>
          </p:cNvSpPr>
          <p:nvPr>
            <p:ph type="body" sz="quarter" idx="10"/>
          </p:nvPr>
        </p:nvSpPr>
        <p:spPr>
          <a:xfrm>
            <a:off x="365760" y="1089229"/>
            <a:ext cx="11704320" cy="5684633"/>
          </a:xfrm>
        </p:spPr>
        <p:txBody>
          <a:bodyPr/>
          <a:lstStyle/>
          <a:p>
            <a:r>
              <a:rPr lang="en-US" sz="2400" dirty="0"/>
              <a:t>from datetime import datetime</a:t>
            </a:r>
            <a:endParaRPr lang="en-US" sz="2400" dirty="0"/>
          </a:p>
          <a:p>
            <a:br>
              <a:rPr lang="en-US" sz="2400" dirty="0"/>
            </a:br>
            <a:r>
              <a:rPr lang="en-US" sz="2400" dirty="0">
                <a:solidFill>
                  <a:schemeClr val="tx2"/>
                </a:solidFill>
              </a:rPr>
              <a:t># Print the current time and task name</a:t>
            </a:r>
            <a:endParaRPr lang="en-US" sz="2400" dirty="0">
              <a:solidFill>
                <a:schemeClr val="tx2"/>
              </a:solidFill>
            </a:endParaRPr>
          </a:p>
          <a:p>
            <a:r>
              <a:rPr lang="en-US" sz="2400" dirty="0"/>
              <a:t>def </a:t>
            </a:r>
            <a:r>
              <a:rPr lang="en-US" sz="2400" dirty="0" err="1"/>
              <a:t>print_time</a:t>
            </a:r>
            <a:r>
              <a:rPr lang="en-US" sz="2400" dirty="0"/>
              <a:t>(</a:t>
            </a:r>
            <a:r>
              <a:rPr lang="en-US" sz="2400" dirty="0" err="1">
                <a:highlight>
                  <a:srgbClr val="FFFF00"/>
                </a:highlight>
              </a:rPr>
              <a:t>task_name</a:t>
            </a:r>
            <a:r>
              <a:rPr lang="en-US" sz="2400" dirty="0"/>
              <a:t>):</a:t>
            </a:r>
            <a:endParaRPr lang="en-US" sz="2400" dirty="0"/>
          </a:p>
          <a:p>
            <a:r>
              <a:rPr lang="en-US" sz="2400" dirty="0"/>
              <a:t>	print(</a:t>
            </a:r>
            <a:r>
              <a:rPr lang="en-US" sz="2400" dirty="0" err="1">
                <a:highlight>
                  <a:srgbClr val="FFFF00"/>
                </a:highlight>
              </a:rPr>
              <a:t>task_name</a:t>
            </a:r>
            <a:r>
              <a:rPr lang="en-US" sz="2400" dirty="0"/>
              <a:t>)</a:t>
            </a:r>
            <a:endParaRPr lang="en-US" sz="2400" dirty="0"/>
          </a:p>
          <a:p>
            <a:r>
              <a:rPr lang="en-US" sz="2400" dirty="0"/>
              <a:t>	print(</a:t>
            </a:r>
            <a:r>
              <a:rPr lang="en-US" sz="2400" dirty="0" err="1"/>
              <a:t>datetime.now</a:t>
            </a:r>
            <a:r>
              <a:rPr lang="en-US" sz="2400" dirty="0"/>
              <a:t>())</a:t>
            </a:r>
            <a:endParaRPr lang="en-US" sz="2400" dirty="0"/>
          </a:p>
          <a:p>
            <a:r>
              <a:rPr lang="en-US" sz="2400" dirty="0"/>
              <a:t>	print()</a:t>
            </a:r>
            <a:endParaRPr lang="en-US" sz="2400" dirty="0"/>
          </a:p>
          <a:p>
            <a:br>
              <a:rPr lang="en-US" sz="2400" dirty="0"/>
            </a:br>
            <a:r>
              <a:rPr lang="en-US" sz="2400" dirty="0" err="1"/>
              <a:t>first_name</a:t>
            </a:r>
            <a:r>
              <a:rPr lang="en-US" sz="2400" dirty="0"/>
              <a:t> = </a:t>
            </a:r>
            <a:r>
              <a:rPr lang="en-US" sz="2400" dirty="0">
                <a:solidFill>
                  <a:srgbClr val="C00000"/>
                </a:solidFill>
              </a:rPr>
              <a:t>'Susan'</a:t>
            </a:r>
            <a:endParaRPr lang="en-US" sz="2400" dirty="0">
              <a:solidFill>
                <a:srgbClr val="C00000"/>
              </a:solidFill>
            </a:endParaRPr>
          </a:p>
          <a:p>
            <a:r>
              <a:rPr lang="en-US" sz="2400" dirty="0" err="1"/>
              <a:t>print_time</a:t>
            </a:r>
            <a:r>
              <a:rPr lang="en-US" sz="2400" dirty="0"/>
              <a:t>(</a:t>
            </a:r>
            <a:r>
              <a:rPr lang="en-US" sz="2400" dirty="0">
                <a:solidFill>
                  <a:srgbClr val="C00000"/>
                </a:solidFill>
                <a:highlight>
                  <a:srgbClr val="FFFF00"/>
                </a:highlight>
              </a:rPr>
              <a:t>'first name assigned'</a:t>
            </a:r>
            <a:r>
              <a:rPr lang="en-US" sz="2400" dirty="0">
                <a:solidFill>
                  <a:srgbClr val="002050"/>
                </a:solidFill>
              </a:rPr>
              <a:t>)</a:t>
            </a:r>
            <a:endParaRPr lang="en-US" sz="2400" dirty="0">
              <a:solidFill>
                <a:srgbClr val="002050"/>
              </a:solidFill>
            </a:endParaRPr>
          </a:p>
          <a:p>
            <a:endParaRPr lang="en-US" sz="2400" dirty="0"/>
          </a:p>
          <a:p>
            <a:r>
              <a:rPr lang="en-US" sz="2400" dirty="0"/>
              <a:t>for x in range(0,10):</a:t>
            </a:r>
            <a:endParaRPr lang="en-US" sz="2400" dirty="0"/>
          </a:p>
          <a:p>
            <a:r>
              <a:rPr lang="en-US" sz="2400" dirty="0"/>
              <a:t>    print(x)</a:t>
            </a:r>
            <a:endParaRPr lang="en-US" sz="2400" dirty="0"/>
          </a:p>
          <a:p>
            <a:r>
              <a:rPr lang="en-US" sz="2400" dirty="0" err="1"/>
              <a:t>print_time</a:t>
            </a:r>
            <a:r>
              <a:rPr lang="en-US" sz="2400" dirty="0"/>
              <a:t>(</a:t>
            </a:r>
            <a:r>
              <a:rPr lang="en-US" sz="2400" dirty="0">
                <a:solidFill>
                  <a:srgbClr val="C00000"/>
                </a:solidFill>
                <a:highlight>
                  <a:srgbClr val="FFFF00"/>
                </a:highlight>
              </a:rPr>
              <a:t>'loop completed'</a:t>
            </a:r>
            <a:r>
              <a:rPr lang="en-US" sz="2400" dirty="0">
                <a:solidFill>
                  <a:srgbClr val="002050"/>
                </a:solidFill>
              </a:rPr>
              <a:t>)</a:t>
            </a:r>
            <a:endParaRPr lang="en-US" sz="2400" dirty="0">
              <a:solidFill>
                <a:srgbClr val="002050"/>
              </a:solidFill>
            </a:endParaRPr>
          </a:p>
        </p:txBody>
      </p:sp>
      <p:sp>
        <p:nvSpPr>
          <p:cNvPr id="6" name="Text Placeholder 4"/>
          <p:cNvSpPr txBox="1"/>
          <p:nvPr/>
        </p:nvSpPr>
        <p:spPr>
          <a:xfrm>
            <a:off x="7513637" y="1204594"/>
            <a:ext cx="4465320" cy="5416868"/>
          </a:xfrm>
          <a:prstGeom prst="rect">
            <a:avLst/>
          </a:prstGeom>
          <a:solidFill>
            <a:schemeClr val="tx1"/>
          </a:solidFill>
        </p:spPr>
        <p:txBody>
          <a:bodyPr vert="horz" wrap="square" lIns="91440" tIns="91440" rIns="91440" bIns="91440" rtlCol="0">
            <a:spAutoFit/>
          </a:bodyPr>
          <a:lstStyle>
            <a:lvl1pPr marL="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476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9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58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30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dirty="0">
                <a:solidFill>
                  <a:schemeClr val="bg1"/>
                </a:solidFill>
              </a:rPr>
              <a:t>first name assigned</a:t>
            </a:r>
            <a:endParaRPr lang="en-US" sz="2000" dirty="0">
              <a:solidFill>
                <a:schemeClr val="bg1"/>
              </a:solidFill>
            </a:endParaRPr>
          </a:p>
          <a:p>
            <a:r>
              <a:rPr lang="en-US" sz="2000" dirty="0">
                <a:solidFill>
                  <a:schemeClr val="bg1"/>
                </a:solidFill>
              </a:rPr>
              <a:t>2019-05-31 10:18:53.419754</a:t>
            </a:r>
            <a:endParaRPr lang="en-US" sz="2000" dirty="0">
              <a:solidFill>
                <a:schemeClr val="bg1"/>
              </a:solidFill>
            </a:endParaRPr>
          </a:p>
          <a:p>
            <a:endParaRPr lang="en-US" sz="2000" dirty="0">
              <a:solidFill>
                <a:schemeClr val="bg1"/>
              </a:solidFill>
            </a:endParaRPr>
          </a:p>
          <a:p>
            <a:r>
              <a:rPr lang="en-US" sz="2000" dirty="0">
                <a:solidFill>
                  <a:schemeClr val="bg1"/>
                </a:solidFill>
              </a:rPr>
              <a:t>0</a:t>
            </a:r>
            <a:endParaRPr lang="en-US" sz="2000" dirty="0">
              <a:solidFill>
                <a:schemeClr val="bg1"/>
              </a:solidFill>
            </a:endParaRPr>
          </a:p>
          <a:p>
            <a:r>
              <a:rPr lang="en-US" sz="2000" dirty="0">
                <a:solidFill>
                  <a:schemeClr val="bg1"/>
                </a:solidFill>
              </a:rPr>
              <a:t>1</a:t>
            </a:r>
            <a:endParaRPr lang="en-US" sz="2000" dirty="0">
              <a:solidFill>
                <a:schemeClr val="bg1"/>
              </a:solidFill>
            </a:endParaRPr>
          </a:p>
          <a:p>
            <a:r>
              <a:rPr lang="en-US" sz="2000" dirty="0">
                <a:solidFill>
                  <a:schemeClr val="bg1"/>
                </a:solidFill>
              </a:rPr>
              <a:t>2</a:t>
            </a:r>
            <a:endParaRPr lang="en-US" sz="2000" dirty="0">
              <a:solidFill>
                <a:schemeClr val="bg1"/>
              </a:solidFill>
            </a:endParaRPr>
          </a:p>
          <a:p>
            <a:r>
              <a:rPr lang="en-US" sz="2000" dirty="0">
                <a:solidFill>
                  <a:schemeClr val="bg1"/>
                </a:solidFill>
              </a:rPr>
              <a:t>3</a:t>
            </a:r>
            <a:endParaRPr lang="en-US" sz="2000" dirty="0">
              <a:solidFill>
                <a:schemeClr val="bg1"/>
              </a:solidFill>
            </a:endParaRPr>
          </a:p>
          <a:p>
            <a:r>
              <a:rPr lang="en-US" sz="2000" dirty="0">
                <a:solidFill>
                  <a:schemeClr val="bg1"/>
                </a:solidFill>
              </a:rPr>
              <a:t>4</a:t>
            </a:r>
            <a:endParaRPr lang="en-US" sz="2000" dirty="0">
              <a:solidFill>
                <a:schemeClr val="bg1"/>
              </a:solidFill>
            </a:endParaRPr>
          </a:p>
          <a:p>
            <a:r>
              <a:rPr lang="en-US" sz="2000" dirty="0">
                <a:solidFill>
                  <a:schemeClr val="bg1"/>
                </a:solidFill>
              </a:rPr>
              <a:t>5</a:t>
            </a:r>
            <a:endParaRPr lang="en-US" sz="2000" dirty="0">
              <a:solidFill>
                <a:schemeClr val="bg1"/>
              </a:solidFill>
            </a:endParaRPr>
          </a:p>
          <a:p>
            <a:r>
              <a:rPr lang="en-US" sz="2000" dirty="0">
                <a:solidFill>
                  <a:schemeClr val="bg1"/>
                </a:solidFill>
              </a:rPr>
              <a:t>6</a:t>
            </a:r>
            <a:endParaRPr lang="en-US" sz="2000" dirty="0">
              <a:solidFill>
                <a:schemeClr val="bg1"/>
              </a:solidFill>
            </a:endParaRPr>
          </a:p>
          <a:p>
            <a:r>
              <a:rPr lang="en-US" sz="2000" dirty="0">
                <a:solidFill>
                  <a:schemeClr val="bg1"/>
                </a:solidFill>
              </a:rPr>
              <a:t>7</a:t>
            </a:r>
            <a:endParaRPr lang="en-US" sz="2000" dirty="0">
              <a:solidFill>
                <a:schemeClr val="bg1"/>
              </a:solidFill>
            </a:endParaRPr>
          </a:p>
          <a:p>
            <a:r>
              <a:rPr lang="en-US" sz="2000" dirty="0">
                <a:solidFill>
                  <a:schemeClr val="bg1"/>
                </a:solidFill>
              </a:rPr>
              <a:t>8</a:t>
            </a:r>
            <a:endParaRPr lang="en-US" sz="2000" dirty="0">
              <a:solidFill>
                <a:schemeClr val="bg1"/>
              </a:solidFill>
            </a:endParaRPr>
          </a:p>
          <a:p>
            <a:r>
              <a:rPr lang="en-US" sz="2000" dirty="0">
                <a:solidFill>
                  <a:schemeClr val="bg1"/>
                </a:solidFill>
              </a:rPr>
              <a:t>9</a:t>
            </a:r>
            <a:endParaRPr lang="en-US" sz="2000" dirty="0">
              <a:solidFill>
                <a:schemeClr val="bg1"/>
              </a:solidFill>
            </a:endParaRPr>
          </a:p>
          <a:p>
            <a:r>
              <a:rPr lang="en-US" sz="2000" dirty="0">
                <a:solidFill>
                  <a:schemeClr val="bg1"/>
                </a:solidFill>
              </a:rPr>
              <a:t>loop completed</a:t>
            </a:r>
            <a:endParaRPr lang="en-US" sz="2000" dirty="0">
              <a:solidFill>
                <a:schemeClr val="bg1"/>
              </a:solidFill>
            </a:endParaRPr>
          </a:p>
          <a:p>
            <a:r>
              <a:rPr lang="en-US" sz="2000" dirty="0">
                <a:solidFill>
                  <a:schemeClr val="bg1"/>
                </a:solidFill>
              </a:rPr>
              <a:t>2019-05-31 10:18:53.422748</a:t>
            </a:r>
            <a:endParaRPr lang="en-US" sz="2000"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b="1" dirty="0"/>
              <a:t>Here's another example where the code looks different but we are doing the same logic over and over </a:t>
            </a:r>
            <a:r>
              <a:rPr lang="zh-CN" altLang="en-US" sz="3600" b="1" dirty="0"/>
              <a:t>这里是另一个相同逻辑代码看起来不一样的例子</a:t>
            </a:r>
            <a:endParaRPr lang="zh-CN" altLang="en-US" sz="3600" b="1" dirty="0"/>
          </a:p>
        </p:txBody>
      </p:sp>
      <p:sp>
        <p:nvSpPr>
          <p:cNvPr id="5" name="Text Placeholder 4"/>
          <p:cNvSpPr>
            <a:spLocks noGrp="1"/>
          </p:cNvSpPr>
          <p:nvPr>
            <p:ph type="body" sz="quarter" idx="10"/>
          </p:nvPr>
        </p:nvSpPr>
        <p:spPr>
          <a:xfrm>
            <a:off x="365760" y="2506662"/>
            <a:ext cx="11704320" cy="2973122"/>
          </a:xfrm>
        </p:spPr>
        <p:txBody>
          <a:bodyPr/>
          <a:lstStyle/>
          <a:p>
            <a:r>
              <a:rPr lang="en-US" sz="2400" dirty="0" err="1"/>
              <a:t>first_name</a:t>
            </a:r>
            <a:r>
              <a:rPr lang="en-US" sz="2400" dirty="0"/>
              <a:t> = input(</a:t>
            </a:r>
            <a:r>
              <a:rPr lang="en-US" sz="2400" dirty="0">
                <a:solidFill>
                  <a:srgbClr val="C00000"/>
                </a:solidFill>
              </a:rPr>
              <a:t>'Enter your first name: '</a:t>
            </a:r>
            <a:r>
              <a:rPr lang="en-US" sz="2400" dirty="0">
                <a:solidFill>
                  <a:srgbClr val="002050"/>
                </a:solidFill>
              </a:rPr>
              <a:t>)</a:t>
            </a:r>
            <a:endParaRPr lang="en-US" sz="2400" dirty="0">
              <a:solidFill>
                <a:srgbClr val="002050"/>
              </a:solidFill>
            </a:endParaRPr>
          </a:p>
          <a:p>
            <a:r>
              <a:rPr lang="en-US" sz="2400" dirty="0" err="1">
                <a:highlight>
                  <a:srgbClr val="FFFF00"/>
                </a:highlight>
              </a:rPr>
              <a:t>first_name_initial</a:t>
            </a:r>
            <a:r>
              <a:rPr lang="en-US" sz="2400" dirty="0">
                <a:highlight>
                  <a:srgbClr val="FFFF00"/>
                </a:highlight>
              </a:rPr>
              <a:t> = </a:t>
            </a:r>
            <a:r>
              <a:rPr lang="en-US" sz="2400" dirty="0" err="1">
                <a:highlight>
                  <a:srgbClr val="FFFF00"/>
                </a:highlight>
              </a:rPr>
              <a:t>first_name</a:t>
            </a:r>
            <a:r>
              <a:rPr lang="en-US" sz="2400" dirty="0">
                <a:highlight>
                  <a:srgbClr val="FFFF00"/>
                </a:highlight>
              </a:rPr>
              <a:t>[0:1]</a:t>
            </a:r>
            <a:endParaRPr lang="en-US" sz="2400" dirty="0">
              <a:highlight>
                <a:srgbClr val="FFFF00"/>
              </a:highlight>
            </a:endParaRPr>
          </a:p>
          <a:p>
            <a:r>
              <a:rPr lang="en-US" sz="2400" dirty="0" err="1"/>
              <a:t>last_name</a:t>
            </a:r>
            <a:r>
              <a:rPr lang="en-US" sz="2400" dirty="0"/>
              <a:t> = input(</a:t>
            </a:r>
            <a:r>
              <a:rPr lang="en-US" sz="2400" dirty="0">
                <a:solidFill>
                  <a:srgbClr val="C00000"/>
                </a:solidFill>
              </a:rPr>
              <a:t>'Enter your last name: '</a:t>
            </a:r>
            <a:r>
              <a:rPr lang="en-US" sz="2400" dirty="0">
                <a:solidFill>
                  <a:srgbClr val="002050"/>
                </a:solidFill>
              </a:rPr>
              <a:t>)</a:t>
            </a:r>
            <a:endParaRPr lang="en-US" sz="2400" dirty="0">
              <a:solidFill>
                <a:srgbClr val="002050"/>
              </a:solidFill>
            </a:endParaRPr>
          </a:p>
          <a:p>
            <a:r>
              <a:rPr lang="en-US" sz="2400" dirty="0" err="1">
                <a:highlight>
                  <a:srgbClr val="FFFF00"/>
                </a:highlight>
              </a:rPr>
              <a:t>last_name_initial</a:t>
            </a:r>
            <a:r>
              <a:rPr lang="en-US" sz="2400" dirty="0">
                <a:highlight>
                  <a:srgbClr val="FFFF00"/>
                </a:highlight>
              </a:rPr>
              <a:t> = </a:t>
            </a:r>
            <a:r>
              <a:rPr lang="en-US" sz="2400" dirty="0" err="1">
                <a:highlight>
                  <a:srgbClr val="FFFF00"/>
                </a:highlight>
              </a:rPr>
              <a:t>last_name</a:t>
            </a:r>
            <a:r>
              <a:rPr lang="en-US" sz="2400" dirty="0">
                <a:highlight>
                  <a:srgbClr val="FFFF00"/>
                </a:highlight>
              </a:rPr>
              <a:t>[0:1]</a:t>
            </a:r>
            <a:endParaRPr lang="en-US" sz="2400" dirty="0">
              <a:highlight>
                <a:srgbClr val="FFFF00"/>
              </a:highlight>
            </a:endParaRPr>
          </a:p>
          <a:p>
            <a:endParaRPr lang="en-US" sz="2400" dirty="0"/>
          </a:p>
          <a:p>
            <a:r>
              <a:rPr lang="en-US" sz="2400" dirty="0"/>
              <a:t>print(</a:t>
            </a:r>
            <a:r>
              <a:rPr lang="en-US" sz="2400" dirty="0">
                <a:solidFill>
                  <a:srgbClr val="C00000"/>
                </a:solidFill>
              </a:rPr>
              <a:t>'Your initials are: ' </a:t>
            </a:r>
            <a:r>
              <a:rPr lang="en-US" sz="2400" dirty="0"/>
              <a:t>+ </a:t>
            </a:r>
            <a:r>
              <a:rPr lang="en-US" sz="2400" dirty="0" err="1"/>
              <a:t>first_name_initial</a:t>
            </a:r>
            <a:r>
              <a:rPr lang="en-US" sz="2400" dirty="0"/>
              <a:t> \</a:t>
            </a:r>
            <a:endParaRPr lang="en-US" sz="2400" dirty="0"/>
          </a:p>
          <a:p>
            <a:r>
              <a:rPr lang="en-US" sz="2400" dirty="0"/>
              <a:t>	+ </a:t>
            </a:r>
            <a:r>
              <a:rPr lang="en-US" sz="2400" dirty="0" err="1"/>
              <a:t>last_name_initial</a:t>
            </a:r>
            <a:r>
              <a:rPr lang="en-US" sz="2400" dirty="0"/>
              <a:t>)</a:t>
            </a:r>
            <a:endParaRPr lang="en-CA" dirty="0"/>
          </a:p>
        </p:txBody>
      </p:sp>
      <p:sp>
        <p:nvSpPr>
          <p:cNvPr id="6" name="Text Placeholder 4"/>
          <p:cNvSpPr txBox="1"/>
          <p:nvPr/>
        </p:nvSpPr>
        <p:spPr>
          <a:xfrm>
            <a:off x="274637" y="5514312"/>
            <a:ext cx="11704320" cy="1335750"/>
          </a:xfrm>
          <a:prstGeom prst="rect">
            <a:avLst/>
          </a:prstGeom>
          <a:solidFill>
            <a:schemeClr val="tx1"/>
          </a:solidFill>
        </p:spPr>
        <p:txBody>
          <a:bodyPr vert="horz" wrap="square" lIns="91440" tIns="91440" rIns="91440" bIns="91440" rtlCol="0">
            <a:spAutoFit/>
          </a:bodyPr>
          <a:lstStyle>
            <a:lvl1pPr marL="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476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9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58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30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solidFill>
                  <a:schemeClr val="bg1"/>
                </a:solidFill>
              </a:rPr>
              <a:t>Enter your first name: Susan</a:t>
            </a:r>
            <a:endParaRPr lang="en-US" sz="2400" dirty="0">
              <a:solidFill>
                <a:schemeClr val="bg1"/>
              </a:solidFill>
            </a:endParaRPr>
          </a:p>
          <a:p>
            <a:r>
              <a:rPr lang="en-US" sz="2400" dirty="0">
                <a:solidFill>
                  <a:schemeClr val="bg1"/>
                </a:solidFill>
              </a:rPr>
              <a:t>Enter your last name: Ibach</a:t>
            </a:r>
            <a:endParaRPr lang="en-US" sz="2400" dirty="0">
              <a:solidFill>
                <a:schemeClr val="bg1"/>
              </a:solidFill>
            </a:endParaRPr>
          </a:p>
          <a:p>
            <a:r>
              <a:rPr lang="en-US" sz="2400" dirty="0">
                <a:solidFill>
                  <a:schemeClr val="bg1"/>
                </a:solidFill>
              </a:rPr>
              <a:t>Your initials are: SI</a:t>
            </a:r>
            <a:endParaRPr lang="en-CA" sz="2400"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b="1" dirty="0"/>
              <a:t>I can still use a function, but this time my </a:t>
            </a:r>
            <a:r>
              <a:rPr lang="en-US" sz="3600" b="1"/>
              <a:t>function returns a </a:t>
            </a:r>
            <a:r>
              <a:rPr lang="en-US" sz="3600" b="1" dirty="0"/>
              <a:t>value</a:t>
            </a:r>
            <a:r>
              <a:rPr lang="zh-CN" altLang="en-US" sz="3600" b="1" dirty="0"/>
              <a:t>我们仍可以使用方法来抽象，但有一个返回值</a:t>
            </a:r>
            <a:endParaRPr lang="zh-CN" altLang="en-US" sz="3600" b="1" dirty="0"/>
          </a:p>
        </p:txBody>
      </p:sp>
      <p:sp>
        <p:nvSpPr>
          <p:cNvPr id="5" name="Text Placeholder 4"/>
          <p:cNvSpPr>
            <a:spLocks noGrp="1"/>
          </p:cNvSpPr>
          <p:nvPr>
            <p:ph type="body" sz="quarter" idx="10"/>
          </p:nvPr>
        </p:nvSpPr>
        <p:spPr>
          <a:xfrm>
            <a:off x="365760" y="1897062"/>
            <a:ext cx="11704320" cy="5275290"/>
          </a:xfrm>
        </p:spPr>
        <p:txBody>
          <a:bodyPr/>
          <a:lstStyle/>
          <a:p>
            <a:r>
              <a:rPr lang="en-US" sz="2400" dirty="0"/>
              <a:t>def </a:t>
            </a:r>
            <a:r>
              <a:rPr lang="en-US" sz="2400" dirty="0" err="1"/>
              <a:t>get_initial</a:t>
            </a:r>
            <a:r>
              <a:rPr lang="en-US" sz="2400" dirty="0"/>
              <a:t>(name):</a:t>
            </a:r>
            <a:endParaRPr lang="en-US" sz="2400" dirty="0"/>
          </a:p>
          <a:p>
            <a:r>
              <a:rPr lang="en-US" sz="2400" dirty="0"/>
              <a:t>	initial = name[0:1]</a:t>
            </a:r>
            <a:endParaRPr lang="en-US" sz="2400" dirty="0"/>
          </a:p>
          <a:p>
            <a:r>
              <a:rPr lang="en-US" sz="2400" dirty="0"/>
              <a:t>	</a:t>
            </a:r>
            <a:r>
              <a:rPr lang="en-US" sz="2400" dirty="0">
                <a:highlight>
                  <a:srgbClr val="FFFF00"/>
                </a:highlight>
              </a:rPr>
              <a:t>return initial</a:t>
            </a:r>
            <a:endParaRPr lang="en-US" sz="2400" dirty="0">
              <a:highlight>
                <a:srgbClr val="FFFF00"/>
              </a:highlight>
            </a:endParaRPr>
          </a:p>
          <a:p>
            <a:br>
              <a:rPr lang="en-US" sz="2400" dirty="0"/>
            </a:br>
            <a:r>
              <a:rPr lang="en-US" sz="2400" dirty="0" err="1"/>
              <a:t>first_name</a:t>
            </a:r>
            <a:r>
              <a:rPr lang="en-US" sz="2400" dirty="0"/>
              <a:t> = input(</a:t>
            </a:r>
            <a:r>
              <a:rPr lang="en-US" sz="2400" dirty="0">
                <a:solidFill>
                  <a:srgbClr val="C00000"/>
                </a:solidFill>
              </a:rPr>
              <a:t>'Enter your first name: '</a:t>
            </a:r>
            <a:r>
              <a:rPr lang="en-US" sz="2400" dirty="0">
                <a:solidFill>
                  <a:srgbClr val="002050"/>
                </a:solidFill>
              </a:rPr>
              <a:t>)</a:t>
            </a:r>
            <a:endParaRPr lang="en-US" sz="2400" dirty="0">
              <a:solidFill>
                <a:srgbClr val="002050"/>
              </a:solidFill>
            </a:endParaRPr>
          </a:p>
          <a:p>
            <a:r>
              <a:rPr lang="en-US" sz="2400" dirty="0" err="1">
                <a:highlight>
                  <a:srgbClr val="FFFF00"/>
                </a:highlight>
              </a:rPr>
              <a:t>first_name_initial</a:t>
            </a:r>
            <a:r>
              <a:rPr lang="en-US" sz="2400" dirty="0">
                <a:highlight>
                  <a:srgbClr val="FFFF00"/>
                </a:highlight>
              </a:rPr>
              <a:t> = </a:t>
            </a:r>
            <a:r>
              <a:rPr lang="en-US" sz="2400" dirty="0" err="1">
                <a:highlight>
                  <a:srgbClr val="FFFF00"/>
                </a:highlight>
              </a:rPr>
              <a:t>get_initial</a:t>
            </a:r>
            <a:r>
              <a:rPr lang="en-US" sz="2400" dirty="0">
                <a:highlight>
                  <a:srgbClr val="FFFF00"/>
                </a:highlight>
              </a:rPr>
              <a:t>(</a:t>
            </a:r>
            <a:r>
              <a:rPr lang="en-US" sz="2400" dirty="0" err="1">
                <a:highlight>
                  <a:srgbClr val="FFFF00"/>
                </a:highlight>
              </a:rPr>
              <a:t>first_name</a:t>
            </a:r>
            <a:r>
              <a:rPr lang="en-US" sz="2400" dirty="0">
                <a:highlight>
                  <a:srgbClr val="FFFF00"/>
                </a:highlight>
              </a:rPr>
              <a:t>)</a:t>
            </a:r>
            <a:endParaRPr lang="en-US" sz="2400" dirty="0">
              <a:highlight>
                <a:srgbClr val="FFFF00"/>
              </a:highlight>
            </a:endParaRPr>
          </a:p>
          <a:p>
            <a:br>
              <a:rPr lang="en-US" sz="2400" dirty="0"/>
            </a:br>
            <a:r>
              <a:rPr lang="en-US" sz="2400" dirty="0" err="1"/>
              <a:t>last_name</a:t>
            </a:r>
            <a:r>
              <a:rPr lang="en-US" sz="2400" dirty="0"/>
              <a:t> = input(</a:t>
            </a:r>
            <a:r>
              <a:rPr lang="en-US" sz="2400" dirty="0">
                <a:solidFill>
                  <a:srgbClr val="C00000"/>
                </a:solidFill>
              </a:rPr>
              <a:t>'Enter your last name: '</a:t>
            </a:r>
            <a:r>
              <a:rPr lang="en-US" sz="2400" dirty="0">
                <a:solidFill>
                  <a:srgbClr val="002050"/>
                </a:solidFill>
              </a:rPr>
              <a:t>)</a:t>
            </a:r>
            <a:endParaRPr lang="en-US" sz="2400" dirty="0">
              <a:solidFill>
                <a:srgbClr val="002050"/>
              </a:solidFill>
            </a:endParaRPr>
          </a:p>
          <a:p>
            <a:r>
              <a:rPr lang="en-US" sz="2400" dirty="0" err="1">
                <a:highlight>
                  <a:srgbClr val="FFFF00"/>
                </a:highlight>
              </a:rPr>
              <a:t>last_name_initial</a:t>
            </a:r>
            <a:r>
              <a:rPr lang="en-US" sz="2400" dirty="0">
                <a:highlight>
                  <a:srgbClr val="FFFF00"/>
                </a:highlight>
              </a:rPr>
              <a:t> = </a:t>
            </a:r>
            <a:r>
              <a:rPr lang="en-US" sz="2400" dirty="0" err="1">
                <a:highlight>
                  <a:srgbClr val="FFFF00"/>
                </a:highlight>
              </a:rPr>
              <a:t>get_initial</a:t>
            </a:r>
            <a:r>
              <a:rPr lang="en-US" sz="2400" dirty="0">
                <a:highlight>
                  <a:srgbClr val="FFFF00"/>
                </a:highlight>
              </a:rPr>
              <a:t>(</a:t>
            </a:r>
            <a:r>
              <a:rPr lang="en-US" sz="2400" dirty="0" err="1">
                <a:highlight>
                  <a:srgbClr val="FFFF00"/>
                </a:highlight>
              </a:rPr>
              <a:t>last_name</a:t>
            </a:r>
            <a:r>
              <a:rPr lang="en-US" sz="2400" dirty="0">
                <a:highlight>
                  <a:srgbClr val="FFFF00"/>
                </a:highlight>
              </a:rPr>
              <a:t>)</a:t>
            </a:r>
            <a:endParaRPr lang="en-US" sz="2400" dirty="0">
              <a:highlight>
                <a:srgbClr val="FFFF00"/>
              </a:highlight>
            </a:endParaRPr>
          </a:p>
          <a:p>
            <a:endParaRPr lang="en-US" sz="2400" dirty="0"/>
          </a:p>
          <a:p>
            <a:r>
              <a:rPr lang="en-US" sz="2400" dirty="0"/>
              <a:t>print(</a:t>
            </a:r>
            <a:r>
              <a:rPr lang="en-US" sz="2400" dirty="0">
                <a:solidFill>
                  <a:srgbClr val="C00000"/>
                </a:solidFill>
              </a:rPr>
              <a:t>'Your initials are: ' </a:t>
            </a:r>
            <a:r>
              <a:rPr lang="en-US" sz="2400" dirty="0"/>
              <a:t>+ </a:t>
            </a:r>
            <a:r>
              <a:rPr lang="en-US" sz="2400" dirty="0" err="1"/>
              <a:t>first_name_initial</a:t>
            </a:r>
            <a:r>
              <a:rPr lang="en-US" sz="2400" dirty="0"/>
              <a:t> \</a:t>
            </a:r>
            <a:endParaRPr lang="en-US" sz="2400" dirty="0"/>
          </a:p>
          <a:p>
            <a:r>
              <a:rPr lang="en-US" sz="2400" dirty="0"/>
              <a:t>	+ </a:t>
            </a:r>
            <a:r>
              <a:rPr lang="en-US" sz="2400" dirty="0" err="1"/>
              <a:t>last_name_initial</a:t>
            </a:r>
            <a:r>
              <a:rPr lang="en-US" sz="2400" dirty="0"/>
              <a:t>)</a:t>
            </a:r>
            <a:endParaRPr lang="en-CA" sz="2400" dirty="0"/>
          </a:p>
          <a:p>
            <a:endParaRPr lang="en-US" sz="2400" dirty="0">
              <a:highlight>
                <a:srgbClr val="FFFF00"/>
              </a:highlight>
            </a:endParaRPr>
          </a:p>
        </p:txBody>
      </p:sp>
      <p:sp>
        <p:nvSpPr>
          <p:cNvPr id="6" name="Text Placeholder 4"/>
          <p:cNvSpPr txBox="1"/>
          <p:nvPr/>
        </p:nvSpPr>
        <p:spPr>
          <a:xfrm>
            <a:off x="365760" y="5514312"/>
            <a:ext cx="11704320" cy="1335750"/>
          </a:xfrm>
          <a:prstGeom prst="rect">
            <a:avLst/>
          </a:prstGeom>
          <a:solidFill>
            <a:schemeClr val="tx1"/>
          </a:solidFill>
        </p:spPr>
        <p:txBody>
          <a:bodyPr vert="horz" wrap="square" lIns="91440" tIns="91440" rIns="91440" bIns="91440" rtlCol="0">
            <a:spAutoFit/>
          </a:bodyPr>
          <a:lstStyle>
            <a:lvl1pPr marL="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476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9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58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30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solidFill>
                  <a:schemeClr val="bg1"/>
                </a:solidFill>
              </a:rPr>
              <a:t>Enter your first name: susan</a:t>
            </a:r>
            <a:endParaRPr lang="en-US" sz="2400" dirty="0">
              <a:solidFill>
                <a:schemeClr val="bg1"/>
              </a:solidFill>
            </a:endParaRPr>
          </a:p>
          <a:p>
            <a:r>
              <a:rPr lang="en-US" sz="2400" dirty="0">
                <a:solidFill>
                  <a:schemeClr val="bg1"/>
                </a:solidFill>
              </a:rPr>
              <a:t>Enter your last name: ibach</a:t>
            </a:r>
            <a:endParaRPr lang="en-US" sz="2400" dirty="0">
              <a:solidFill>
                <a:schemeClr val="bg1"/>
              </a:solidFill>
            </a:endParaRPr>
          </a:p>
          <a:p>
            <a:r>
              <a:rPr lang="en-US" sz="2400" dirty="0">
                <a:solidFill>
                  <a:schemeClr val="bg1"/>
                </a:solidFill>
              </a:rPr>
              <a:t>Your initials are: </a:t>
            </a:r>
            <a:r>
              <a:rPr lang="en-US" sz="2400" dirty="0" err="1">
                <a:solidFill>
                  <a:schemeClr val="bg1"/>
                </a:solidFill>
              </a:rPr>
              <a:t>si</a:t>
            </a:r>
            <a:endParaRPr lang="en-CA" sz="2400"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b="1" dirty="0"/>
              <a:t>If you need to change something you only have to change it in one place!</a:t>
            </a:r>
            <a:r>
              <a:rPr lang="zh-CN" altLang="en-US" sz="3600" b="1" dirty="0"/>
              <a:t>如果你想修改什么，下次只需要改动一处就可以</a:t>
            </a:r>
            <a:endParaRPr lang="zh-CN" altLang="en-US" sz="3600" b="1" dirty="0"/>
          </a:p>
        </p:txBody>
      </p:sp>
      <p:sp>
        <p:nvSpPr>
          <p:cNvPr id="5" name="Text Placeholder 4"/>
          <p:cNvSpPr>
            <a:spLocks noGrp="1"/>
          </p:cNvSpPr>
          <p:nvPr>
            <p:ph type="body" sz="quarter" idx="10"/>
          </p:nvPr>
        </p:nvSpPr>
        <p:spPr>
          <a:xfrm>
            <a:off x="365760" y="1897062"/>
            <a:ext cx="11704320" cy="5386090"/>
          </a:xfrm>
        </p:spPr>
        <p:txBody>
          <a:bodyPr/>
          <a:lstStyle/>
          <a:p>
            <a:r>
              <a:rPr lang="en-US" sz="2400" dirty="0"/>
              <a:t>def </a:t>
            </a:r>
            <a:r>
              <a:rPr lang="en-US" sz="2400" dirty="0" err="1"/>
              <a:t>get_initial</a:t>
            </a:r>
            <a:r>
              <a:rPr lang="en-US" sz="2400" dirty="0"/>
              <a:t>(name):</a:t>
            </a:r>
            <a:endParaRPr lang="en-US" sz="2400" dirty="0"/>
          </a:p>
          <a:p>
            <a:r>
              <a:rPr lang="en-CA" dirty="0"/>
              <a:t>	</a:t>
            </a:r>
            <a:r>
              <a:rPr lang="en-CA" sz="2400" dirty="0"/>
              <a:t>initial = name[0:1]</a:t>
            </a:r>
            <a:r>
              <a:rPr lang="en-CA" sz="2400" dirty="0">
                <a:highlight>
                  <a:srgbClr val="FFFF00"/>
                </a:highlight>
              </a:rPr>
              <a:t>.upper()</a:t>
            </a:r>
            <a:endParaRPr lang="en-CA" sz="2400" dirty="0">
              <a:highlight>
                <a:srgbClr val="FFFF00"/>
              </a:highlight>
            </a:endParaRPr>
          </a:p>
          <a:p>
            <a:r>
              <a:rPr lang="en-US" sz="2400" dirty="0"/>
              <a:t>	return initial</a:t>
            </a:r>
            <a:endParaRPr lang="en-US" sz="2400" dirty="0"/>
          </a:p>
          <a:p>
            <a:br>
              <a:rPr lang="en-US" sz="2400" dirty="0"/>
            </a:br>
            <a:r>
              <a:rPr lang="en-US" sz="2400" dirty="0" err="1"/>
              <a:t>first_name</a:t>
            </a:r>
            <a:r>
              <a:rPr lang="en-US" sz="2400" dirty="0"/>
              <a:t> = input(</a:t>
            </a:r>
            <a:r>
              <a:rPr lang="en-US" sz="2400" dirty="0">
                <a:solidFill>
                  <a:srgbClr val="C00000"/>
                </a:solidFill>
              </a:rPr>
              <a:t>'Enter your first name: '</a:t>
            </a:r>
            <a:r>
              <a:rPr lang="en-US" sz="2400" dirty="0">
                <a:solidFill>
                  <a:srgbClr val="002050"/>
                </a:solidFill>
              </a:rPr>
              <a:t>)</a:t>
            </a:r>
            <a:endParaRPr lang="en-US" sz="2400" dirty="0">
              <a:solidFill>
                <a:srgbClr val="002050"/>
              </a:solidFill>
            </a:endParaRPr>
          </a:p>
          <a:p>
            <a:r>
              <a:rPr lang="en-US" sz="2400" dirty="0" err="1"/>
              <a:t>first_name_initial</a:t>
            </a:r>
            <a:r>
              <a:rPr lang="en-US" sz="2400" dirty="0"/>
              <a:t> = </a:t>
            </a:r>
            <a:r>
              <a:rPr lang="en-US" sz="2400" dirty="0" err="1"/>
              <a:t>get_initial</a:t>
            </a:r>
            <a:r>
              <a:rPr lang="en-US" sz="2400" dirty="0"/>
              <a:t>(</a:t>
            </a:r>
            <a:r>
              <a:rPr lang="en-US" sz="2400" dirty="0" err="1"/>
              <a:t>first_name</a:t>
            </a:r>
            <a:r>
              <a:rPr lang="en-US" sz="2400" dirty="0"/>
              <a:t>)</a:t>
            </a:r>
            <a:endParaRPr lang="en-US" sz="2400" dirty="0"/>
          </a:p>
          <a:p>
            <a:br>
              <a:rPr lang="en-US" sz="2400" dirty="0"/>
            </a:br>
            <a:r>
              <a:rPr lang="en-US" sz="2400" dirty="0" err="1"/>
              <a:t>last_name</a:t>
            </a:r>
            <a:r>
              <a:rPr lang="en-US" sz="2400" dirty="0"/>
              <a:t> = input(</a:t>
            </a:r>
            <a:r>
              <a:rPr lang="en-US" sz="2400" dirty="0">
                <a:solidFill>
                  <a:srgbClr val="C00000"/>
                </a:solidFill>
              </a:rPr>
              <a:t>'Enter your last name: '</a:t>
            </a:r>
            <a:r>
              <a:rPr lang="en-US" sz="2400" dirty="0">
                <a:solidFill>
                  <a:srgbClr val="002050"/>
                </a:solidFill>
              </a:rPr>
              <a:t>)</a:t>
            </a:r>
            <a:endParaRPr lang="en-US" sz="2400" dirty="0">
              <a:solidFill>
                <a:srgbClr val="002050"/>
              </a:solidFill>
            </a:endParaRPr>
          </a:p>
          <a:p>
            <a:r>
              <a:rPr lang="en-US" sz="2400" dirty="0" err="1"/>
              <a:t>last_name_initial</a:t>
            </a:r>
            <a:r>
              <a:rPr lang="en-US" sz="2400" dirty="0"/>
              <a:t> = </a:t>
            </a:r>
            <a:r>
              <a:rPr lang="en-US" sz="2400" dirty="0" err="1"/>
              <a:t>get_initial</a:t>
            </a:r>
            <a:r>
              <a:rPr lang="en-US" sz="2400" dirty="0"/>
              <a:t>(</a:t>
            </a:r>
            <a:r>
              <a:rPr lang="en-US" sz="2400" dirty="0" err="1"/>
              <a:t>last_name</a:t>
            </a:r>
            <a:r>
              <a:rPr lang="en-US" sz="2400" dirty="0"/>
              <a:t>)</a:t>
            </a:r>
            <a:endParaRPr lang="en-US" sz="2400" dirty="0"/>
          </a:p>
          <a:p>
            <a:endParaRPr lang="en-US" sz="2400" dirty="0"/>
          </a:p>
          <a:p>
            <a:r>
              <a:rPr lang="en-US" sz="2400" dirty="0"/>
              <a:t>print(</a:t>
            </a:r>
            <a:r>
              <a:rPr lang="en-US" sz="2400" dirty="0">
                <a:solidFill>
                  <a:srgbClr val="C00000"/>
                </a:solidFill>
              </a:rPr>
              <a:t>'Your initials are: ' </a:t>
            </a:r>
            <a:r>
              <a:rPr lang="en-US" sz="2400" dirty="0"/>
              <a:t>+ </a:t>
            </a:r>
            <a:r>
              <a:rPr lang="en-US" sz="2400" dirty="0" err="1"/>
              <a:t>first_name_initial</a:t>
            </a:r>
            <a:r>
              <a:rPr lang="en-US" sz="2400" dirty="0"/>
              <a:t> \</a:t>
            </a:r>
            <a:endParaRPr lang="en-US" sz="2400" dirty="0"/>
          </a:p>
          <a:p>
            <a:r>
              <a:rPr lang="en-US" sz="2400" dirty="0"/>
              <a:t>	+ </a:t>
            </a:r>
            <a:r>
              <a:rPr lang="en-US" sz="2400" dirty="0" err="1"/>
              <a:t>last_name_initial</a:t>
            </a:r>
            <a:r>
              <a:rPr lang="en-US" sz="2400" dirty="0"/>
              <a:t>)</a:t>
            </a:r>
            <a:endParaRPr lang="en-CA" sz="2400" dirty="0"/>
          </a:p>
          <a:p>
            <a:endParaRPr lang="en-US" sz="2400" dirty="0"/>
          </a:p>
        </p:txBody>
      </p:sp>
      <p:sp>
        <p:nvSpPr>
          <p:cNvPr id="6" name="Text Placeholder 4"/>
          <p:cNvSpPr txBox="1"/>
          <p:nvPr/>
        </p:nvSpPr>
        <p:spPr>
          <a:xfrm>
            <a:off x="365760" y="5514312"/>
            <a:ext cx="11704320" cy="1335750"/>
          </a:xfrm>
          <a:prstGeom prst="rect">
            <a:avLst/>
          </a:prstGeom>
          <a:solidFill>
            <a:schemeClr val="tx1"/>
          </a:solidFill>
        </p:spPr>
        <p:txBody>
          <a:bodyPr vert="horz" wrap="square" lIns="91440" tIns="91440" rIns="91440" bIns="91440" rtlCol="0">
            <a:spAutoFit/>
          </a:bodyPr>
          <a:lstStyle>
            <a:lvl1pPr marL="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476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9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58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30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solidFill>
                  <a:schemeClr val="bg1"/>
                </a:solidFill>
              </a:rPr>
              <a:t>Enter your first name: susan</a:t>
            </a:r>
            <a:endParaRPr lang="en-US" sz="2400" dirty="0">
              <a:solidFill>
                <a:schemeClr val="bg1"/>
              </a:solidFill>
            </a:endParaRPr>
          </a:p>
          <a:p>
            <a:r>
              <a:rPr lang="en-US" sz="2400" dirty="0">
                <a:solidFill>
                  <a:schemeClr val="bg1"/>
                </a:solidFill>
              </a:rPr>
              <a:t>Enter your last name: ibach</a:t>
            </a:r>
            <a:endParaRPr lang="en-US" sz="2400" dirty="0">
              <a:solidFill>
                <a:schemeClr val="bg1"/>
              </a:solidFill>
            </a:endParaRPr>
          </a:p>
          <a:p>
            <a:r>
              <a:rPr lang="en-US" sz="2400" dirty="0">
                <a:solidFill>
                  <a:schemeClr val="bg1"/>
                </a:solidFill>
              </a:rPr>
              <a:t>Your initials are: SI</a:t>
            </a:r>
            <a:endParaRPr lang="en-CA" sz="2400"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ags/tag1.xml><?xml version="1.0" encoding="utf-8"?>
<p:tagLst xmlns:p="http://schemas.openxmlformats.org/presentationml/2006/main">
  <p:tag name="THEMEID" val="1"/>
</p:tagLst>
</file>

<file path=ppt/tags/tag10.xml><?xml version="1.0" encoding="utf-8"?>
<p:tagLst xmlns:p="http://schemas.openxmlformats.org/presentationml/2006/main">
  <p:tag name="THEMEID" val="10"/>
</p:tagLst>
</file>

<file path=ppt/tags/tag11.xml><?xml version="1.0" encoding="utf-8"?>
<p:tagLst xmlns:p="http://schemas.openxmlformats.org/presentationml/2006/main">
  <p:tag name="THEMEID" val="11"/>
</p:tagLst>
</file>

<file path=ppt/tags/tag12.xml><?xml version="1.0" encoding="utf-8"?>
<p:tagLst xmlns:p="http://schemas.openxmlformats.org/presentationml/2006/main">
  <p:tag name="THEMEID" val="12"/>
</p:tagLst>
</file>

<file path=ppt/tags/tag13.xml><?xml version="1.0" encoding="utf-8"?>
<p:tagLst xmlns:p="http://schemas.openxmlformats.org/presentationml/2006/main">
  <p:tag name="THEMEIDCC" val="1"/>
</p:tagLst>
</file>

<file path=ppt/tags/tag14.xml><?xml version="1.0" encoding="utf-8"?>
<p:tagLst xmlns:p="http://schemas.openxmlformats.org/presentationml/2006/main">
  <p:tag name="THEMEIDCC" val="2"/>
</p:tagLst>
</file>

<file path=ppt/tags/tag15.xml><?xml version="1.0" encoding="utf-8"?>
<p:tagLst xmlns:p="http://schemas.openxmlformats.org/presentationml/2006/main">
  <p:tag name="THEMEIDCC" val="3"/>
</p:tagLst>
</file>

<file path=ppt/tags/tag16.xml><?xml version="1.0" encoding="utf-8"?>
<p:tagLst xmlns:p="http://schemas.openxmlformats.org/presentationml/2006/main">
  <p:tag name="THEMEIDCC" val="4"/>
</p:tagLst>
</file>

<file path=ppt/tags/tag17.xml><?xml version="1.0" encoding="utf-8"?>
<p:tagLst xmlns:p="http://schemas.openxmlformats.org/presentationml/2006/main">
  <p:tag name="THEMEIDCC" val="5"/>
</p:tagLst>
</file>

<file path=ppt/tags/tag18.xml><?xml version="1.0" encoding="utf-8"?>
<p:tagLst xmlns:p="http://schemas.openxmlformats.org/presentationml/2006/main">
  <p:tag name="THEMEIDCC" val="6"/>
</p:tagLst>
</file>

<file path=ppt/tags/tag19.xml><?xml version="1.0" encoding="utf-8"?>
<p:tagLst xmlns:p="http://schemas.openxmlformats.org/presentationml/2006/main">
  <p:tag name="THEMEIDCC" val="7"/>
</p:tagLst>
</file>

<file path=ppt/tags/tag2.xml><?xml version="1.0" encoding="utf-8"?>
<p:tagLst xmlns:p="http://schemas.openxmlformats.org/presentationml/2006/main">
  <p:tag name="THEMEID" val="2"/>
</p:tagLst>
</file>

<file path=ppt/tags/tag20.xml><?xml version="1.0" encoding="utf-8"?>
<p:tagLst xmlns:p="http://schemas.openxmlformats.org/presentationml/2006/main">
  <p:tag name="THEMEIDCC" val="8"/>
</p:tagLst>
</file>

<file path=ppt/tags/tag21.xml><?xml version="1.0" encoding="utf-8"?>
<p:tagLst xmlns:p="http://schemas.openxmlformats.org/presentationml/2006/main">
  <p:tag name="THEMEIDCC" val="9"/>
</p:tagLst>
</file>

<file path=ppt/tags/tag22.xml><?xml version="1.0" encoding="utf-8"?>
<p:tagLst xmlns:p="http://schemas.openxmlformats.org/presentationml/2006/main">
  <p:tag name="THEMEIDCC" val="10"/>
</p:tagLst>
</file>

<file path=ppt/tags/tag23.xml><?xml version="1.0" encoding="utf-8"?>
<p:tagLst xmlns:p="http://schemas.openxmlformats.org/presentationml/2006/main">
  <p:tag name="THEMEIDCC" val="11"/>
</p:tagLst>
</file>

<file path=ppt/tags/tag24.xml><?xml version="1.0" encoding="utf-8"?>
<p:tagLst xmlns:p="http://schemas.openxmlformats.org/presentationml/2006/main">
  <p:tag name="THEMEIDCC" val="12"/>
</p:tagLst>
</file>

<file path=ppt/tags/tag25.xml><?xml version="1.0" encoding="utf-8"?>
<p:tagLst xmlns:p="http://schemas.openxmlformats.org/presentationml/2006/main">
  <p:tag name="THEMEIDCC" val="1"/>
</p:tagLst>
</file>

<file path=ppt/tags/tag26.xml><?xml version="1.0" encoding="utf-8"?>
<p:tagLst xmlns:p="http://schemas.openxmlformats.org/presentationml/2006/main">
  <p:tag name="THEMEIDCC" val="2"/>
</p:tagLst>
</file>

<file path=ppt/tags/tag27.xml><?xml version="1.0" encoding="utf-8"?>
<p:tagLst xmlns:p="http://schemas.openxmlformats.org/presentationml/2006/main">
  <p:tag name="THEMEIDCC" val="3"/>
</p:tagLst>
</file>

<file path=ppt/tags/tag28.xml><?xml version="1.0" encoding="utf-8"?>
<p:tagLst xmlns:p="http://schemas.openxmlformats.org/presentationml/2006/main">
  <p:tag name="THEMEIDCC" val="4"/>
</p:tagLst>
</file>

<file path=ppt/tags/tag29.xml><?xml version="1.0" encoding="utf-8"?>
<p:tagLst xmlns:p="http://schemas.openxmlformats.org/presentationml/2006/main">
  <p:tag name="THEMEIDCC" val="5"/>
</p:tagLst>
</file>

<file path=ppt/tags/tag3.xml><?xml version="1.0" encoding="utf-8"?>
<p:tagLst xmlns:p="http://schemas.openxmlformats.org/presentationml/2006/main">
  <p:tag name="THEMEID" val="3"/>
</p:tagLst>
</file>

<file path=ppt/tags/tag30.xml><?xml version="1.0" encoding="utf-8"?>
<p:tagLst xmlns:p="http://schemas.openxmlformats.org/presentationml/2006/main">
  <p:tag name="THEMEIDCC" val="6"/>
</p:tagLst>
</file>

<file path=ppt/tags/tag31.xml><?xml version="1.0" encoding="utf-8"?>
<p:tagLst xmlns:p="http://schemas.openxmlformats.org/presentationml/2006/main">
  <p:tag name="THEMEIDCC" val="8"/>
</p:tagLst>
</file>

<file path=ppt/tags/tag32.xml><?xml version="1.0" encoding="utf-8"?>
<p:tagLst xmlns:p="http://schemas.openxmlformats.org/presentationml/2006/main">
  <p:tag name="THEMEIDCC" val="9"/>
</p:tagLst>
</file>

<file path=ppt/tags/tag33.xml><?xml version="1.0" encoding="utf-8"?>
<p:tagLst xmlns:p="http://schemas.openxmlformats.org/presentationml/2006/main">
  <p:tag name="THEMEIDCC" val="10"/>
</p:tagLst>
</file>

<file path=ppt/tags/tag34.xml><?xml version="1.0" encoding="utf-8"?>
<p:tagLst xmlns:p="http://schemas.openxmlformats.org/presentationml/2006/main">
  <p:tag name="THEMEIDCC" val="11"/>
</p:tagLst>
</file>

<file path=ppt/tags/tag35.xml><?xml version="1.0" encoding="utf-8"?>
<p:tagLst xmlns:p="http://schemas.openxmlformats.org/presentationml/2006/main">
  <p:tag name="THEMEIDCC" val="11"/>
</p:tagLst>
</file>

<file path=ppt/tags/tag36.xml><?xml version="1.0" encoding="utf-8"?>
<p:tagLst xmlns:p="http://schemas.openxmlformats.org/presentationml/2006/main">
  <p:tag name="THEMEIDCC" val="12"/>
</p:tagLst>
</file>

<file path=ppt/tags/tag37.xml><?xml version="1.0" encoding="utf-8"?>
<p:tagLst xmlns:p="http://schemas.openxmlformats.org/presentationml/2006/main">
  <p:tag name="THEMEIDCC" val="10"/>
</p:tagLst>
</file>

<file path=ppt/tags/tag38.xml><?xml version="1.0" encoding="utf-8"?>
<p:tagLst xmlns:p="http://schemas.openxmlformats.org/presentationml/2006/main">
  <p:tag name="THEMEIDCC" val="11"/>
</p:tagLst>
</file>

<file path=ppt/tags/tag39.xml><?xml version="1.0" encoding="utf-8"?>
<p:tagLst xmlns:p="http://schemas.openxmlformats.org/presentationml/2006/main">
  <p:tag name="THEMEIDCC" val="11"/>
</p:tagLst>
</file>

<file path=ppt/tags/tag4.xml><?xml version="1.0" encoding="utf-8"?>
<p:tagLst xmlns:p="http://schemas.openxmlformats.org/presentationml/2006/main">
  <p:tag name="THEMEID" val="4"/>
</p:tagLst>
</file>

<file path=ppt/tags/tag5.xml><?xml version="1.0" encoding="utf-8"?>
<p:tagLst xmlns:p="http://schemas.openxmlformats.org/presentationml/2006/main">
  <p:tag name="THEMEID" val="5"/>
</p:tagLst>
</file>

<file path=ppt/tags/tag6.xml><?xml version="1.0" encoding="utf-8"?>
<p:tagLst xmlns:p="http://schemas.openxmlformats.org/presentationml/2006/main">
  <p:tag name="THEMEID" val="6"/>
</p:tagLst>
</file>

<file path=ppt/tags/tag7.xml><?xml version="1.0" encoding="utf-8"?>
<p:tagLst xmlns:p="http://schemas.openxmlformats.org/presentationml/2006/main">
  <p:tag name="THEMEID" val="7"/>
</p:tagLst>
</file>

<file path=ppt/tags/tag8.xml><?xml version="1.0" encoding="utf-8"?>
<p:tagLst xmlns:p="http://schemas.openxmlformats.org/presentationml/2006/main">
  <p:tag name="THEMEID" val="8"/>
</p:tagLst>
</file>

<file path=ppt/tags/tag9.xml><?xml version="1.0" encoding="utf-8"?>
<p:tagLst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spPr>
      <a:bodyPr rot="0" spcFirstLastPara="0" vertOverflow="overflow" horzOverflow="overflow" vert="horz" wrap="square" lIns="182880" tIns="146304" rIns="182880" bIns="146304" numCol="1" spcCol="0" rtlCol="0" fromWordArt="0" anchor="t" anchorCtr="0" forceAA="0" compatLnSpc="1">
        <a:noAutofit/>
      </a:bodyPr>
      <a:lstStyle>
        <a:defPPr defTabSz="932180"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Brand_template_16-9_Consumer_GREEN_1</Template>
  <TotalTime>0</TotalTime>
  <Words>3981</Words>
  <Application>WPS 演示</Application>
  <PresentationFormat>Custom</PresentationFormat>
  <Paragraphs>203</Paragraphs>
  <Slides>12</Slides>
  <Notes>7</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宋体</vt:lpstr>
      <vt:lpstr>Wingdings</vt:lpstr>
      <vt:lpstr>Segoe UI</vt:lpstr>
      <vt:lpstr>Segoe UI</vt:lpstr>
      <vt:lpstr>Consolas</vt:lpstr>
      <vt:lpstr>Segoe UI Light</vt:lpstr>
      <vt:lpstr>微软雅黑</vt:lpstr>
      <vt:lpstr>Arial Unicode MS</vt:lpstr>
      <vt:lpstr>Calibri</vt:lpstr>
      <vt:lpstr>WHITE TEMPLATE</vt:lpstr>
      <vt:lpstr>Functions</vt:lpstr>
      <vt:lpstr>Sometimes we copy and paste our code</vt:lpstr>
      <vt:lpstr>Use functions instead of repeating code</vt:lpstr>
      <vt:lpstr>By moving the code to a function, you reduce rework and the chance of introducing bugs when you change the code you had copied</vt:lpstr>
      <vt:lpstr>What if I want a different message displayed?</vt:lpstr>
      <vt:lpstr>Pass the task name as a parameter </vt:lpstr>
      <vt:lpstr>Here's another example where the code looks different but we are doing the same logic over and over</vt:lpstr>
      <vt:lpstr>I can still use a function, but this time my function returns a value</vt:lpstr>
      <vt:lpstr>If you need to change something you only have to change it in one place!</vt:lpstr>
      <vt:lpstr>Functions that return values allow clever code, but you might trade readability for less code</vt:lpstr>
      <vt:lpstr>Functions make your code more readable and easier to maintain  Always add comments to explain the purpose of your functions  Functions must be declared before the line of code where the function is called</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creator>Microsoft Office User</dc:creator>
  <cp:keywords>MSVID, Brand Guidelines, Branding, Visual Identity, grid</cp:keywords>
  <dc:description>Template: Maryfj
Formatting: 
Audience Type:</dc:description>
  <dc:subject>&lt;Speech title here&gt;</dc:subject>
  <cp:lastModifiedBy>大维</cp:lastModifiedBy>
  <cp:revision>208</cp:revision>
  <dcterms:created xsi:type="dcterms:W3CDTF">2015-06-04T21:40:00Z</dcterms:created>
  <dcterms:modified xsi:type="dcterms:W3CDTF">2020-01-10T06:41:36Z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KSOProductBuildVer">
    <vt:lpwstr>2052-11.1.0.9339</vt:lpwstr>
  </property>
</Properties>
</file>