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handoutMasterIdLst>
    <p:handoutMasterId r:id="rId16"/>
  </p:handoutMasterIdLst>
  <p:sldIdLst>
    <p:sldId id="283" r:id="rId3"/>
    <p:sldId id="290" r:id="rId4"/>
    <p:sldId id="291" r:id="rId5"/>
    <p:sldId id="292" r:id="rId6"/>
    <p:sldId id="293" r:id="rId7"/>
    <p:sldId id="294" r:id="rId8"/>
    <p:sldId id="295" r:id="rId9"/>
    <p:sldId id="296" r:id="rId10"/>
    <p:sldId id="297" r:id="rId11"/>
    <p:sldId id="298" r:id="rId12"/>
    <p:sldId id="299" r:id="rId13"/>
    <p:sldId id="257" r:id="rId14"/>
  </p:sldIdLst>
  <p:sldSz cx="12436475" cy="6994525"/>
  <p:notesSz cx="6858000" cy="9144000"/>
  <p:defaultText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2"/>
            <p14:sldId id="293"/>
            <p14:sldId id="294"/>
            <p14:sldId id="295"/>
            <p14:sldId id="296"/>
            <p14:sldId id="297"/>
            <p14:sldId id="298"/>
            <p14:sldId id="299"/>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DC3C00"/>
    <a:srgbClr val="00205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152" d="100"/>
          <a:sy n="152" d="100"/>
        </p:scale>
        <p:origin x="2646" y="108"/>
      </p:cViewPr>
      <p:guideLst>
        <p:guide orient="horz" pos="2208"/>
        <p:guide pos="391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6"/>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anose="020B0502040204020203"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anose="020B0502040204020203" pitchFamily="34" charset="0"/>
              </a:rPr>
            </a:fld>
            <a:endParaRPr lang="en-US" dirty="0">
              <a:latin typeface="Segoe UI" panose="020B0502040204020203"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780" defTabSz="914400" eaLnBrk="0" hangingPunct="0"/>
            <a:r>
              <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anose="020B0502040204020203" pitchFamily="34" charset="0"/>
              </a:rPr>
            </a:fld>
            <a:endParaRPr lang="en-US" dirty="0">
              <a:latin typeface="Segoe UI" panose="020B0502040204020203" pitchFamily="34" charset="0"/>
            </a:endParaRPr>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anose="020B0502040204020203"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anose="020B0502040204020203" pitchFamily="34" charset="0"/>
              </a:defRPr>
            </a:lvl1pPr>
          </a:lstStyle>
          <a:p>
            <a:fld id="{38EEC551-8CDA-4EB6-89BB-2A86C9F091C8}" type="datetime8">
              <a:rPr lang="en-US" smtClean="0"/>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anose="020B0502040204020203" pitchFamily="34" charset="0"/>
              </a:defRPr>
            </a:lvl1pPr>
          </a:lstStyle>
          <a:p>
            <a:fld id="{B4008EB6-D09E-4580-8CD6-DDB14511944F}" type="slidenum">
              <a:rPr lang="en-US" smtClean="0"/>
            </a:fld>
            <a:endParaRPr lang="en-US" dirty="0"/>
          </a:p>
        </p:txBody>
      </p:sp>
    </p:spTree>
  </p:cSld>
  <p:clrMap bg1="lt1" tx1="dk1" bg2="lt2" tx2="dk2" accent1="accent1" accent2="accent2" accent3="accent3" accent4="accent4" accent5="accent5" accent6="accent6" hlink="hlink" folHlink="folHlink"/>
  <p:hf/>
  <p:notesStyle>
    <a:lvl1pPr marL="0" algn="l" defTabSz="932815" rtl="0" eaLnBrk="1" latinLnBrk="0" hangingPunct="1">
      <a:lnSpc>
        <a:spcPct val="90000"/>
      </a:lnSpc>
      <a:spcAft>
        <a:spcPts val="340"/>
      </a:spcAft>
      <a:defRPr sz="900" kern="1200">
        <a:solidFill>
          <a:schemeClr val="tx1"/>
        </a:solidFill>
        <a:latin typeface="Segoe UI Light" panose="020B0502040204020203" pitchFamily="34" charset="0"/>
        <a:ea typeface="+mn-ea"/>
        <a:cs typeface="+mn-cs"/>
      </a:defRPr>
    </a:lvl1pPr>
    <a:lvl2pPr marL="217170" indent="-10795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2pPr>
    <a:lvl3pPr marL="334645"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3pPr>
    <a:lvl4pPr marL="492760" indent="-14986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4pPr>
    <a:lvl5pPr marL="627380"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5pPr>
    <a:lvl6pPr marL="2331720" algn="l" defTabSz="932815" rtl="0" eaLnBrk="1" latinLnBrk="0" hangingPunct="1">
      <a:defRPr sz="1200" kern="1200">
        <a:solidFill>
          <a:schemeClr val="tx1"/>
        </a:solidFill>
        <a:latin typeface="+mn-lt"/>
        <a:ea typeface="+mn-ea"/>
        <a:cs typeface="+mn-cs"/>
      </a:defRPr>
    </a:lvl6pPr>
    <a:lvl7pPr marL="2798445" algn="l" defTabSz="932815" rtl="0" eaLnBrk="1" latinLnBrk="0" hangingPunct="1">
      <a:defRPr sz="1200" kern="1200">
        <a:solidFill>
          <a:schemeClr val="tx1"/>
        </a:solidFill>
        <a:latin typeface="+mn-lt"/>
        <a:ea typeface="+mn-ea"/>
        <a:cs typeface="+mn-cs"/>
      </a:defRPr>
    </a:lvl7pPr>
    <a:lvl8pPr marL="3264535" algn="l" defTabSz="932815" rtl="0" eaLnBrk="1" latinLnBrk="0" hangingPunct="1">
      <a:defRPr sz="1200" kern="1200">
        <a:solidFill>
          <a:schemeClr val="tx1"/>
        </a:solidFill>
        <a:latin typeface="+mn-lt"/>
        <a:ea typeface="+mn-ea"/>
        <a:cs typeface="+mn-cs"/>
      </a:defRPr>
    </a:lvl8pPr>
    <a:lvl9pPr marL="3731260" algn="l" defTabSz="932815"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anose="020B0502040204020203" pitchFamily="34" charset="0"/>
              </a:defRPr>
            </a:lvl1pPr>
          </a:lstStyle>
          <a:p>
            <a:r>
              <a:rPr lang="en-US" dirty="0"/>
              <a:t>Video title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endParaRPr lang="en-US" dirty="0"/>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spAutoFit/>
          </a:bodyPr>
          <a:lstStyle/>
          <a:p>
            <a:pPr defTabSz="932180" eaLnBrk="0" hangingPunct="0"/>
            <a:r>
              <a:rPr lang="en-US" sz="1000" baseline="0" dirty="0">
                <a:solidFill>
                  <a:schemeClr val="bg1"/>
                </a:solidFill>
                <a:cs typeface="Segoe UI" panose="020B0502040204020203"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endParaRPr lang="en-US" sz="1000" baseline="0" dirty="0">
              <a:solidFill>
                <a:schemeClr val="bg1"/>
              </a:solidFill>
              <a:cs typeface="Segoe UI" panose="020B0502040204020203" pitchFamily="34" charset="0"/>
            </a:endParaRPr>
          </a:p>
          <a:p>
            <a:pPr defTabSz="932180" eaLnBrk="0" hangingPunct="0"/>
            <a:r>
              <a:rPr lang="en-US" sz="1000" baseline="0" dirty="0">
                <a:solidFill>
                  <a:schemeClr val="bg1"/>
                </a:solidFill>
                <a:cs typeface="Segoe UI" panose="020B0502040204020203"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lang="en-US" sz="1000" baseline="0" dirty="0">
              <a:solidFill>
                <a:schemeClr val="bg1"/>
              </a:solidFill>
              <a:cs typeface="Segoe UI" panose="020B0502040204020203" pitchFamily="34"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4572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6858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9144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1430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a:t>Use this Layout for Speaker Notes slides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anose="020B0604020202020204" pitchFamily="34" charset="0"/>
              <a:buNone/>
              <a:defRPr sz="3200" spc="-51"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Next:</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anose="020B0502040204020203" pitchFamily="34" charset="0"/>
                <a:cs typeface="Segoe UI" panose="020B0502040204020203" pitchFamily="34" charset="0"/>
              </a:defRPr>
            </a:lvl1pPr>
          </a:lstStyle>
          <a:p>
            <a:r>
              <a:rPr lang="en-US" dirty="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endParaRPr lang="en-US"/>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panose="020B0604020202020204" pitchFamily="34" charset="0"/>
              <a:buChar char="•"/>
              <a:defRPr sz="2000"/>
            </a:lvl2pPr>
            <a:lvl3pPr marL="457200" indent="-228600">
              <a:spcBef>
                <a:spcPts val="600"/>
              </a:spcBef>
              <a:buFont typeface="Arial" panose="020B0604020202020204" pitchFamily="34" charset="0"/>
              <a:buChar char="•"/>
              <a:defRPr/>
            </a:lvl3pPr>
            <a:lvl4pPr marL="685800" indent="-228600">
              <a:spcBef>
                <a:spcPts val="600"/>
              </a:spcBef>
              <a:buFont typeface="Arial" panose="020B0604020202020204" pitchFamily="34" charset="0"/>
              <a:buChar char="•"/>
              <a:defRPr/>
            </a:lvl4pPr>
            <a:lvl5pPr marL="914400" indent="-228600">
              <a:spcBef>
                <a:spcPts val="600"/>
              </a:spcBef>
              <a:buFont typeface="Arial" panose="020B0604020202020204" pitchFamily="34" charset="0"/>
              <a:buChar char="•"/>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Title 5"/>
          <p:cNvSpPr>
            <a:spLocks noGrp="1"/>
          </p:cNvSpPr>
          <p:nvPr>
            <p:ph type="title"/>
          </p:nvPr>
        </p:nvSpPr>
        <p:spPr/>
        <p:txBody>
          <a:bodyPr/>
          <a:lstStyle/>
          <a:p>
            <a:r>
              <a:rPr lang="en-US" dirty="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4" Type="http://schemas.openxmlformats.org/officeDocument/2006/relationships/theme" Target="../theme/theme1.xml"/><Relationship Id="rId63" Type="http://schemas.openxmlformats.org/officeDocument/2006/relationships/tags" Target="../tags/tag39.xml"/><Relationship Id="rId62" Type="http://schemas.openxmlformats.org/officeDocument/2006/relationships/tags" Target="../tags/tag38.xml"/><Relationship Id="rId61" Type="http://schemas.openxmlformats.org/officeDocument/2006/relationships/tags" Target="../tags/tag37.xml"/><Relationship Id="rId60" Type="http://schemas.openxmlformats.org/officeDocument/2006/relationships/tags" Target="../tags/tag36.xml"/><Relationship Id="rId6" Type="http://schemas.openxmlformats.org/officeDocument/2006/relationships/slideLayout" Target="../slideLayouts/slideLayout6.xml"/><Relationship Id="rId59" Type="http://schemas.openxmlformats.org/officeDocument/2006/relationships/tags" Target="../tags/tag35.xml"/><Relationship Id="rId58" Type="http://schemas.openxmlformats.org/officeDocument/2006/relationships/tags" Target="../tags/tag34.xml"/><Relationship Id="rId57" Type="http://schemas.openxmlformats.org/officeDocument/2006/relationships/tags" Target="../tags/tag33.xml"/><Relationship Id="rId56" Type="http://schemas.openxmlformats.org/officeDocument/2006/relationships/tags" Target="../tags/tag32.xml"/><Relationship Id="rId55" Type="http://schemas.openxmlformats.org/officeDocument/2006/relationships/tags" Target="../tags/tag31.xml"/><Relationship Id="rId54" Type="http://schemas.openxmlformats.org/officeDocument/2006/relationships/tags" Target="../tags/tag30.xml"/><Relationship Id="rId53" Type="http://schemas.openxmlformats.org/officeDocument/2006/relationships/tags" Target="../tags/tag29.xml"/><Relationship Id="rId52" Type="http://schemas.openxmlformats.org/officeDocument/2006/relationships/tags" Target="../tags/tag28.xml"/><Relationship Id="rId51" Type="http://schemas.openxmlformats.org/officeDocument/2006/relationships/tags" Target="../tags/tag27.xml"/><Relationship Id="rId50" Type="http://schemas.openxmlformats.org/officeDocument/2006/relationships/tags" Target="../tags/tag26.xml"/><Relationship Id="rId5" Type="http://schemas.openxmlformats.org/officeDocument/2006/relationships/slideLayout" Target="../slideLayouts/slideLayout5.xml"/><Relationship Id="rId49" Type="http://schemas.openxmlformats.org/officeDocument/2006/relationships/tags" Target="../tags/tag25.xml"/><Relationship Id="rId48" Type="http://schemas.openxmlformats.org/officeDocument/2006/relationships/tags" Target="../tags/tag24.xml"/><Relationship Id="rId47" Type="http://schemas.openxmlformats.org/officeDocument/2006/relationships/tags" Target="../tags/tag23.xml"/><Relationship Id="rId46" Type="http://schemas.openxmlformats.org/officeDocument/2006/relationships/tags" Target="../tags/tag22.xml"/><Relationship Id="rId45" Type="http://schemas.openxmlformats.org/officeDocument/2006/relationships/tags" Target="../tags/tag21.xml"/><Relationship Id="rId44" Type="http://schemas.openxmlformats.org/officeDocument/2006/relationships/tags" Target="../tags/tag20.xml"/><Relationship Id="rId43" Type="http://schemas.openxmlformats.org/officeDocument/2006/relationships/tags" Target="../tags/tag19.xml"/><Relationship Id="rId42" Type="http://schemas.openxmlformats.org/officeDocument/2006/relationships/tags" Target="../tags/tag18.xml"/><Relationship Id="rId41" Type="http://schemas.openxmlformats.org/officeDocument/2006/relationships/tags" Target="../tags/tag17.xml"/><Relationship Id="rId40" Type="http://schemas.openxmlformats.org/officeDocument/2006/relationships/tags" Target="../tags/tag16.xml"/><Relationship Id="rId4" Type="http://schemas.openxmlformats.org/officeDocument/2006/relationships/slideLayout" Target="../slideLayouts/slideLayout4.xml"/><Relationship Id="rId39" Type="http://schemas.openxmlformats.org/officeDocument/2006/relationships/tags" Target="../tags/tag15.xml"/><Relationship Id="rId38" Type="http://schemas.openxmlformats.org/officeDocument/2006/relationships/tags" Target="../tags/tag14.xml"/><Relationship Id="rId37" Type="http://schemas.openxmlformats.org/officeDocument/2006/relationships/tags" Target="../tags/tag13.xml"/><Relationship Id="rId36" Type="http://schemas.openxmlformats.org/officeDocument/2006/relationships/tags" Target="../tags/tag12.xml"/><Relationship Id="rId35" Type="http://schemas.openxmlformats.org/officeDocument/2006/relationships/tags" Target="../tags/tag11.xml"/><Relationship Id="rId34" Type="http://schemas.openxmlformats.org/officeDocument/2006/relationships/tags" Target="../tags/tag10.xml"/><Relationship Id="rId33" Type="http://schemas.openxmlformats.org/officeDocument/2006/relationships/tags" Target="../tags/tag9.xml"/><Relationship Id="rId32" Type="http://schemas.openxmlformats.org/officeDocument/2006/relationships/tags" Target="../tags/tag8.xml"/><Relationship Id="rId31" Type="http://schemas.openxmlformats.org/officeDocument/2006/relationships/tags" Target="../tags/tag7.xml"/><Relationship Id="rId30" Type="http://schemas.openxmlformats.org/officeDocument/2006/relationships/tags" Target="../tags/tag6.xml"/><Relationship Id="rId3" Type="http://schemas.openxmlformats.org/officeDocument/2006/relationships/slideLayout" Target="../slideLayouts/slideLayout3.xml"/><Relationship Id="rId29" Type="http://schemas.openxmlformats.org/officeDocument/2006/relationships/tags" Target="../tags/tag5.xml"/><Relationship Id="rId28" Type="http://schemas.openxmlformats.org/officeDocument/2006/relationships/tags" Target="../tags/tag4.xml"/><Relationship Id="rId27" Type="http://schemas.openxmlformats.org/officeDocument/2006/relationships/tags" Target="../tags/tag3.xml"/><Relationship Id="rId26" Type="http://schemas.openxmlformats.org/officeDocument/2006/relationships/tags" Target="../tags/tag2.xml"/><Relationship Id="rId25" Type="http://schemas.openxmlformats.org/officeDocument/2006/relationships/tags" Target="../tags/tag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5" name="Rectangle 44"/>
          <p:cNvSpPr/>
          <p:nvPr userDrawn="1">
            <p:custDataLst>
              <p:tags r:id="rId25"/>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197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6" name="Rectangle 45"/>
          <p:cNvSpPr/>
          <p:nvPr userDrawn="1">
            <p:custDataLst>
              <p:tags r:id="rId26"/>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143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7" name="Rectangle 46"/>
          <p:cNvSpPr/>
          <p:nvPr userDrawn="1">
            <p:custDataLst>
              <p:tags r:id="rId27"/>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32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8" name="Rectangle 47"/>
          <p:cNvSpPr/>
          <p:nvPr userDrawn="1">
            <p:custDataLst>
              <p:tags r:id="rId28"/>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204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9" name="Rectangle 48"/>
          <p:cNvSpPr/>
          <p:nvPr userDrawn="1">
            <p:custDataLst>
              <p:tags r:id="rId29"/>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178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0" name="Rectangle 49"/>
          <p:cNvSpPr/>
          <p:nvPr userDrawn="1">
            <p:custDataLst>
              <p:tags r:id="rId30"/>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1" name="Rectangle 50"/>
          <p:cNvSpPr/>
          <p:nvPr userDrawn="1">
            <p:custDataLst>
              <p:tags r:id="rId31"/>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2" name="Rectangle 51"/>
          <p:cNvSpPr/>
          <p:nvPr userDrawn="1">
            <p:custDataLst>
              <p:tags r:id="rId32"/>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127</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3" name="Rectangle 52"/>
          <p:cNvSpPr/>
          <p:nvPr userDrawn="1">
            <p:custDataLst>
              <p:tags r:id="rId33"/>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4" name="Rectangle 53"/>
          <p:cNvSpPr/>
          <p:nvPr userDrawn="1">
            <p:custDataLst>
              <p:tags r:id="rId34"/>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5" name="Rectangle 54"/>
          <p:cNvSpPr/>
          <p:nvPr userDrawn="1">
            <p:custDataLst>
              <p:tags r:id="rId35"/>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6" name="Rectangle 55"/>
          <p:cNvSpPr/>
          <p:nvPr userDrawn="1">
            <p:custDataLst>
              <p:tags r:id="rId36"/>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60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7" name="Rectangle 56"/>
          <p:cNvSpPr/>
          <p:nvPr userDrawn="1">
            <p:custDataLst>
              <p:tags r:id="rId37"/>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244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8" name="Rectangle 57"/>
          <p:cNvSpPr/>
          <p:nvPr userDrawn="1">
            <p:custDataLst>
              <p:tags r:id="rId38"/>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236</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9" name="Rectangle 58"/>
          <p:cNvSpPr/>
          <p:nvPr userDrawn="1">
            <p:custDataLst>
              <p:tags r:id="rId39"/>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0" name="Rectangle 59"/>
          <p:cNvSpPr/>
          <p:nvPr userDrawn="1">
            <p:custDataLst>
              <p:tags r:id="rId40"/>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194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233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1" name="Rectangle 60"/>
          <p:cNvSpPr/>
          <p:nvPr userDrawn="1">
            <p:custDataLst>
              <p:tags r:id="rId41"/>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2" name="Rectangle 61"/>
          <p:cNvSpPr/>
          <p:nvPr userDrawn="1">
            <p:custDataLst>
              <p:tags r:id="rId42"/>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198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3" name="Rectangle 62"/>
          <p:cNvSpPr/>
          <p:nvPr userDrawn="1">
            <p:custDataLst>
              <p:tags r:id="rId43"/>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4" name="Rectangle 63"/>
          <p:cNvSpPr/>
          <p:nvPr userDrawn="1">
            <p:custDataLst>
              <p:tags r:id="rId44"/>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73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5" name="Rectangle 64"/>
          <p:cNvSpPr/>
          <p:nvPr userDrawn="1">
            <p:custDataLst>
              <p:tags r:id="rId45"/>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6" name="Rectangle 65"/>
          <p:cNvSpPr/>
          <p:nvPr userDrawn="1">
            <p:custDataLst>
              <p:tags r:id="rId46"/>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7" name="Rectangle 66"/>
          <p:cNvSpPr/>
          <p:nvPr userDrawn="1">
            <p:custDataLst>
              <p:tags r:id="rId47"/>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8" name="Rectangle 67"/>
          <p:cNvSpPr/>
          <p:nvPr userDrawn="1">
            <p:custDataLst>
              <p:tags r:id="rId48"/>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209</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9" name="Rectangle 68"/>
          <p:cNvSpPr/>
          <p:nvPr userDrawn="1">
            <p:custDataLst>
              <p:tags r:id="rId49"/>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221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0" name="Rectangle 69"/>
          <p:cNvSpPr/>
          <p:nvPr userDrawn="1">
            <p:custDataLst>
              <p:tags r:id="rId50"/>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232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1" name="Rectangle 70"/>
          <p:cNvSpPr/>
          <p:nvPr userDrawn="1">
            <p:custDataLst>
              <p:tags r:id="rId51"/>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2" name="Rectangle 71"/>
          <p:cNvSpPr/>
          <p:nvPr userDrawn="1">
            <p:custDataLst>
              <p:tags r:id="rId52"/>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3" name="Rectangle 72"/>
          <p:cNvSpPr/>
          <p:nvPr userDrawn="1">
            <p:custDataLst>
              <p:tags r:id="rId53"/>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122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4" name="Rectangle 73"/>
          <p:cNvSpPr/>
          <p:nvPr userDrawn="1">
            <p:custDataLst>
              <p:tags r:id="rId54"/>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68</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5" name="Rectangle 74"/>
          <p:cNvSpPr/>
          <p:nvPr userDrawn="1">
            <p:custDataLst>
              <p:tags r:id="rId55"/>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6" name="Rectangle 75"/>
          <p:cNvSpPr/>
          <p:nvPr userDrawn="1">
            <p:custDataLst>
              <p:tags r:id="rId56"/>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7" name="Rectangle 76"/>
          <p:cNvSpPr/>
          <p:nvPr userDrawn="1">
            <p:custDataLst>
              <p:tags r:id="rId57"/>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8" name="Rectangle 77"/>
          <p:cNvSpPr/>
          <p:nvPr userDrawn="1">
            <p:custDataLst>
              <p:tags r:id="rId58"/>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9" name="Rectangle 78"/>
          <p:cNvSpPr/>
          <p:nvPr userDrawn="1">
            <p:custDataLst>
              <p:tags r:id="rId59"/>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0" name="Rectangle 79"/>
          <p:cNvSpPr/>
          <p:nvPr userDrawn="1">
            <p:custDataLst>
              <p:tags r:id="rId60"/>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1" name="Rectangle 80"/>
          <p:cNvSpPr/>
          <p:nvPr userDrawn="1">
            <p:custDataLst>
              <p:tags r:id="rId61"/>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2" name="Rectangle 81"/>
          <p:cNvSpPr/>
          <p:nvPr userDrawn="1">
            <p:custDataLst>
              <p:tags r:id="rId62"/>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3" name="Rectangle 82"/>
          <p:cNvSpPr/>
          <p:nvPr userDrawn="1">
            <p:custDataLst>
              <p:tags r:id="rId63"/>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166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ransition>
    <p:fade/>
  </p:transition>
  <p:txStyles>
    <p:titleStyle>
      <a:lvl1pPr algn="l" defTabSz="932815"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anose="020B0502040204020203" pitchFamily="34" charset="0"/>
        </a:defRPr>
      </a:lvl1pPr>
    </p:titleStyle>
    <p:bodyStyle>
      <a:lvl1pPr marL="2286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s://pypi.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Modules and packages</a:t>
            </a:r>
            <a:br>
              <a:rPr lang="en-US" dirty="0">
                <a:solidFill>
                  <a:schemeClr val="bg1"/>
                </a:solidFill>
              </a:rPr>
            </a:br>
            <a:r>
              <a:rPr lang="zh-CN" altLang="en-US" dirty="0">
                <a:solidFill>
                  <a:schemeClr val="bg1"/>
                </a:solidFill>
              </a:rPr>
              <a:t>模块和包</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395" y="0"/>
            <a:ext cx="11704320" cy="914400"/>
          </a:xfrm>
        </p:spPr>
        <p:txBody>
          <a:bodyPr/>
          <a:lstStyle/>
          <a:p>
            <a:r>
              <a:rPr lang="en-US" dirty="0"/>
              <a:t>Installing packages in a virtual environment</a:t>
            </a:r>
            <a:br>
              <a:rPr lang="en-US" dirty="0"/>
            </a:br>
            <a:r>
              <a:rPr lang="zh-CN" altLang="en-US" dirty="0"/>
              <a:t>在虚环境中安装包</a:t>
            </a:r>
            <a:br>
              <a:rPr lang="zh-CN" altLang="en-US" dirty="0"/>
            </a:br>
            <a:endParaRPr lang="zh-CN" altLang="en-US" dirty="0"/>
          </a:p>
        </p:txBody>
      </p:sp>
      <p:sp>
        <p:nvSpPr>
          <p:cNvPr id="4" name="Text Placeholder 3"/>
          <p:cNvSpPr>
            <a:spLocks noGrp="1"/>
          </p:cNvSpPr>
          <p:nvPr>
            <p:ph type="body" sz="quarter" idx="10"/>
          </p:nvPr>
        </p:nvSpPr>
        <p:spPr>
          <a:xfrm>
            <a:off x="365760" y="1371600"/>
            <a:ext cx="11704320" cy="4268861"/>
          </a:xfrm>
        </p:spPr>
        <p:txBody>
          <a:bodyPr/>
          <a:lstStyle/>
          <a:p>
            <a:r>
              <a:rPr lang="en-US" dirty="0">
                <a:solidFill>
                  <a:schemeClr val="tx2">
                    <a:lumMod val="75000"/>
                  </a:schemeClr>
                </a:solidFill>
              </a:rPr>
              <a:t># Install an individual package</a:t>
            </a:r>
            <a:endParaRPr lang="en-US" dirty="0">
              <a:solidFill>
                <a:schemeClr val="tx2">
                  <a:lumMod val="75000"/>
                </a:schemeClr>
              </a:solidFill>
            </a:endParaRPr>
          </a:p>
          <a:p>
            <a:r>
              <a:rPr lang="en-US" dirty="0"/>
              <a:t>pip install </a:t>
            </a:r>
            <a:r>
              <a:rPr lang="en-US" dirty="0" err="1"/>
              <a:t>colorama</a:t>
            </a:r>
            <a:endParaRPr lang="en-US" dirty="0"/>
          </a:p>
          <a:p>
            <a:endParaRPr lang="en-US" dirty="0"/>
          </a:p>
          <a:p>
            <a:r>
              <a:rPr lang="en-US" dirty="0">
                <a:solidFill>
                  <a:schemeClr val="tx2">
                    <a:lumMod val="75000"/>
                  </a:schemeClr>
                </a:solidFill>
              </a:rPr>
              <a:t># Install from a list of packages</a:t>
            </a:r>
            <a:endParaRPr lang="en-US" dirty="0">
              <a:solidFill>
                <a:schemeClr val="tx2">
                  <a:lumMod val="75000"/>
                </a:schemeClr>
              </a:solidFill>
            </a:endParaRPr>
          </a:p>
          <a:p>
            <a:r>
              <a:rPr lang="en-US" dirty="0"/>
              <a:t>pip install -r requirements.txt</a:t>
            </a:r>
            <a:endParaRPr lang="en-US" dirty="0"/>
          </a:p>
          <a:p>
            <a:endParaRPr lang="en-US" dirty="0"/>
          </a:p>
          <a:p>
            <a:r>
              <a:rPr lang="en-US" dirty="0">
                <a:solidFill>
                  <a:schemeClr val="tx2">
                    <a:lumMod val="75000"/>
                  </a:schemeClr>
                </a:solidFill>
              </a:rPr>
              <a:t># requirements.txt</a:t>
            </a:r>
            <a:endParaRPr lang="en-US" dirty="0">
              <a:solidFill>
                <a:schemeClr val="tx2">
                  <a:lumMod val="75000"/>
                </a:schemeClr>
              </a:solidFill>
            </a:endParaRPr>
          </a:p>
          <a:p>
            <a:r>
              <a:rPr lang="en-US" dirty="0" err="1"/>
              <a:t>colorama</a:t>
            </a:r>
            <a:endParaRPr 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Importing packages</a:t>
            </a:r>
            <a:endParaRPr lang="en-US" dirty="0"/>
          </a:p>
        </p:txBody>
      </p:sp>
      <p:sp>
        <p:nvSpPr>
          <p:cNvPr id="3" name="Text Placeholder 2"/>
          <p:cNvSpPr>
            <a:spLocks noGrp="1"/>
          </p:cNvSpPr>
          <p:nvPr>
            <p:ph type="body" sz="quarter" idx="10"/>
          </p:nvPr>
        </p:nvSpPr>
        <p:spPr>
          <a:xfrm>
            <a:off x="365760" y="1164685"/>
            <a:ext cx="11704320" cy="5761577"/>
          </a:xfrm>
        </p:spPr>
        <p:txBody>
          <a:bodyPr/>
          <a:lstStyle/>
          <a:p>
            <a:r>
              <a:rPr lang="en-US" sz="2400" dirty="0">
                <a:solidFill>
                  <a:schemeClr val="tx2">
                    <a:lumMod val="75000"/>
                  </a:schemeClr>
                </a:solidFill>
              </a:rPr>
              <a:t># import package as namespace</a:t>
            </a:r>
            <a:endParaRPr lang="en-US" sz="2400" dirty="0">
              <a:solidFill>
                <a:srgbClr val="0072C6"/>
              </a:solidFill>
            </a:endParaRPr>
          </a:p>
          <a:p>
            <a:r>
              <a:rPr lang="en-US" sz="2400" dirty="0"/>
              <a:t>import </a:t>
            </a:r>
            <a:r>
              <a:rPr lang="en-US" sz="2400" dirty="0" err="1"/>
              <a:t>colorama</a:t>
            </a:r>
            <a:endParaRPr lang="en-US" sz="2400" dirty="0"/>
          </a:p>
          <a:p>
            <a:r>
              <a:rPr lang="en-US" sz="2400" dirty="0" err="1"/>
              <a:t>colorama.init</a:t>
            </a:r>
            <a:r>
              <a:rPr lang="en-US" sz="2400" dirty="0"/>
              <a:t>()</a:t>
            </a:r>
            <a:r>
              <a:rPr lang="en-US" sz="2400" dirty="0">
                <a:solidFill>
                  <a:schemeClr val="tx2">
                    <a:lumMod val="75000"/>
                  </a:schemeClr>
                </a:solidFill>
              </a:rPr>
              <a:t> # Call required by </a:t>
            </a:r>
            <a:r>
              <a:rPr lang="en-US" sz="2400" dirty="0" err="1">
                <a:solidFill>
                  <a:schemeClr val="tx2">
                    <a:lumMod val="75000"/>
                  </a:schemeClr>
                </a:solidFill>
              </a:rPr>
              <a:t>colorama</a:t>
            </a:r>
            <a:endParaRPr lang="en-US" sz="2400" dirty="0">
              <a:solidFill>
                <a:schemeClr val="tx2">
                  <a:lumMod val="75000"/>
                </a:schemeClr>
              </a:solidFill>
            </a:endParaRPr>
          </a:p>
          <a:p>
            <a:r>
              <a:rPr lang="en-US" sz="2400" dirty="0"/>
              <a:t>print(</a:t>
            </a:r>
            <a:r>
              <a:rPr lang="en-US" sz="2400" dirty="0" err="1"/>
              <a:t>colorama.Fore.RED</a:t>
            </a:r>
            <a:r>
              <a:rPr lang="en-US" sz="2400" dirty="0"/>
              <a:t> + </a:t>
            </a:r>
            <a:r>
              <a:rPr lang="en-US" sz="2400" dirty="0">
                <a:solidFill>
                  <a:srgbClr val="C00000"/>
                </a:solidFill>
              </a:rPr>
              <a:t>'This is red'</a:t>
            </a:r>
            <a:r>
              <a:rPr lang="en-US" sz="2400" dirty="0"/>
              <a:t>)</a:t>
            </a:r>
            <a:endParaRPr lang="en-US" sz="2400" dirty="0"/>
          </a:p>
          <a:p>
            <a:br>
              <a:rPr lang="en-US" sz="2400" dirty="0"/>
            </a:br>
            <a:r>
              <a:rPr lang="en-US" sz="2400" dirty="0">
                <a:solidFill>
                  <a:schemeClr val="tx2">
                    <a:lumMod val="75000"/>
                  </a:schemeClr>
                </a:solidFill>
              </a:rPr>
              <a:t># import all components from module</a:t>
            </a:r>
            <a:endParaRPr lang="en-US" sz="2400" dirty="0">
              <a:solidFill>
                <a:schemeClr val="tx2">
                  <a:lumMod val="75000"/>
                </a:schemeClr>
              </a:solidFill>
            </a:endParaRPr>
          </a:p>
          <a:p>
            <a:r>
              <a:rPr lang="en-US" sz="2400" dirty="0"/>
              <a:t>from </a:t>
            </a:r>
            <a:r>
              <a:rPr lang="en-US" sz="2400" dirty="0" err="1"/>
              <a:t>colorama</a:t>
            </a:r>
            <a:r>
              <a:rPr lang="en-US" sz="2400" dirty="0"/>
              <a:t> import *</a:t>
            </a:r>
            <a:endParaRPr lang="en-US" sz="2400" dirty="0"/>
          </a:p>
          <a:p>
            <a:r>
              <a:rPr lang="en-US" sz="2400" dirty="0" err="1"/>
              <a:t>init</a:t>
            </a:r>
            <a:r>
              <a:rPr lang="en-US" sz="2400" dirty="0"/>
              <a:t>()</a:t>
            </a:r>
            <a:r>
              <a:rPr lang="en-US" sz="2400" dirty="0">
                <a:solidFill>
                  <a:schemeClr val="tx2">
                    <a:lumMod val="75000"/>
                  </a:schemeClr>
                </a:solidFill>
              </a:rPr>
              <a:t> # Call required by </a:t>
            </a:r>
            <a:r>
              <a:rPr lang="en-US" sz="2400" dirty="0" err="1">
                <a:solidFill>
                  <a:schemeClr val="tx2">
                    <a:lumMod val="75000"/>
                  </a:schemeClr>
                </a:solidFill>
              </a:rPr>
              <a:t>colorama</a:t>
            </a:r>
            <a:endParaRPr lang="en-US" sz="2400" dirty="0"/>
          </a:p>
          <a:p>
            <a:r>
              <a:rPr lang="en-US" sz="2400" dirty="0"/>
              <a:t>print(</a:t>
            </a:r>
            <a:r>
              <a:rPr lang="en-US" sz="2400" dirty="0" err="1"/>
              <a:t>Fore.BLUE</a:t>
            </a:r>
            <a:r>
              <a:rPr lang="en-US" sz="2400" dirty="0"/>
              <a:t> + </a:t>
            </a:r>
            <a:r>
              <a:rPr lang="en-US" sz="2400" dirty="0">
                <a:solidFill>
                  <a:srgbClr val="C00000"/>
                </a:solidFill>
              </a:rPr>
              <a:t>'This is blue'</a:t>
            </a:r>
            <a:r>
              <a:rPr lang="en-US" sz="2400" dirty="0"/>
              <a:t>)</a:t>
            </a:r>
            <a:endParaRPr lang="en-US" sz="2400" dirty="0"/>
          </a:p>
          <a:p>
            <a:endParaRPr lang="en-US" sz="2400" dirty="0">
              <a:solidFill>
                <a:schemeClr val="tx2">
                  <a:lumMod val="75000"/>
                </a:schemeClr>
              </a:solidFill>
            </a:endParaRPr>
          </a:p>
          <a:p>
            <a:r>
              <a:rPr lang="en-US" sz="2400" dirty="0">
                <a:solidFill>
                  <a:schemeClr val="tx2">
                    <a:lumMod val="75000"/>
                  </a:schemeClr>
                </a:solidFill>
              </a:rPr>
              <a:t># import specific components from module</a:t>
            </a:r>
            <a:endParaRPr lang="en-US" sz="2400" dirty="0">
              <a:solidFill>
                <a:schemeClr val="tx2">
                  <a:lumMod val="75000"/>
                </a:schemeClr>
              </a:solidFill>
            </a:endParaRPr>
          </a:p>
          <a:p>
            <a:r>
              <a:rPr lang="en-US" sz="2400" dirty="0"/>
              <a:t>from </a:t>
            </a:r>
            <a:r>
              <a:rPr lang="en-US" sz="2400" dirty="0" err="1"/>
              <a:t>colorama</a:t>
            </a:r>
            <a:r>
              <a:rPr lang="en-US" sz="2400" dirty="0"/>
              <a:t> import </a:t>
            </a:r>
            <a:r>
              <a:rPr lang="en-US" sz="2400" dirty="0" err="1"/>
              <a:t>init</a:t>
            </a:r>
            <a:r>
              <a:rPr lang="en-US" sz="2400" dirty="0"/>
              <a:t>, Fore</a:t>
            </a:r>
            <a:endParaRPr lang="en-US" sz="2400" dirty="0"/>
          </a:p>
          <a:p>
            <a:r>
              <a:rPr lang="en-US" sz="2400" dirty="0" err="1"/>
              <a:t>init</a:t>
            </a:r>
            <a:r>
              <a:rPr lang="en-US" sz="2400" dirty="0"/>
              <a:t>()</a:t>
            </a:r>
            <a:r>
              <a:rPr lang="en-US" sz="2400" dirty="0">
                <a:solidFill>
                  <a:schemeClr val="tx2">
                    <a:lumMod val="75000"/>
                  </a:schemeClr>
                </a:solidFill>
              </a:rPr>
              <a:t> # Call required by </a:t>
            </a:r>
            <a:r>
              <a:rPr lang="en-US" sz="2400" dirty="0" err="1">
                <a:solidFill>
                  <a:schemeClr val="tx2">
                    <a:lumMod val="75000"/>
                  </a:schemeClr>
                </a:solidFill>
              </a:rPr>
              <a:t>colorama</a:t>
            </a:r>
            <a:endParaRPr lang="en-US" sz="2400" dirty="0"/>
          </a:p>
          <a:p>
            <a:r>
              <a:rPr lang="en-US" sz="2400" dirty="0"/>
              <a:t>print(</a:t>
            </a:r>
            <a:r>
              <a:rPr lang="en-US" sz="2400" dirty="0" err="1"/>
              <a:t>Fore.GREEN</a:t>
            </a:r>
            <a:r>
              <a:rPr lang="en-US" sz="2400" dirty="0"/>
              <a:t> + </a:t>
            </a:r>
            <a:r>
              <a:rPr lang="en-US" sz="2400" dirty="0">
                <a:solidFill>
                  <a:srgbClr val="C00000"/>
                </a:solidFill>
              </a:rPr>
              <a:t>'This is green'</a:t>
            </a:r>
            <a:r>
              <a:rPr lang="en-US" sz="2400" dirty="0"/>
              <a:t>)</a:t>
            </a:r>
            <a:endParaRPr lang="en-US" sz="2400"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Modules  </a:t>
            </a:r>
            <a:r>
              <a:rPr lang="zh-CN" altLang="en-US" dirty="0"/>
              <a:t>模块</a:t>
            </a:r>
            <a:endParaRPr lang="zh-CN" altLang="en-US" dirty="0"/>
          </a:p>
        </p:txBody>
      </p:sp>
      <p:sp>
        <p:nvSpPr>
          <p:cNvPr id="5" name="Text Placeholder 4"/>
          <p:cNvSpPr>
            <a:spLocks noGrp="1"/>
          </p:cNvSpPr>
          <p:nvPr>
            <p:ph type="body" sz="quarter" idx="10"/>
          </p:nvPr>
        </p:nvSpPr>
        <p:spPr>
          <a:xfrm>
            <a:off x="365760" y="1371600"/>
            <a:ext cx="11704320" cy="2019300"/>
          </a:xfrm>
        </p:spPr>
        <p:txBody>
          <a:bodyPr/>
          <a:lstStyle/>
          <a:p>
            <a:r>
              <a:rPr lang="en-US" dirty="0"/>
              <a:t>What's a module?  </a:t>
            </a:r>
            <a:r>
              <a:rPr lang="zh-CN" altLang="en-US" dirty="0"/>
              <a:t>什么使模块</a:t>
            </a:r>
            <a:endParaRPr lang="en-US" dirty="0"/>
          </a:p>
          <a:p>
            <a:pPr lvl="1"/>
            <a:r>
              <a:rPr lang="en-US" dirty="0"/>
              <a:t>A Python file with functions, classes and other components </a:t>
            </a:r>
            <a:r>
              <a:rPr lang="zh-CN" altLang="en-US" dirty="0"/>
              <a:t>一个</a:t>
            </a:r>
            <a:r>
              <a:rPr lang="en-US" altLang="zh-CN" dirty="0"/>
              <a:t>Python</a:t>
            </a:r>
            <a:r>
              <a:rPr lang="zh-CN" altLang="en-US" dirty="0"/>
              <a:t>的方法、类和其他组件的集合文件</a:t>
            </a:r>
            <a:endParaRPr lang="en-US" dirty="0"/>
          </a:p>
          <a:p>
            <a:r>
              <a:rPr lang="en-US" dirty="0"/>
              <a:t>Why use modules?  </a:t>
            </a:r>
            <a:r>
              <a:rPr lang="zh-CN" altLang="en-US" dirty="0"/>
              <a:t>为什么使用模块</a:t>
            </a:r>
            <a:endParaRPr lang="en-US" dirty="0"/>
          </a:p>
          <a:p>
            <a:pPr lvl="1"/>
            <a:r>
              <a:rPr lang="en-US" dirty="0"/>
              <a:t>Break code down into reusable structures </a:t>
            </a:r>
            <a:r>
              <a:rPr lang="zh-CN" altLang="en-US" dirty="0"/>
              <a:t>代码重构为可复用结构</a:t>
            </a:r>
            <a:endParaRPr lang="zh-CN" alt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a module </a:t>
            </a:r>
            <a:r>
              <a:rPr lang="zh-CN" altLang="en-US" dirty="0"/>
              <a:t>创建一个模块</a:t>
            </a:r>
            <a:endParaRPr lang="zh-CN" altLang="en-US" dirty="0"/>
          </a:p>
        </p:txBody>
      </p:sp>
      <p:sp>
        <p:nvSpPr>
          <p:cNvPr id="5" name="Text Placeholder 4"/>
          <p:cNvSpPr>
            <a:spLocks noGrp="1"/>
          </p:cNvSpPr>
          <p:nvPr>
            <p:ph type="body" sz="quarter" idx="10"/>
          </p:nvPr>
        </p:nvSpPr>
        <p:spPr>
          <a:xfrm>
            <a:off x="365760" y="1371600"/>
            <a:ext cx="11704320" cy="2708434"/>
          </a:xfrm>
        </p:spPr>
        <p:txBody>
          <a:bodyPr/>
          <a:lstStyle/>
          <a:p>
            <a:r>
              <a:rPr lang="en-US" dirty="0">
                <a:solidFill>
                  <a:schemeClr val="tx2">
                    <a:lumMod val="75000"/>
                  </a:schemeClr>
                </a:solidFill>
              </a:rPr>
              <a:t># helpers.py</a:t>
            </a:r>
            <a:endParaRPr lang="en-US" dirty="0">
              <a:solidFill>
                <a:schemeClr val="tx2">
                  <a:lumMod val="75000"/>
                </a:schemeClr>
              </a:solidFill>
            </a:endParaRPr>
          </a:p>
          <a:p>
            <a:r>
              <a:rPr lang="en-US" dirty="0"/>
              <a:t>def display(message, </a:t>
            </a:r>
            <a:r>
              <a:rPr lang="en-US" dirty="0" err="1"/>
              <a:t>is_warning</a:t>
            </a:r>
            <a:r>
              <a:rPr lang="en-US" dirty="0"/>
              <a:t>=False):</a:t>
            </a:r>
            <a:endParaRPr lang="en-US" dirty="0"/>
          </a:p>
          <a:p>
            <a:r>
              <a:rPr lang="en-US" dirty="0"/>
              <a:t>	if </a:t>
            </a:r>
            <a:r>
              <a:rPr lang="en-US" dirty="0" err="1"/>
              <a:t>is_warning</a:t>
            </a:r>
            <a:r>
              <a:rPr lang="en-US" dirty="0"/>
              <a:t>:</a:t>
            </a:r>
            <a:endParaRPr lang="en-US" dirty="0"/>
          </a:p>
          <a:p>
            <a:r>
              <a:rPr lang="en-US" dirty="0"/>
              <a:t>		print(</a:t>
            </a:r>
            <a:r>
              <a:rPr lang="en-US" dirty="0">
                <a:solidFill>
                  <a:srgbClr val="C00000"/>
                </a:solidFill>
              </a:rPr>
              <a:t>'Warning!!'</a:t>
            </a:r>
            <a:r>
              <a:rPr lang="en-US" dirty="0"/>
              <a:t>)</a:t>
            </a:r>
            <a:endParaRPr lang="en-US" dirty="0"/>
          </a:p>
          <a:p>
            <a:r>
              <a:rPr lang="en-US" dirty="0"/>
              <a:t>	print(message)</a:t>
            </a:r>
            <a:endParaRPr 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a module  </a:t>
            </a:r>
            <a:r>
              <a:rPr lang="zh-CN" altLang="en-US" dirty="0"/>
              <a:t>导入模块</a:t>
            </a:r>
            <a:r>
              <a:rPr altLang="zh-CN" dirty="0"/>
              <a:t>import</a:t>
            </a:r>
            <a:endParaRPr altLang="zh-CN" dirty="0"/>
          </a:p>
        </p:txBody>
      </p:sp>
      <p:sp>
        <p:nvSpPr>
          <p:cNvPr id="3" name="Text Placeholder 2"/>
          <p:cNvSpPr>
            <a:spLocks noGrp="1"/>
          </p:cNvSpPr>
          <p:nvPr>
            <p:ph type="body" sz="quarter" idx="10"/>
          </p:nvPr>
        </p:nvSpPr>
        <p:spPr>
          <a:xfrm>
            <a:off x="365760" y="1371600"/>
            <a:ext cx="11704320" cy="6558280"/>
          </a:xfrm>
        </p:spPr>
        <p:txBody>
          <a:bodyPr/>
          <a:lstStyle/>
          <a:p>
            <a:r>
              <a:rPr lang="en-US" dirty="0">
                <a:solidFill>
                  <a:schemeClr val="tx2">
                    <a:lumMod val="75000"/>
                  </a:schemeClr>
                </a:solidFill>
              </a:rPr>
              <a:t># import module as namespace </a:t>
            </a:r>
            <a:r>
              <a:rPr lang="zh-CN" altLang="en-US" dirty="0">
                <a:solidFill>
                  <a:schemeClr val="tx2">
                    <a:lumMod val="75000"/>
                  </a:schemeClr>
                </a:solidFill>
              </a:rPr>
              <a:t>导入当前模块到</a:t>
            </a:r>
            <a:r>
              <a:rPr lang="zh-CN" altLang="en-US" dirty="0">
                <a:solidFill>
                  <a:schemeClr val="tx2">
                    <a:lumMod val="75000"/>
                  </a:schemeClr>
                </a:solidFill>
              </a:rPr>
              <a:t>命名空间</a:t>
            </a:r>
            <a:endParaRPr lang="en-US" dirty="0">
              <a:solidFill>
                <a:schemeClr val="tx2">
                  <a:lumMod val="75000"/>
                </a:schemeClr>
              </a:solidFill>
            </a:endParaRPr>
          </a:p>
          <a:p>
            <a:r>
              <a:rPr lang="en-US" dirty="0"/>
              <a:t>import helpers</a:t>
            </a:r>
            <a:endParaRPr lang="en-US" dirty="0"/>
          </a:p>
          <a:p>
            <a:r>
              <a:rPr lang="en-US" dirty="0" err="1"/>
              <a:t>helpers.display</a:t>
            </a:r>
            <a:r>
              <a:rPr lang="en-US" dirty="0"/>
              <a:t>(</a:t>
            </a:r>
            <a:r>
              <a:rPr lang="en-US" dirty="0">
                <a:solidFill>
                  <a:srgbClr val="C00000"/>
                </a:solidFill>
              </a:rPr>
              <a:t>'Not a warning'</a:t>
            </a:r>
            <a:r>
              <a:rPr lang="en-US" dirty="0"/>
              <a:t>)</a:t>
            </a:r>
            <a:endParaRPr lang="en-US" dirty="0"/>
          </a:p>
          <a:p>
            <a:br>
              <a:rPr lang="en-US" dirty="0"/>
            </a:br>
            <a:r>
              <a:rPr lang="en-US" dirty="0">
                <a:solidFill>
                  <a:schemeClr val="tx2">
                    <a:lumMod val="75000"/>
                  </a:schemeClr>
                </a:solidFill>
              </a:rPr>
              <a:t># import all into current namespace </a:t>
            </a:r>
            <a:r>
              <a:rPr lang="zh-CN" altLang="en-US" dirty="0">
                <a:solidFill>
                  <a:schemeClr val="tx2">
                    <a:lumMod val="75000"/>
                  </a:schemeClr>
                </a:solidFill>
              </a:rPr>
              <a:t>导入所有模块下的函数到</a:t>
            </a:r>
            <a:r>
              <a:rPr lang="zh-CN" altLang="en-US" dirty="0">
                <a:solidFill>
                  <a:schemeClr val="tx2">
                    <a:lumMod val="75000"/>
                  </a:schemeClr>
                </a:solidFill>
              </a:rPr>
              <a:t>命名空间</a:t>
            </a:r>
            <a:endParaRPr lang="en-US" dirty="0">
              <a:solidFill>
                <a:schemeClr val="tx2">
                  <a:lumMod val="75000"/>
                </a:schemeClr>
              </a:solidFill>
            </a:endParaRPr>
          </a:p>
          <a:p>
            <a:r>
              <a:rPr lang="en-US" dirty="0"/>
              <a:t>from helpers import *</a:t>
            </a:r>
            <a:endParaRPr lang="en-US" dirty="0"/>
          </a:p>
          <a:p>
            <a:r>
              <a:rPr lang="en-US" dirty="0"/>
              <a:t>display(</a:t>
            </a:r>
            <a:r>
              <a:rPr lang="en-US" dirty="0">
                <a:solidFill>
                  <a:srgbClr val="C00000"/>
                </a:solidFill>
              </a:rPr>
              <a:t>'Not a warning'</a:t>
            </a:r>
            <a:r>
              <a:rPr lang="en-US" dirty="0"/>
              <a:t>)</a:t>
            </a:r>
            <a:endParaRPr lang="en-US" dirty="0"/>
          </a:p>
          <a:p>
            <a:br>
              <a:rPr lang="en-US" dirty="0"/>
            </a:br>
            <a:r>
              <a:rPr lang="en-US" dirty="0">
                <a:solidFill>
                  <a:schemeClr val="tx2">
                    <a:lumMod val="75000"/>
                  </a:schemeClr>
                </a:solidFill>
              </a:rPr>
              <a:t># import specific items into current namespace</a:t>
            </a:r>
            <a:r>
              <a:rPr lang="zh-CN" altLang="en-US" dirty="0">
                <a:solidFill>
                  <a:schemeClr val="tx2">
                    <a:lumMod val="75000"/>
                  </a:schemeClr>
                </a:solidFill>
              </a:rPr>
              <a:t>导入指定函数到当前命名空间</a:t>
            </a:r>
            <a:endParaRPr lang="en-US" dirty="0">
              <a:solidFill>
                <a:schemeClr val="tx2">
                  <a:lumMod val="75000"/>
                </a:schemeClr>
              </a:solidFill>
            </a:endParaRPr>
          </a:p>
          <a:p>
            <a:r>
              <a:rPr lang="en-US" dirty="0"/>
              <a:t>from helpers import display</a:t>
            </a:r>
            <a:endParaRPr lang="en-US" dirty="0"/>
          </a:p>
          <a:p>
            <a:r>
              <a:rPr lang="en-US" dirty="0"/>
              <a:t>display(</a:t>
            </a:r>
            <a:r>
              <a:rPr lang="en-US" dirty="0">
                <a:solidFill>
                  <a:srgbClr val="C00000"/>
                </a:solidFill>
              </a:rPr>
              <a:t>'Not a warning'</a:t>
            </a:r>
            <a:r>
              <a:rPr lang="en-US" dirty="0"/>
              <a:t>)</a:t>
            </a:r>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a:t>
            </a:r>
            <a:r>
              <a:rPr lang="zh-CN" altLang="en-US" dirty="0"/>
              <a:t>包</a:t>
            </a:r>
            <a:endParaRPr lang="zh-CN" altLang="en-US" dirty="0"/>
          </a:p>
        </p:txBody>
      </p:sp>
      <p:sp>
        <p:nvSpPr>
          <p:cNvPr id="5" name="Text Placeholder 4"/>
          <p:cNvSpPr>
            <a:spLocks noGrp="1"/>
          </p:cNvSpPr>
          <p:nvPr>
            <p:ph type="body" sz="quarter" idx="10"/>
          </p:nvPr>
        </p:nvSpPr>
        <p:spPr>
          <a:xfrm>
            <a:off x="365760" y="1371600"/>
            <a:ext cx="11704320" cy="2096135"/>
          </a:xfrm>
        </p:spPr>
        <p:txBody>
          <a:bodyPr/>
          <a:lstStyle/>
          <a:p>
            <a:r>
              <a:rPr lang="en-US" dirty="0"/>
              <a:t>What are packages?  </a:t>
            </a:r>
            <a:r>
              <a:rPr lang="zh-CN" altLang="en-US" dirty="0"/>
              <a:t>什么使包</a:t>
            </a:r>
            <a:endParaRPr lang="en-US" dirty="0"/>
          </a:p>
          <a:p>
            <a:pPr lvl="1"/>
            <a:r>
              <a:rPr lang="en-US" dirty="0"/>
              <a:t>Published collections of modules  </a:t>
            </a:r>
            <a:r>
              <a:rPr lang="zh-CN" altLang="en-US" dirty="0"/>
              <a:t>已经发布的模块集合</a:t>
            </a:r>
            <a:endParaRPr lang="en-US" dirty="0"/>
          </a:p>
          <a:p>
            <a:r>
              <a:rPr lang="en-US" dirty="0"/>
              <a:t>How do I find packages? </a:t>
            </a:r>
            <a:r>
              <a:rPr lang="zh-CN" altLang="en-US" dirty="0"/>
              <a:t>怎么找到包</a:t>
            </a:r>
            <a:endParaRPr lang="en-US" dirty="0"/>
          </a:p>
          <a:p>
            <a:pPr lvl="1"/>
            <a:r>
              <a:rPr lang="en-US" dirty="0">
                <a:hlinkClick r:id="rId1"/>
              </a:rPr>
              <a:t>Python Package Index</a:t>
            </a:r>
            <a:r>
              <a:rPr lang="en-US" dirty="0"/>
              <a:t>  </a:t>
            </a:r>
            <a:r>
              <a:rPr lang="zh-CN" altLang="en-US" dirty="0"/>
              <a:t>使用</a:t>
            </a:r>
            <a:r>
              <a:rPr lang="en-US" altLang="zh-CN" dirty="0"/>
              <a:t>Python</a:t>
            </a:r>
            <a:r>
              <a:rPr lang="zh-CN" altLang="en-US" dirty="0"/>
              <a:t>包管理器</a:t>
            </a:r>
            <a:endParaRPr lang="en-US" dirty="0"/>
          </a:p>
          <a:p>
            <a:pPr lvl="1"/>
            <a:r>
              <a:rPr lang="en-US" dirty="0"/>
              <a:t>Internet search </a:t>
            </a:r>
            <a:r>
              <a:rPr lang="en-US" dirty="0">
                <a:sym typeface="Wingdings" panose="05000000000000000000" pitchFamily="2" charset="2"/>
              </a:rPr>
              <a:t>          </a:t>
            </a:r>
            <a:r>
              <a:rPr lang="zh-CN" altLang="en-US" dirty="0">
                <a:sym typeface="Wingdings" panose="05000000000000000000" pitchFamily="2" charset="2"/>
              </a:rPr>
              <a:t>从互联网查找</a:t>
            </a:r>
            <a:endParaRPr lang="zh-CN" altLang="en-US" dirty="0">
              <a:sym typeface="Wingdings" panose="05000000000000000000" pitchFamily="2" charset="2"/>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packages  </a:t>
            </a:r>
            <a:r>
              <a:rPr lang="zh-CN" altLang="en-US" dirty="0"/>
              <a:t>安装包</a:t>
            </a:r>
            <a:endParaRPr lang="zh-CN" altLang="en-US" dirty="0"/>
          </a:p>
        </p:txBody>
      </p:sp>
      <p:sp>
        <p:nvSpPr>
          <p:cNvPr id="4" name="Text Placeholder 3"/>
          <p:cNvSpPr>
            <a:spLocks noGrp="1"/>
          </p:cNvSpPr>
          <p:nvPr>
            <p:ph type="body" sz="quarter" idx="10"/>
          </p:nvPr>
        </p:nvSpPr>
        <p:spPr>
          <a:xfrm>
            <a:off x="365760" y="1371600"/>
            <a:ext cx="11704320" cy="4265930"/>
          </a:xfrm>
        </p:spPr>
        <p:txBody>
          <a:bodyPr/>
          <a:lstStyle/>
          <a:p>
            <a:r>
              <a:rPr lang="en-US" dirty="0">
                <a:solidFill>
                  <a:schemeClr val="tx2">
                    <a:lumMod val="75000"/>
                  </a:schemeClr>
                </a:solidFill>
              </a:rPr>
              <a:t># Install an individual package </a:t>
            </a:r>
            <a:r>
              <a:rPr lang="zh-CN" altLang="en-US" dirty="0">
                <a:solidFill>
                  <a:schemeClr val="tx2">
                    <a:lumMod val="75000"/>
                  </a:schemeClr>
                </a:solidFill>
              </a:rPr>
              <a:t>安装指定包</a:t>
            </a:r>
            <a:endParaRPr lang="en-US" dirty="0">
              <a:solidFill>
                <a:schemeClr val="tx2">
                  <a:lumMod val="75000"/>
                </a:schemeClr>
              </a:solidFill>
            </a:endParaRPr>
          </a:p>
          <a:p>
            <a:r>
              <a:rPr lang="en-US" dirty="0"/>
              <a:t>pip install </a:t>
            </a:r>
            <a:r>
              <a:rPr lang="en-US" dirty="0" err="1"/>
              <a:t>colorama</a:t>
            </a:r>
            <a:endParaRPr lang="en-US" dirty="0"/>
          </a:p>
          <a:p>
            <a:endParaRPr lang="en-US" dirty="0"/>
          </a:p>
          <a:p>
            <a:r>
              <a:rPr lang="en-US" dirty="0">
                <a:solidFill>
                  <a:schemeClr val="tx2">
                    <a:lumMod val="75000"/>
                  </a:schemeClr>
                </a:solidFill>
              </a:rPr>
              <a:t># Install from a list of packages </a:t>
            </a:r>
            <a:r>
              <a:rPr lang="zh-CN" altLang="en-US" dirty="0">
                <a:solidFill>
                  <a:schemeClr val="tx2">
                    <a:lumMod val="75000"/>
                  </a:schemeClr>
                </a:solidFill>
              </a:rPr>
              <a:t>安装一系列包依赖</a:t>
            </a:r>
            <a:endParaRPr lang="en-US" dirty="0">
              <a:solidFill>
                <a:schemeClr val="tx2">
                  <a:lumMod val="75000"/>
                </a:schemeClr>
              </a:solidFill>
            </a:endParaRPr>
          </a:p>
          <a:p>
            <a:r>
              <a:rPr lang="en-US" dirty="0"/>
              <a:t>pip install -r requirements.txt</a:t>
            </a:r>
            <a:endParaRPr lang="en-US" dirty="0"/>
          </a:p>
          <a:p>
            <a:endParaRPr lang="en-US" dirty="0"/>
          </a:p>
          <a:p>
            <a:r>
              <a:rPr lang="en-US" dirty="0">
                <a:solidFill>
                  <a:schemeClr val="tx2">
                    <a:lumMod val="75000"/>
                  </a:schemeClr>
                </a:solidFill>
              </a:rPr>
              <a:t># requirements.txt</a:t>
            </a:r>
            <a:endParaRPr lang="en-US" dirty="0">
              <a:solidFill>
                <a:schemeClr val="tx2">
                  <a:lumMod val="75000"/>
                </a:schemeClr>
              </a:solidFill>
            </a:endParaRPr>
          </a:p>
          <a:p>
            <a:r>
              <a:rPr lang="en-US" dirty="0" err="1"/>
              <a:t>colorama</a:t>
            </a:r>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Virtual environments  </a:t>
            </a:r>
            <a:r>
              <a:rPr lang="zh-CN" altLang="en-US" dirty="0"/>
              <a:t>虚拟环境</a:t>
            </a:r>
            <a:endParaRPr lang="zh-CN" altLang="en-US" dirty="0"/>
          </a:p>
        </p:txBody>
      </p:sp>
      <p:sp>
        <p:nvSpPr>
          <p:cNvPr id="5" name="Text Placeholder 4"/>
          <p:cNvSpPr>
            <a:spLocks noGrp="1"/>
          </p:cNvSpPr>
          <p:nvPr>
            <p:ph type="body" sz="quarter" idx="10"/>
          </p:nvPr>
        </p:nvSpPr>
        <p:spPr>
          <a:xfrm>
            <a:off x="365760" y="1371600"/>
            <a:ext cx="11704320" cy="2560320"/>
          </a:xfrm>
        </p:spPr>
        <p:txBody>
          <a:bodyPr/>
          <a:lstStyle/>
          <a:p>
            <a:r>
              <a:rPr lang="en-US" dirty="0"/>
              <a:t>By default, packages are installed globally </a:t>
            </a:r>
            <a:r>
              <a:rPr lang="zh-CN" altLang="en-US" dirty="0"/>
              <a:t>通常，包全局安装</a:t>
            </a:r>
            <a:endParaRPr lang="en-US" dirty="0"/>
          </a:p>
          <a:p>
            <a:pPr lvl="1"/>
            <a:r>
              <a:rPr lang="en-US" dirty="0"/>
              <a:t>Version management becomes a challenge  </a:t>
            </a:r>
            <a:r>
              <a:rPr lang="zh-CN" altLang="en-US" dirty="0"/>
              <a:t>版本管理变得有挑战性</a:t>
            </a:r>
            <a:endParaRPr lang="en-US" dirty="0"/>
          </a:p>
          <a:p>
            <a:r>
              <a:rPr lang="en-US" dirty="0"/>
              <a:t>Virtual environments can be used to contain and manage package collections</a:t>
            </a:r>
            <a:endParaRPr lang="en-US" dirty="0"/>
          </a:p>
          <a:p>
            <a:r>
              <a:rPr lang="zh-CN" altLang="en-US" dirty="0"/>
              <a:t>虚拟环境用于管理特定的包集合</a:t>
            </a:r>
            <a:endParaRPr lang="en-US" dirty="0"/>
          </a:p>
          <a:p>
            <a:pPr lvl="1"/>
            <a:r>
              <a:rPr lang="en-US" dirty="0"/>
              <a:t>Really just a folder behind the scenes with all your packages</a:t>
            </a:r>
            <a:endParaRPr lang="en-US" dirty="0"/>
          </a:p>
          <a:p>
            <a:pPr lvl="1"/>
            <a:r>
              <a:rPr lang="zh-CN" altLang="en-US" dirty="0"/>
              <a:t>实际上是一个包含你所有包的文件夹</a:t>
            </a:r>
            <a:endParaRPr lang="zh-CN" alt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virtual environments </a:t>
            </a:r>
            <a:r>
              <a:rPr lang="zh-CN" altLang="en-US" dirty="0"/>
              <a:t>构建虚环境</a:t>
            </a:r>
            <a:r>
              <a:rPr lang="en-US" dirty="0"/>
              <a:t> </a:t>
            </a:r>
            <a:endParaRPr lang="en-US" dirty="0"/>
          </a:p>
        </p:txBody>
      </p:sp>
      <p:sp>
        <p:nvSpPr>
          <p:cNvPr id="4" name="Text Placeholder 3"/>
          <p:cNvSpPr>
            <a:spLocks noGrp="1"/>
          </p:cNvSpPr>
          <p:nvPr>
            <p:ph type="body" sz="quarter" idx="10"/>
          </p:nvPr>
        </p:nvSpPr>
        <p:spPr>
          <a:xfrm>
            <a:off x="365760" y="1371600"/>
            <a:ext cx="11704320" cy="4265930"/>
          </a:xfrm>
        </p:spPr>
        <p:txBody>
          <a:bodyPr/>
          <a:lstStyle/>
          <a:p>
            <a:r>
              <a:rPr lang="en-US" dirty="0">
                <a:solidFill>
                  <a:schemeClr val="tx2">
                    <a:lumMod val="75000"/>
                  </a:schemeClr>
                </a:solidFill>
              </a:rPr>
              <a:t># Install virtual environment </a:t>
            </a:r>
            <a:r>
              <a:rPr lang="zh-CN" altLang="en-US" dirty="0">
                <a:solidFill>
                  <a:schemeClr val="tx2">
                    <a:lumMod val="75000"/>
                  </a:schemeClr>
                </a:solidFill>
              </a:rPr>
              <a:t>安装虚环境库</a:t>
            </a:r>
            <a:endParaRPr lang="en-US" dirty="0">
              <a:solidFill>
                <a:schemeClr val="tx2">
                  <a:lumMod val="75000"/>
                </a:schemeClr>
              </a:solidFill>
            </a:endParaRPr>
          </a:p>
          <a:p>
            <a:r>
              <a:rPr lang="en-US" dirty="0"/>
              <a:t>pip install </a:t>
            </a:r>
            <a:r>
              <a:rPr lang="en-US" dirty="0" err="1"/>
              <a:t>virtualenv</a:t>
            </a:r>
            <a:endParaRPr lang="en-US" dirty="0"/>
          </a:p>
          <a:p>
            <a:endParaRPr lang="en-US" dirty="0"/>
          </a:p>
          <a:p>
            <a:r>
              <a:rPr lang="en-US" dirty="0">
                <a:solidFill>
                  <a:schemeClr val="tx2">
                    <a:lumMod val="75000"/>
                  </a:schemeClr>
                </a:solidFill>
              </a:rPr>
              <a:t># Windows systems windows</a:t>
            </a:r>
            <a:r>
              <a:rPr lang="zh-CN" altLang="en-US" dirty="0">
                <a:solidFill>
                  <a:schemeClr val="tx2">
                    <a:lumMod val="75000"/>
                  </a:schemeClr>
                </a:solidFill>
                <a:sym typeface="+mn-ea"/>
              </a:rPr>
              <a:t>安装虚环境库</a:t>
            </a:r>
            <a:endParaRPr lang="en-US" dirty="0">
              <a:solidFill>
                <a:schemeClr val="tx2">
                  <a:lumMod val="75000"/>
                </a:schemeClr>
              </a:solidFill>
            </a:endParaRPr>
          </a:p>
          <a:p>
            <a:r>
              <a:rPr lang="en-US" dirty="0"/>
              <a:t>python –m </a:t>
            </a:r>
            <a:r>
              <a:rPr lang="en-US" dirty="0" err="1"/>
              <a:t>venv</a:t>
            </a:r>
            <a:r>
              <a:rPr lang="en-US" dirty="0"/>
              <a:t> &lt;</a:t>
            </a:r>
            <a:r>
              <a:rPr lang="en-US" dirty="0" err="1"/>
              <a:t>folder_name</a:t>
            </a:r>
            <a:r>
              <a:rPr lang="en-US" dirty="0"/>
              <a:t>&gt;</a:t>
            </a:r>
            <a:endParaRPr lang="en-US" dirty="0"/>
          </a:p>
          <a:p>
            <a:endParaRPr lang="en-US" dirty="0"/>
          </a:p>
          <a:p>
            <a:r>
              <a:rPr lang="en-US" dirty="0">
                <a:solidFill>
                  <a:schemeClr val="tx2">
                    <a:lumMod val="75000"/>
                  </a:schemeClr>
                </a:solidFill>
              </a:rPr>
              <a:t># OSX/Linux (bash) macos</a:t>
            </a:r>
            <a:r>
              <a:rPr lang="zh-CN" altLang="en-US" dirty="0">
                <a:solidFill>
                  <a:schemeClr val="tx2">
                    <a:lumMod val="75000"/>
                  </a:schemeClr>
                </a:solidFill>
                <a:sym typeface="+mn-ea"/>
              </a:rPr>
              <a:t>安装虚环境库</a:t>
            </a:r>
            <a:endParaRPr lang="en-US" dirty="0">
              <a:solidFill>
                <a:schemeClr val="tx2">
                  <a:lumMod val="75000"/>
                </a:schemeClr>
              </a:solidFill>
            </a:endParaRPr>
          </a:p>
          <a:p>
            <a:r>
              <a:rPr lang="en-US" dirty="0" err="1"/>
              <a:t>virtualenv</a:t>
            </a:r>
            <a:r>
              <a:rPr lang="en-US" dirty="0"/>
              <a:t> &lt;</a:t>
            </a:r>
            <a:r>
              <a:rPr lang="en-US" dirty="0" err="1"/>
              <a:t>folder_name</a:t>
            </a:r>
            <a:r>
              <a:rPr lang="en-US" dirty="0"/>
              <a:t>&gt;</a:t>
            </a:r>
            <a:endParaRPr 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virtual environments </a:t>
            </a:r>
            <a:r>
              <a:rPr lang="zh-CN" altLang="en-US" dirty="0"/>
              <a:t>使用虚环境</a:t>
            </a:r>
            <a:endParaRPr lang="zh-CN" altLang="en-US" dirty="0"/>
          </a:p>
        </p:txBody>
      </p:sp>
      <p:sp>
        <p:nvSpPr>
          <p:cNvPr id="3" name="Text Placeholder 2"/>
          <p:cNvSpPr>
            <a:spLocks noGrp="1"/>
          </p:cNvSpPr>
          <p:nvPr>
            <p:ph type="body" sz="quarter" idx="10"/>
          </p:nvPr>
        </p:nvSpPr>
        <p:spPr>
          <a:xfrm>
            <a:off x="365760" y="1371600"/>
            <a:ext cx="11704320" cy="5309146"/>
          </a:xfrm>
        </p:spPr>
        <p:txBody>
          <a:bodyPr/>
          <a:lstStyle/>
          <a:p>
            <a:r>
              <a:rPr lang="en-US" dirty="0">
                <a:solidFill>
                  <a:schemeClr val="tx2">
                    <a:lumMod val="75000"/>
                  </a:schemeClr>
                </a:solidFill>
              </a:rPr>
              <a:t># Windows systems</a:t>
            </a:r>
            <a:endParaRPr lang="en-US" dirty="0">
              <a:solidFill>
                <a:schemeClr val="tx2">
                  <a:lumMod val="75000"/>
                </a:schemeClr>
              </a:solidFill>
            </a:endParaRPr>
          </a:p>
          <a:p>
            <a:r>
              <a:rPr lang="en-US" dirty="0">
                <a:solidFill>
                  <a:schemeClr val="tx2">
                    <a:lumMod val="75000"/>
                  </a:schemeClr>
                </a:solidFill>
              </a:rPr>
              <a:t># cmd.exe</a:t>
            </a:r>
            <a:endParaRPr lang="en-US" dirty="0">
              <a:solidFill>
                <a:schemeClr val="tx2">
                  <a:lumMod val="75000"/>
                </a:schemeClr>
              </a:solidFill>
            </a:endParaRPr>
          </a:p>
          <a:p>
            <a:r>
              <a:rPr lang="en-US" dirty="0"/>
              <a:t>&lt;</a:t>
            </a:r>
            <a:r>
              <a:rPr lang="en-US" dirty="0" err="1"/>
              <a:t>folder_name</a:t>
            </a:r>
            <a:r>
              <a:rPr lang="en-US" dirty="0"/>
              <a:t>&gt;\Scripts\Activate.bat</a:t>
            </a:r>
            <a:endParaRPr lang="en-US" dirty="0"/>
          </a:p>
          <a:p>
            <a:r>
              <a:rPr lang="en-US" dirty="0">
                <a:solidFill>
                  <a:schemeClr val="tx2">
                    <a:lumMod val="75000"/>
                  </a:schemeClr>
                </a:solidFill>
              </a:rPr>
              <a:t># </a:t>
            </a:r>
            <a:r>
              <a:rPr lang="en-US" dirty="0" err="1">
                <a:solidFill>
                  <a:schemeClr val="tx2">
                    <a:lumMod val="75000"/>
                  </a:schemeClr>
                </a:solidFill>
              </a:rPr>
              <a:t>Powershell</a:t>
            </a:r>
            <a:endParaRPr lang="en-US" dirty="0">
              <a:solidFill>
                <a:schemeClr val="tx2">
                  <a:lumMod val="75000"/>
                </a:schemeClr>
              </a:solidFill>
            </a:endParaRPr>
          </a:p>
          <a:p>
            <a:r>
              <a:rPr lang="en-US" dirty="0"/>
              <a:t>&lt;</a:t>
            </a:r>
            <a:r>
              <a:rPr lang="en-US" dirty="0" err="1"/>
              <a:t>folder_name</a:t>
            </a:r>
            <a:r>
              <a:rPr lang="en-US" dirty="0"/>
              <a:t>&gt;\Scripts\Activate.ps1</a:t>
            </a:r>
            <a:endParaRPr lang="en-US" dirty="0"/>
          </a:p>
          <a:p>
            <a:r>
              <a:rPr lang="en-US" dirty="0">
                <a:solidFill>
                  <a:schemeClr val="tx2">
                    <a:lumMod val="75000"/>
                  </a:schemeClr>
                </a:solidFill>
              </a:rPr>
              <a:t># bash shell</a:t>
            </a:r>
            <a:endParaRPr lang="en-US" dirty="0">
              <a:solidFill>
                <a:schemeClr val="tx2">
                  <a:lumMod val="75000"/>
                </a:schemeClr>
              </a:solidFill>
            </a:endParaRPr>
          </a:p>
          <a:p>
            <a:r>
              <a:rPr lang="en-US" dirty="0"/>
              <a:t>. ./&lt;</a:t>
            </a:r>
            <a:r>
              <a:rPr lang="en-US" dirty="0" err="1"/>
              <a:t>folder_name</a:t>
            </a:r>
            <a:r>
              <a:rPr lang="en-US" dirty="0"/>
              <a:t>&gt;/Scripts/activate</a:t>
            </a:r>
            <a:endParaRPr lang="en-US" dirty="0"/>
          </a:p>
          <a:p>
            <a:endParaRPr lang="en-US" dirty="0"/>
          </a:p>
          <a:p>
            <a:r>
              <a:rPr lang="en-US" dirty="0">
                <a:solidFill>
                  <a:schemeClr val="tx2">
                    <a:lumMod val="75000"/>
                  </a:schemeClr>
                </a:solidFill>
              </a:rPr>
              <a:t># OSX/Linux (bash)</a:t>
            </a:r>
            <a:endParaRPr lang="en-US" dirty="0">
              <a:solidFill>
                <a:schemeClr val="tx2">
                  <a:lumMod val="75000"/>
                </a:schemeClr>
              </a:solidFill>
            </a:endParaRPr>
          </a:p>
          <a:p>
            <a:r>
              <a:rPr lang="en-US" dirty="0"/>
              <a:t>&lt;</a:t>
            </a:r>
            <a:r>
              <a:rPr lang="en-US" dirty="0" err="1"/>
              <a:t>folder_name</a:t>
            </a:r>
            <a:r>
              <a:rPr lang="en-US" dirty="0"/>
              <a:t>&gt;/bin/activate</a:t>
            </a:r>
            <a:endParaRPr lang="en-US" dirty="0"/>
          </a:p>
        </p:txBody>
      </p:sp>
    </p:spTree>
  </p:cSld>
  <p:clrMapOvr>
    <a:masterClrMapping/>
  </p:clrMapOvr>
  <p:transition>
    <p:fade/>
  </p:transition>
</p:sld>
</file>

<file path=ppt/tags/tag1.xml><?xml version="1.0" encoding="utf-8"?>
<p:tagLst xmlns:p="http://schemas.openxmlformats.org/presentationml/2006/main">
  <p:tag name="THEMEID" val="1"/>
</p:tagLst>
</file>

<file path=ppt/tags/tag10.xml><?xml version="1.0" encoding="utf-8"?>
<p:tagLst xmlns:p="http://schemas.openxmlformats.org/presentationml/2006/main">
  <p:tag name="THEMEID" val="10"/>
</p:tagLst>
</file>

<file path=ppt/tags/tag11.xml><?xml version="1.0" encoding="utf-8"?>
<p:tagLst xmlns:p="http://schemas.openxmlformats.org/presentationml/2006/main">
  <p:tag name="THEMEID" val="11"/>
</p:tagLst>
</file>

<file path=ppt/tags/tag12.xml><?xml version="1.0" encoding="utf-8"?>
<p:tagLst xmlns:p="http://schemas.openxmlformats.org/presentationml/2006/main">
  <p:tag name="THEMEID" val="12"/>
</p:tagLst>
</file>

<file path=ppt/tags/tag13.xml><?xml version="1.0" encoding="utf-8"?>
<p:tagLst xmlns:p="http://schemas.openxmlformats.org/presentationml/2006/main">
  <p:tag name="THEMEIDCC" val="1"/>
</p:tagLst>
</file>

<file path=ppt/tags/tag14.xml><?xml version="1.0" encoding="utf-8"?>
<p:tagLst xmlns:p="http://schemas.openxmlformats.org/presentationml/2006/main">
  <p:tag name="THEMEIDCC" val="2"/>
</p:tagLst>
</file>

<file path=ppt/tags/tag15.xml><?xml version="1.0" encoding="utf-8"?>
<p:tagLst xmlns:p="http://schemas.openxmlformats.org/presentationml/2006/main">
  <p:tag name="THEMEIDCC" val="3"/>
</p:tagLst>
</file>

<file path=ppt/tags/tag16.xml><?xml version="1.0" encoding="utf-8"?>
<p:tagLst xmlns:p="http://schemas.openxmlformats.org/presentationml/2006/main">
  <p:tag name="THEMEIDCC" val="4"/>
</p:tagLst>
</file>

<file path=ppt/tags/tag17.xml><?xml version="1.0" encoding="utf-8"?>
<p:tagLst xmlns:p="http://schemas.openxmlformats.org/presentationml/2006/main">
  <p:tag name="THEMEIDCC" val="5"/>
</p:tagLst>
</file>

<file path=ppt/tags/tag18.xml><?xml version="1.0" encoding="utf-8"?>
<p:tagLst xmlns:p="http://schemas.openxmlformats.org/presentationml/2006/main">
  <p:tag name="THEMEIDCC" val="6"/>
</p:tagLst>
</file>

<file path=ppt/tags/tag19.xml><?xml version="1.0" encoding="utf-8"?>
<p:tagLst xmlns:p="http://schemas.openxmlformats.org/presentationml/2006/main">
  <p:tag name="THEMEIDCC" val="7"/>
</p:tagLst>
</file>

<file path=ppt/tags/tag2.xml><?xml version="1.0" encoding="utf-8"?>
<p:tagLst xmlns:p="http://schemas.openxmlformats.org/presentationml/2006/main">
  <p:tag name="THEMEID" val="2"/>
</p:tagLst>
</file>

<file path=ppt/tags/tag20.xml><?xml version="1.0" encoding="utf-8"?>
<p:tagLst xmlns:p="http://schemas.openxmlformats.org/presentationml/2006/main">
  <p:tag name="THEMEIDCC" val="8"/>
</p:tagLst>
</file>

<file path=ppt/tags/tag21.xml><?xml version="1.0" encoding="utf-8"?>
<p:tagLst xmlns:p="http://schemas.openxmlformats.org/presentationml/2006/main">
  <p:tag name="THEMEIDCC" val="9"/>
</p:tagLst>
</file>

<file path=ppt/tags/tag22.xml><?xml version="1.0" encoding="utf-8"?>
<p:tagLst xmlns:p="http://schemas.openxmlformats.org/presentationml/2006/main">
  <p:tag name="THEMEIDCC" val="10"/>
</p:tagLst>
</file>

<file path=ppt/tags/tag23.xml><?xml version="1.0" encoding="utf-8"?>
<p:tagLst xmlns:p="http://schemas.openxmlformats.org/presentationml/2006/main">
  <p:tag name="THEMEIDCC" val="11"/>
</p:tagLst>
</file>

<file path=ppt/tags/tag24.xml><?xml version="1.0" encoding="utf-8"?>
<p:tagLst xmlns:p="http://schemas.openxmlformats.org/presentationml/2006/main">
  <p:tag name="THEMEIDCC" val="12"/>
</p:tagLst>
</file>

<file path=ppt/tags/tag25.xml><?xml version="1.0" encoding="utf-8"?>
<p:tagLst xmlns:p="http://schemas.openxmlformats.org/presentationml/2006/main">
  <p:tag name="THEMEIDCC" val="1"/>
</p:tagLst>
</file>

<file path=ppt/tags/tag26.xml><?xml version="1.0" encoding="utf-8"?>
<p:tagLst xmlns:p="http://schemas.openxmlformats.org/presentationml/2006/main">
  <p:tag name="THEMEIDCC" val="2"/>
</p:tagLst>
</file>

<file path=ppt/tags/tag27.xml><?xml version="1.0" encoding="utf-8"?>
<p:tagLst xmlns:p="http://schemas.openxmlformats.org/presentationml/2006/main">
  <p:tag name="THEMEIDCC" val="3"/>
</p:tagLst>
</file>

<file path=ppt/tags/tag28.xml><?xml version="1.0" encoding="utf-8"?>
<p:tagLst xmlns:p="http://schemas.openxmlformats.org/presentationml/2006/main">
  <p:tag name="THEMEIDCC" val="4"/>
</p:tagLst>
</file>

<file path=ppt/tags/tag29.xml><?xml version="1.0" encoding="utf-8"?>
<p:tagLst xmlns:p="http://schemas.openxmlformats.org/presentationml/2006/main">
  <p:tag name="THEMEIDCC" val="5"/>
</p:tagLst>
</file>

<file path=ppt/tags/tag3.xml><?xml version="1.0" encoding="utf-8"?>
<p:tagLst xmlns:p="http://schemas.openxmlformats.org/presentationml/2006/main">
  <p:tag name="THEMEID" val="3"/>
</p:tagLst>
</file>

<file path=ppt/tags/tag30.xml><?xml version="1.0" encoding="utf-8"?>
<p:tagLst xmlns:p="http://schemas.openxmlformats.org/presentationml/2006/main">
  <p:tag name="THEMEIDCC" val="6"/>
</p:tagLst>
</file>

<file path=ppt/tags/tag31.xml><?xml version="1.0" encoding="utf-8"?>
<p:tagLst xmlns:p="http://schemas.openxmlformats.org/presentationml/2006/main">
  <p:tag name="THEMEIDCC" val="8"/>
</p:tagLst>
</file>

<file path=ppt/tags/tag32.xml><?xml version="1.0" encoding="utf-8"?>
<p:tagLst xmlns:p="http://schemas.openxmlformats.org/presentationml/2006/main">
  <p:tag name="THEMEIDCC" val="9"/>
</p:tagLst>
</file>

<file path=ppt/tags/tag33.xml><?xml version="1.0" encoding="utf-8"?>
<p:tagLst xmlns:p="http://schemas.openxmlformats.org/presentationml/2006/main">
  <p:tag name="THEMEIDCC" val="10"/>
</p:tagLst>
</file>

<file path=ppt/tags/tag34.xml><?xml version="1.0" encoding="utf-8"?>
<p:tagLst xmlns:p="http://schemas.openxmlformats.org/presentationml/2006/main">
  <p:tag name="THEMEIDCC" val="11"/>
</p:tagLst>
</file>

<file path=ppt/tags/tag35.xml><?xml version="1.0" encoding="utf-8"?>
<p:tagLst xmlns:p="http://schemas.openxmlformats.org/presentationml/2006/main">
  <p:tag name="THEMEIDCC" val="11"/>
</p:tagLst>
</file>

<file path=ppt/tags/tag36.xml><?xml version="1.0" encoding="utf-8"?>
<p:tagLst xmlns:p="http://schemas.openxmlformats.org/presentationml/2006/main">
  <p:tag name="THEMEIDCC" val="12"/>
</p:tagLst>
</file>

<file path=ppt/tags/tag37.xml><?xml version="1.0" encoding="utf-8"?>
<p:tagLst xmlns:p="http://schemas.openxmlformats.org/presentationml/2006/main">
  <p:tag name="THEMEIDCC" val="10"/>
</p:tagLst>
</file>

<file path=ppt/tags/tag38.xml><?xml version="1.0" encoding="utf-8"?>
<p:tagLst xmlns:p="http://schemas.openxmlformats.org/presentationml/2006/main">
  <p:tag name="THEMEIDCC" val="11"/>
</p:tagLst>
</file>

<file path=ppt/tags/tag39.xml><?xml version="1.0" encoding="utf-8"?>
<p:tagLst xmlns:p="http://schemas.openxmlformats.org/presentationml/2006/main">
  <p:tag name="THEMEIDCC" val="11"/>
</p:tagLst>
</file>

<file path=ppt/tags/tag4.xml><?xml version="1.0" encoding="utf-8"?>
<p:tagLst xmlns:p="http://schemas.openxmlformats.org/presentationml/2006/main">
  <p:tag name="THEMEID" val="4"/>
</p:tagLst>
</file>

<file path=ppt/tags/tag5.xml><?xml version="1.0" encoding="utf-8"?>
<p:tagLst xmlns:p="http://schemas.openxmlformats.org/presentationml/2006/main">
  <p:tag name="THEMEID" val="5"/>
</p:tagLst>
</file>

<file path=ppt/tags/tag6.xml><?xml version="1.0" encoding="utf-8"?>
<p:tagLst xmlns:p="http://schemas.openxmlformats.org/presentationml/2006/main">
  <p:tag name="THEMEID" val="6"/>
</p:tagLst>
</file>

<file path=ppt/tags/tag7.xml><?xml version="1.0" encoding="utf-8"?>
<p:tagLst xmlns:p="http://schemas.openxmlformats.org/presentationml/2006/main">
  <p:tag name="THEMEID" val="7"/>
</p:tagLst>
</file>

<file path=ppt/tags/tag8.xml><?xml version="1.0" encoding="utf-8"?>
<p:tagLst xmlns:p="http://schemas.openxmlformats.org/presentationml/2006/main">
  <p:tag name="THEMEID" val="8"/>
</p:tagLst>
</file>

<file path=ppt/tags/tag9.xml><?xml version="1.0" encoding="utf-8"?>
<p:tagLst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Brand_template_16-9_Consumer_GREEN_1</Template>
  <TotalTime>0</TotalTime>
  <Words>2355</Words>
  <Application>WPS 演示</Application>
  <PresentationFormat>Custom</PresentationFormat>
  <Paragraphs>108</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宋体</vt:lpstr>
      <vt:lpstr>Wingdings</vt:lpstr>
      <vt:lpstr>Segoe UI</vt:lpstr>
      <vt:lpstr>Segoe UI</vt:lpstr>
      <vt:lpstr>Consolas</vt:lpstr>
      <vt:lpstr>Segoe UI Light</vt:lpstr>
      <vt:lpstr>微软雅黑</vt:lpstr>
      <vt:lpstr>Arial Unicode MS</vt:lpstr>
      <vt:lpstr>Calibri</vt:lpstr>
      <vt:lpstr>WHITE TEMPLATE</vt:lpstr>
      <vt:lpstr>Modules and packages</vt:lpstr>
      <vt:lpstr>Modules</vt:lpstr>
      <vt:lpstr>Creating a module</vt:lpstr>
      <vt:lpstr>Importing a module</vt:lpstr>
      <vt:lpstr>Packages</vt:lpstr>
      <vt:lpstr>Installing packages</vt:lpstr>
      <vt:lpstr>Virtual environments</vt:lpstr>
      <vt:lpstr>Creating a virtual environments </vt:lpstr>
      <vt:lpstr>Using virtual environments</vt:lpstr>
      <vt:lpstr>Installing packages in a virtual environment</vt:lpstr>
      <vt:lpstr>Importing packages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Microsoft Office User</dc:creator>
  <cp:keywords>MSVID, Brand Guidelines, Branding, Visual Identity, grid</cp:keywords>
  <dc:description>Template: Maryfj
Formatting: 
Audience Type:</dc:description>
  <dc:subject>&lt;Speech title here&gt;</dc:subject>
  <cp:lastModifiedBy>大维</cp:lastModifiedBy>
  <cp:revision>211</cp:revision>
  <dcterms:created xsi:type="dcterms:W3CDTF">2015-06-04T21:40:00Z</dcterms:created>
  <dcterms:modified xsi:type="dcterms:W3CDTF">2020-01-10T08:05:25Z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chrhar@microsoft.com</vt:lpwstr>
  </property>
  <property fmtid="{D5CDD505-2E9C-101B-9397-08002B2CF9AE}" pid="14" name="MSIP_Label_f42aa342-8706-4288-bd11-ebb85995028c_SetDate">
    <vt:lpwstr>2019-05-29T21:03:52.5281406Z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ActionId">
    <vt:lpwstr>4c9aceaa-06be-449c-aced-9e311b9cdec9</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KSOProductBuildVer">
    <vt:lpwstr>2052-11.1.0.9339</vt:lpwstr>
  </property>
</Properties>
</file>