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8"/>
  </p:handoutMasterIdLst>
  <p:sldIdLst>
    <p:sldId id="283" r:id="rId3"/>
    <p:sldId id="298" r:id="rId4"/>
    <p:sldId id="313" r:id="rId6"/>
    <p:sldId id="316" r:id="rId7"/>
    <p:sldId id="317" r:id="rId8"/>
    <p:sldId id="318" r:id="rId9"/>
    <p:sldId id="319" r:id="rId10"/>
    <p:sldId id="320" r:id="rId11"/>
    <p:sldId id="324" r:id="rId12"/>
    <p:sldId id="321" r:id="rId13"/>
    <p:sldId id="322" r:id="rId14"/>
    <p:sldId id="323" r:id="rId15"/>
    <p:sldId id="325" r:id="rId16"/>
    <p:sldId id="257" r:id="rId17"/>
  </p:sldIdLst>
  <p:sldSz cx="12436475" cy="6994525"/>
  <p:notesSz cx="6858000" cy="9144000"/>
  <p:defaultText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8"/>
            <p14:sldId id="313"/>
            <p14:sldId id="317"/>
            <p14:sldId id="318"/>
            <p14:sldId id="319"/>
            <p14:sldId id="320"/>
            <p14:sldId id="324"/>
            <p14:sldId id="321"/>
            <p14:sldId id="322"/>
            <p14:sldId id="323"/>
            <p14:sldId id="325"/>
            <p14:sldId id="257"/>
            <p14:sldId id="31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a:srgbClr val="737373"/>
    <a:srgbClr val="00BCF2"/>
    <a:srgbClr val="FFFC9E"/>
    <a:srgbClr val="4668C5"/>
    <a:srgbClr val="002050"/>
    <a:srgbClr val="0072C6"/>
    <a:srgbClr val="DC3C00"/>
    <a:srgbClr val="EEEEEE"/>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61" d="100"/>
          <a:sy n="61" d="100"/>
        </p:scale>
        <p:origin x="756" y="-2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anose="020B0502040204020203"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anose="020B0502040204020203" pitchFamily="34" charset="0"/>
              </a:rPr>
            </a:fld>
            <a:endParaRPr lang="en-US" dirty="0">
              <a:latin typeface="Segoe UI" panose="020B0502040204020203"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780" defTabSz="914400" eaLnBrk="0" hangingPunct="0"/>
            <a:r>
              <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anose="020B0502040204020203" pitchFamily="34" charset="0"/>
              </a:rPr>
            </a:fld>
            <a:endParaRPr lang="en-US" dirty="0">
              <a:latin typeface="Segoe UI" panose="020B0502040204020203" pitchFamily="34" charset="0"/>
            </a:endParaRPr>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anose="020B0502040204020203"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anose="020B0502040204020203" pitchFamily="34" charset="0"/>
              </a:defRPr>
            </a:lvl1pPr>
          </a:lstStyle>
          <a:p>
            <a:fld id="{38EEC551-8CDA-4EB6-89BB-2A86C9F091C8}" type="datetime8">
              <a:rPr lang="en-US" smtClean="0"/>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anose="020B0502040204020203" pitchFamily="34" charset="0"/>
              </a:defRPr>
            </a:lvl1pPr>
          </a:lstStyle>
          <a:p>
            <a:fld id="{B4008EB6-D09E-4580-8CD6-DDB14511944F}" type="slidenum">
              <a:rPr lang="en-US" smtClean="0"/>
            </a:fld>
            <a:endParaRPr lang="en-US" dirty="0"/>
          </a:p>
        </p:txBody>
      </p:sp>
    </p:spTree>
  </p:cSld>
  <p:clrMap bg1="lt1" tx1="dk1" bg2="lt2" tx2="dk2" accent1="accent1" accent2="accent2" accent3="accent3" accent4="accent4" accent5="accent5" accent6="accent6" hlink="hlink" folHlink="folHlink"/>
  <p:hf/>
  <p:notesStyle>
    <a:lvl1pPr marL="0" algn="l" defTabSz="932815" rtl="0" eaLnBrk="1" latinLnBrk="0" hangingPunct="1">
      <a:lnSpc>
        <a:spcPct val="90000"/>
      </a:lnSpc>
      <a:spcAft>
        <a:spcPts val="340"/>
      </a:spcAft>
      <a:defRPr sz="900" kern="1200">
        <a:solidFill>
          <a:schemeClr val="tx1"/>
        </a:solidFill>
        <a:latin typeface="Segoe UI Light" panose="020B0502040204020203" pitchFamily="34" charset="0"/>
        <a:ea typeface="+mn-ea"/>
        <a:cs typeface="+mn-cs"/>
      </a:defRPr>
    </a:lvl1pPr>
    <a:lvl2pPr marL="217170" indent="-10795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2pPr>
    <a:lvl3pPr marL="334645"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3pPr>
    <a:lvl4pPr marL="492760" indent="-149860"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4pPr>
    <a:lvl5pPr marL="627380" indent="-117475" algn="l" defTabSz="932815" rtl="0" eaLnBrk="1" latinLnBrk="0" hangingPunct="1">
      <a:lnSpc>
        <a:spcPct val="90000"/>
      </a:lnSpc>
      <a:spcAft>
        <a:spcPts val="340"/>
      </a:spcAft>
      <a:buFont typeface="Arial" panose="020B0604020202020204" pitchFamily="34" charset="0"/>
      <a:buChar char="•"/>
      <a:defRPr sz="900" kern="1200">
        <a:solidFill>
          <a:schemeClr val="tx1"/>
        </a:solidFill>
        <a:latin typeface="Segoe UI Light" panose="020B0502040204020203" pitchFamily="34" charset="0"/>
        <a:ea typeface="+mn-ea"/>
        <a:cs typeface="+mn-cs"/>
      </a:defRPr>
    </a:lvl5pPr>
    <a:lvl6pPr marL="2331720" algn="l" defTabSz="932815" rtl="0" eaLnBrk="1" latinLnBrk="0" hangingPunct="1">
      <a:defRPr sz="1200" kern="1200">
        <a:solidFill>
          <a:schemeClr val="tx1"/>
        </a:solidFill>
        <a:latin typeface="+mn-lt"/>
        <a:ea typeface="+mn-ea"/>
        <a:cs typeface="+mn-cs"/>
      </a:defRPr>
    </a:lvl6pPr>
    <a:lvl7pPr marL="2798445" algn="l" defTabSz="932815" rtl="0" eaLnBrk="1" latinLnBrk="0" hangingPunct="1">
      <a:defRPr sz="1200" kern="1200">
        <a:solidFill>
          <a:schemeClr val="tx1"/>
        </a:solidFill>
        <a:latin typeface="+mn-lt"/>
        <a:ea typeface="+mn-ea"/>
        <a:cs typeface="+mn-cs"/>
      </a:defRPr>
    </a:lvl7pPr>
    <a:lvl8pPr marL="3264535" algn="l" defTabSz="932815" rtl="0" eaLnBrk="1" latinLnBrk="0" hangingPunct="1">
      <a:defRPr sz="1200" kern="1200">
        <a:solidFill>
          <a:schemeClr val="tx1"/>
        </a:solidFill>
        <a:latin typeface="+mn-lt"/>
        <a:ea typeface="+mn-ea"/>
        <a:cs typeface="+mn-cs"/>
      </a:defRPr>
    </a:lvl8pPr>
    <a:lvl9pPr marL="3731260" algn="l" defTabSz="9328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fld>
            <a:endParaRPr lang="en-US" dirty="0"/>
          </a:p>
        </p:txBody>
      </p:sp>
      <p:sp>
        <p:nvSpPr>
          <p:cNvPr id="4" name="Footer Placeholder 3"/>
          <p:cNvSpPr>
            <a:spLocks noGrp="1"/>
          </p:cNvSpPr>
          <p:nvPr>
            <p:ph type="ftr" sz="quarter" idx="14"/>
          </p:nvPr>
        </p:nvSpPr>
        <p:spPr/>
        <p:txBody>
          <a:bodyPr/>
          <a:lstStyle/>
          <a:p>
            <a:pPr defTabSz="914400" eaLnBrk="0" hangingPunct="0"/>
            <a:r>
              <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5" name="Header Placeholder 4"/>
          <p:cNvSpPr>
            <a:spLocks noGrp="1"/>
          </p:cNvSpPr>
          <p:nvPr>
            <p:ph type="hdr" sz="quarter" idx="15"/>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endParaRPr lang="en-US" dirty="0"/>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endParaRPr lang="en-US" dirty="0"/>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anose="020B0502040204020203" pitchFamily="34" charset="0"/>
              </a:defRPr>
            </a:lvl1pPr>
          </a:lstStyle>
          <a:p>
            <a:r>
              <a:rPr lang="en-US" dirty="0"/>
              <a:t>Video title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spAutoFit/>
          </a:bodyPr>
          <a:lstStyle/>
          <a:p>
            <a:pPr defTabSz="932180" eaLnBrk="0" hangingPunct="0"/>
            <a:r>
              <a:rPr lang="en-US" sz="1000" baseline="0" dirty="0">
                <a:solidFill>
                  <a:schemeClr val="bg1"/>
                </a:solidFill>
                <a:cs typeface="Segoe UI" panose="020B0502040204020203"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endParaRPr lang="en-US" sz="1000" baseline="0" dirty="0">
              <a:solidFill>
                <a:schemeClr val="bg1"/>
              </a:solidFill>
              <a:cs typeface="Segoe UI" panose="020B0502040204020203" pitchFamily="34" charset="0"/>
            </a:endParaRPr>
          </a:p>
          <a:p>
            <a:pPr defTabSz="932180" eaLnBrk="0" hangingPunct="0"/>
            <a:r>
              <a:rPr lang="en-US" sz="1000" baseline="0" dirty="0">
                <a:solidFill>
                  <a:schemeClr val="bg1"/>
                </a:solidFill>
                <a:cs typeface="Segoe UI" panose="020B0502040204020203"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anose="020B0502040204020203"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1pPr>
            <a:lvl2pPr marL="4572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2pPr>
            <a:lvl3pPr marL="6858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3pPr>
            <a:lvl4pPr marL="9144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4pPr>
            <a:lvl5pPr marL="1143000" indent="-228600">
              <a:spcBef>
                <a:spcPts val="600"/>
              </a:spcBef>
              <a:buClr>
                <a:schemeClr val="tx1"/>
              </a:buClr>
              <a:buSzPct val="90000"/>
              <a:buFont typeface="Arial" panose="020B0604020202020204" pitchFamily="34" charset="0"/>
              <a:buChar char="•"/>
              <a:defRPr sz="2000">
                <a:gradFill>
                  <a:gsLst>
                    <a:gs pos="1250">
                      <a:schemeClr val="tx1"/>
                    </a:gs>
                    <a:gs pos="100000">
                      <a:schemeClr val="tx1"/>
                    </a:gs>
                  </a:gsLst>
                  <a:lin ang="5400000" scaled="0"/>
                </a:gradFill>
                <a:latin typeface="Segoe UI" panose="020B0502040204020203" pitchFamily="34" charset="0"/>
                <a:ea typeface="Segoe UI" panose="020B0502040204020203" pitchFamily="34" charset="0"/>
                <a:cs typeface="Segoe UI" panose="020B0502040204020203" pitchFamily="34" charset="0"/>
              </a:defRPr>
            </a:lvl5pPr>
          </a:lstStyle>
          <a:p>
            <a:pPr lvl="0"/>
            <a:r>
              <a:rPr lang="en-US" dirty="0"/>
              <a:t>Use this Layout for Speaker Notes slides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anose="020B0604020202020204" pitchFamily="34" charset="0"/>
              <a:buNone/>
              <a:defRPr sz="3200" spc="-51" baseline="0">
                <a:gradFill>
                  <a:gsLst>
                    <a:gs pos="0">
                      <a:srgbClr val="000000"/>
                    </a:gs>
                    <a:gs pos="100000">
                      <a:srgbClr val="000000"/>
                    </a:gs>
                  </a:gsLst>
                  <a:lin ang="5400000" scaled="0"/>
                </a:gra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Next:</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anose="020B0502040204020203" pitchFamily="34" charset="0"/>
                <a:cs typeface="Segoe UI" panose="020B0502040204020203" pitchFamily="34" charset="0"/>
              </a:defRPr>
            </a:lvl1pPr>
          </a:lstStyle>
          <a:p>
            <a:r>
              <a:rPr lang="en-US" dirty="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endParaRPr lang="en-US" dirty="0"/>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2" name="Freeform 51"/>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3" name="Freeform 52"/>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4" name="Freeform 53"/>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5" name="Freeform 54"/>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6" name="Freeform 55"/>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8" name="Freeform 29"/>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59" name="Freeform 30"/>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9" name="Freeform 108"/>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7" name="Freeform 106"/>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4" name="Freeform 29"/>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9" name="Freeform 17"/>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8" name="Freeform 13"/>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69" name="Freeform 14"/>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0" name="Freeform 15"/>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1" name="Freeform 35"/>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2" name="Freeform 36"/>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3" name="Freeform 37"/>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4" name="Freeform 38"/>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5" name="Freeform 39"/>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6" name="Freeform 40"/>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sp>
            <p:nvSpPr>
              <p:cNvPr id="77" name="Freeform 41"/>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75360" eaLnBrk="1" fontAlgn="auto" latinLnBrk="0" hangingPunct="1">
                  <a:lnSpc>
                    <a:spcPct val="100000"/>
                  </a:lnSpc>
                  <a:spcBef>
                    <a:spcPts val="0"/>
                  </a:spcBef>
                  <a:spcAft>
                    <a:spcPts val="0"/>
                  </a:spcAft>
                  <a:buClrTx/>
                  <a:buSzTx/>
                  <a:buFontTx/>
                  <a:buNone/>
                  <a:defRPr/>
                </a:pPr>
                <a:endParaRPr kumimoji="0" lang="en-US" sz="1920" b="0" i="0" u="none" strike="noStrike" kern="0" cap="none" spc="0" normalizeH="0" baseline="0" noProof="0">
                  <a:ln>
                    <a:noFill/>
                  </a:ln>
                  <a:solidFill>
                    <a:prstClr val="white"/>
                  </a:solidFill>
                  <a:effectLst/>
                  <a:uLnTx/>
                  <a:uFillTx/>
                </a:endParaRPr>
              </a:p>
            </p:txBody>
          </p:sp>
        </p:grpSp>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panose="020B0604020202020204" pitchFamily="34" charset="0"/>
              <a:buChar char="•"/>
              <a:defRPr sz="2000"/>
            </a:lvl2pPr>
            <a:lvl3pPr marL="457200" indent="-228600">
              <a:spcBef>
                <a:spcPts val="600"/>
              </a:spcBef>
              <a:buFont typeface="Arial" panose="020B0604020202020204" pitchFamily="34" charset="0"/>
              <a:buChar char="•"/>
              <a:defRPr/>
            </a:lvl3pPr>
            <a:lvl4pPr marL="685800" indent="-228600">
              <a:spcBef>
                <a:spcPts val="600"/>
              </a:spcBef>
              <a:buFont typeface="Arial" panose="020B0604020202020204" pitchFamily="34" charset="0"/>
              <a:buChar char="•"/>
              <a:defRPr/>
            </a:lvl4pPr>
            <a:lvl5pPr marL="914400" indent="-228600">
              <a:spcBef>
                <a:spcPts val="600"/>
              </a:spcBef>
              <a:buFont typeface="Arial" panose="020B0604020202020204" pitchFamily="34" charset="0"/>
              <a:buChar char="•"/>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Title 5"/>
          <p:cNvSpPr>
            <a:spLocks noGrp="1"/>
          </p:cNvSpPr>
          <p:nvPr>
            <p:ph type="title"/>
          </p:nvPr>
        </p:nvSpPr>
        <p:spPr/>
        <p:txBody>
          <a:bodyPr/>
          <a:lstStyle/>
          <a:p>
            <a:r>
              <a:rPr lang="en-US" dirty="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anose="05000000000000000000"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defRPr sz="2000"/>
            </a:lvl3pPr>
            <a:lvl4pPr marL="460375" indent="0">
              <a:spcBef>
                <a:spcPts val="600"/>
              </a:spcBef>
              <a:buNone/>
              <a:defRPr/>
            </a:lvl4pPr>
            <a:lvl5pPr marL="685800" indent="0">
              <a:spcBef>
                <a:spcPts val="600"/>
              </a:spcBef>
              <a:buNone/>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anose="020B0604020202020204"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defRPr sz="2000"/>
            </a:lvl3pPr>
            <a:lvl4pPr marL="685800" indent="-228600">
              <a:spcBef>
                <a:spcPts val="600"/>
              </a:spcBef>
              <a:defRPr sz="2000"/>
            </a:lvl4pPr>
            <a:lvl5pPr marL="914400" indent="-228600">
              <a:spcBef>
                <a:spcPts val="600"/>
              </a:spcBef>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4" Type="http://schemas.openxmlformats.org/officeDocument/2006/relationships/theme" Target="../theme/theme1.xml"/><Relationship Id="rId63" Type="http://schemas.openxmlformats.org/officeDocument/2006/relationships/tags" Target="../tags/tag39.xml"/><Relationship Id="rId62" Type="http://schemas.openxmlformats.org/officeDocument/2006/relationships/tags" Target="../tags/tag38.xml"/><Relationship Id="rId61" Type="http://schemas.openxmlformats.org/officeDocument/2006/relationships/tags" Target="../tags/tag37.xml"/><Relationship Id="rId60" Type="http://schemas.openxmlformats.org/officeDocument/2006/relationships/tags" Target="../tags/tag36.xml"/><Relationship Id="rId6" Type="http://schemas.openxmlformats.org/officeDocument/2006/relationships/slideLayout" Target="../slideLayouts/slideLayout6.xml"/><Relationship Id="rId59" Type="http://schemas.openxmlformats.org/officeDocument/2006/relationships/tags" Target="../tags/tag35.xml"/><Relationship Id="rId58" Type="http://schemas.openxmlformats.org/officeDocument/2006/relationships/tags" Target="../tags/tag34.xml"/><Relationship Id="rId57" Type="http://schemas.openxmlformats.org/officeDocument/2006/relationships/tags" Target="../tags/tag33.xml"/><Relationship Id="rId56" Type="http://schemas.openxmlformats.org/officeDocument/2006/relationships/tags" Target="../tags/tag32.xml"/><Relationship Id="rId55" Type="http://schemas.openxmlformats.org/officeDocument/2006/relationships/tags" Target="../tags/tag31.xml"/><Relationship Id="rId54" Type="http://schemas.openxmlformats.org/officeDocument/2006/relationships/tags" Target="../tags/tag30.xml"/><Relationship Id="rId53" Type="http://schemas.openxmlformats.org/officeDocument/2006/relationships/tags" Target="../tags/tag29.xml"/><Relationship Id="rId52" Type="http://schemas.openxmlformats.org/officeDocument/2006/relationships/tags" Target="../tags/tag28.xml"/><Relationship Id="rId51" Type="http://schemas.openxmlformats.org/officeDocument/2006/relationships/tags" Target="../tags/tag27.xml"/><Relationship Id="rId50" Type="http://schemas.openxmlformats.org/officeDocument/2006/relationships/tags" Target="../tags/tag26.xml"/><Relationship Id="rId5" Type="http://schemas.openxmlformats.org/officeDocument/2006/relationships/slideLayout" Target="../slideLayouts/slideLayout5.xml"/><Relationship Id="rId49" Type="http://schemas.openxmlformats.org/officeDocument/2006/relationships/tags" Target="../tags/tag25.xml"/><Relationship Id="rId48" Type="http://schemas.openxmlformats.org/officeDocument/2006/relationships/tags" Target="../tags/tag24.xml"/><Relationship Id="rId47" Type="http://schemas.openxmlformats.org/officeDocument/2006/relationships/tags" Target="../tags/tag23.xml"/><Relationship Id="rId46" Type="http://schemas.openxmlformats.org/officeDocument/2006/relationships/tags" Target="../tags/tag22.xml"/><Relationship Id="rId45" Type="http://schemas.openxmlformats.org/officeDocument/2006/relationships/tags" Target="../tags/tag21.xml"/><Relationship Id="rId44" Type="http://schemas.openxmlformats.org/officeDocument/2006/relationships/tags" Target="../tags/tag20.xml"/><Relationship Id="rId43" Type="http://schemas.openxmlformats.org/officeDocument/2006/relationships/tags" Target="../tags/tag19.xml"/><Relationship Id="rId42" Type="http://schemas.openxmlformats.org/officeDocument/2006/relationships/tags" Target="../tags/tag18.xml"/><Relationship Id="rId41" Type="http://schemas.openxmlformats.org/officeDocument/2006/relationships/tags" Target="../tags/tag17.xml"/><Relationship Id="rId40" Type="http://schemas.openxmlformats.org/officeDocument/2006/relationships/tags" Target="../tags/tag16.xml"/><Relationship Id="rId4" Type="http://schemas.openxmlformats.org/officeDocument/2006/relationships/slideLayout" Target="../slideLayouts/slideLayout4.xml"/><Relationship Id="rId39" Type="http://schemas.openxmlformats.org/officeDocument/2006/relationships/tags" Target="../tags/tag15.xml"/><Relationship Id="rId38" Type="http://schemas.openxmlformats.org/officeDocument/2006/relationships/tags" Target="../tags/tag14.xml"/><Relationship Id="rId37" Type="http://schemas.openxmlformats.org/officeDocument/2006/relationships/tags" Target="../tags/tag13.xml"/><Relationship Id="rId36" Type="http://schemas.openxmlformats.org/officeDocument/2006/relationships/tags" Target="../tags/tag12.xml"/><Relationship Id="rId35" Type="http://schemas.openxmlformats.org/officeDocument/2006/relationships/tags" Target="../tags/tag11.xml"/><Relationship Id="rId34" Type="http://schemas.openxmlformats.org/officeDocument/2006/relationships/tags" Target="../tags/tag10.xml"/><Relationship Id="rId33" Type="http://schemas.openxmlformats.org/officeDocument/2006/relationships/tags" Target="../tags/tag9.xml"/><Relationship Id="rId32" Type="http://schemas.openxmlformats.org/officeDocument/2006/relationships/tags" Target="../tags/tag8.xml"/><Relationship Id="rId31" Type="http://schemas.openxmlformats.org/officeDocument/2006/relationships/tags" Target="../tags/tag7.xml"/><Relationship Id="rId30" Type="http://schemas.openxmlformats.org/officeDocument/2006/relationships/tags" Target="../tags/tag6.xml"/><Relationship Id="rId3" Type="http://schemas.openxmlformats.org/officeDocument/2006/relationships/slideLayout" Target="../slideLayouts/slideLayout3.xml"/><Relationship Id="rId29" Type="http://schemas.openxmlformats.org/officeDocument/2006/relationships/tags" Target="../tags/tag5.xml"/><Relationship Id="rId28" Type="http://schemas.openxmlformats.org/officeDocument/2006/relationships/tags" Target="../tags/tag4.xml"/><Relationship Id="rId27" Type="http://schemas.openxmlformats.org/officeDocument/2006/relationships/tags" Target="../tags/tag3.xml"/><Relationship Id="rId26" Type="http://schemas.openxmlformats.org/officeDocument/2006/relationships/tags" Target="../tags/tag2.xml"/><Relationship Id="rId25" Type="http://schemas.openxmlformats.org/officeDocument/2006/relationships/tags" Target="../tags/tag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5" name="Rectangle 44"/>
          <p:cNvSpPr/>
          <p:nvPr userDrawn="1">
            <p:custDataLst>
              <p:tags r:id="rId25"/>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197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6" name="Rectangle 45"/>
          <p:cNvSpPr/>
          <p:nvPr userDrawn="1">
            <p:custDataLst>
              <p:tags r:id="rId26"/>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143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7" name="Rectangle 46"/>
          <p:cNvSpPr/>
          <p:nvPr userDrawn="1">
            <p:custDataLst>
              <p:tags r:id="rId27"/>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32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8" name="Rectangle 47"/>
          <p:cNvSpPr/>
          <p:nvPr userDrawn="1">
            <p:custDataLst>
              <p:tags r:id="rId28"/>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204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49" name="Rectangle 48"/>
          <p:cNvSpPr/>
          <p:nvPr userDrawn="1">
            <p:custDataLst>
              <p:tags r:id="rId29"/>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178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0" name="Rectangle 49"/>
          <p:cNvSpPr/>
          <p:nvPr userDrawn="1">
            <p:custDataLst>
              <p:tags r:id="rId30"/>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1" name="Rectangle 50"/>
          <p:cNvSpPr/>
          <p:nvPr userDrawn="1">
            <p:custDataLst>
              <p:tags r:id="rId31"/>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2" name="Rectangle 51"/>
          <p:cNvSpPr/>
          <p:nvPr userDrawn="1">
            <p:custDataLst>
              <p:tags r:id="rId32"/>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127</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3" name="Rectangle 52"/>
          <p:cNvSpPr/>
          <p:nvPr userDrawn="1">
            <p:custDataLst>
              <p:tags r:id="rId33"/>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138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4" name="Rectangle 53"/>
          <p:cNvSpPr/>
          <p:nvPr userDrawn="1">
            <p:custDataLst>
              <p:tags r:id="rId34"/>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5" name="Rectangle 54"/>
          <p:cNvSpPr/>
          <p:nvPr userDrawn="1">
            <p:custDataLst>
              <p:tags r:id="rId35"/>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6" name="Rectangle 55"/>
          <p:cNvSpPr/>
          <p:nvPr userDrawn="1">
            <p:custDataLst>
              <p:tags r:id="rId36"/>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60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7" name="Rectangle 56"/>
          <p:cNvSpPr/>
          <p:nvPr userDrawn="1">
            <p:custDataLst>
              <p:tags r:id="rId37"/>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244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8" name="Rectangle 57"/>
          <p:cNvSpPr/>
          <p:nvPr userDrawn="1">
            <p:custDataLst>
              <p:tags r:id="rId38"/>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236</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140</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59" name="Rectangle 58"/>
          <p:cNvSpPr/>
          <p:nvPr userDrawn="1">
            <p:custDataLst>
              <p:tags r:id="rId39"/>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0" name="Rectangle 59"/>
          <p:cNvSpPr/>
          <p:nvPr userDrawn="1">
            <p:custDataLst>
              <p:tags r:id="rId40"/>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109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194</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233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1" name="Rectangle 60"/>
          <p:cNvSpPr/>
          <p:nvPr userDrawn="1">
            <p:custDataLst>
              <p:tags r:id="rId41"/>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188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2" name="Rectangle 61"/>
          <p:cNvSpPr/>
          <p:nvPr userDrawn="1">
            <p:custDataLst>
              <p:tags r:id="rId42"/>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198</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3" name="Rectangle 62"/>
          <p:cNvSpPr/>
          <p:nvPr userDrawn="1">
            <p:custDataLst>
              <p:tags r:id="rId43"/>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4" name="Rectangle 63"/>
          <p:cNvSpPr/>
          <p:nvPr userDrawn="1">
            <p:custDataLst>
              <p:tags r:id="rId44"/>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73</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5" name="Rectangle 64"/>
          <p:cNvSpPr/>
          <p:nvPr userDrawn="1">
            <p:custDataLst>
              <p:tags r:id="rId45"/>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114</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6" name="Rectangle 65"/>
          <p:cNvSpPr/>
          <p:nvPr userDrawn="1">
            <p:custDataLst>
              <p:tags r:id="rId46"/>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158</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7" name="Rectangle 66"/>
          <p:cNvSpPr/>
          <p:nvPr userDrawn="1">
            <p:custDataLst>
              <p:tags r:id="rId47"/>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241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8" name="Rectangle 67"/>
          <p:cNvSpPr/>
          <p:nvPr userDrawn="1">
            <p:custDataLst>
              <p:tags r:id="rId48"/>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252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209</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22</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69" name="Rectangle 68"/>
          <p:cNvSpPr/>
          <p:nvPr userDrawn="1">
            <p:custDataLst>
              <p:tags r:id="rId49"/>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221</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0" name="Rectangle 69"/>
          <p:cNvSpPr/>
          <p:nvPr userDrawn="1">
            <p:custDataLst>
              <p:tags r:id="rId50"/>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232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17</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1" name="Rectangle 70"/>
          <p:cNvSpPr/>
          <p:nvPr userDrawn="1">
            <p:custDataLst>
              <p:tags r:id="rId51"/>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186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2" name="Rectangle 71"/>
          <p:cNvSpPr/>
          <p:nvPr userDrawn="1">
            <p:custDataLst>
              <p:tags r:id="rId52"/>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79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3" name="Rectangle 72"/>
          <p:cNvSpPr/>
          <p:nvPr userDrawn="1">
            <p:custDataLst>
              <p:tags r:id="rId53"/>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104</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33</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122</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4" name="Rectangle 73"/>
          <p:cNvSpPr/>
          <p:nvPr userDrawn="1">
            <p:custDataLst>
              <p:tags r:id="rId54"/>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68</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35</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rPr>
              <a:t>89</a:t>
            </a:r>
            <a:endParaRPr kumimoji="0" lang="en-US" sz="900" b="0" i="0" u="none" strike="noStrike" kern="0" cap="none" spc="0" normalizeH="0" baseline="0" noProof="0" dirty="0">
              <a:ln>
                <a:noFill/>
              </a:ln>
              <a:solidFill>
                <a:prstClr val="white"/>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5" name="Rectangle 74"/>
          <p:cNvSpPr/>
          <p:nvPr userDrawn="1">
            <p:custDataLst>
              <p:tags r:id="rId55"/>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210</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6" name="Rectangle 75"/>
          <p:cNvSpPr/>
          <p:nvPr userDrawn="1">
            <p:custDataLst>
              <p:tags r:id="rId56"/>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150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7" name="Rectangle 76"/>
          <p:cNvSpPr/>
          <p:nvPr userDrawn="1">
            <p:custDataLst>
              <p:tags r:id="rId57"/>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80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8" name="Rectangle 77"/>
          <p:cNvSpPr/>
          <p:nvPr userDrawn="1">
            <p:custDataLst>
              <p:tags r:id="rId58"/>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115</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79" name="Rectangle 78"/>
          <p:cNvSpPr/>
          <p:nvPr userDrawn="1">
            <p:custDataLst>
              <p:tags r:id="rId59"/>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0</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0" name="Rectangle 79"/>
          <p:cNvSpPr/>
          <p:nvPr userDrawn="1">
            <p:custDataLst>
              <p:tags r:id="rId60"/>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rPr>
              <a:t>255</a:t>
            </a:r>
            <a:endParaRPr kumimoji="0" lang="en-US" sz="900" b="0" i="0" u="none" strike="noStrike" kern="0" cap="none" spc="0" normalizeH="0" baseline="0" noProof="0" dirty="0">
              <a:ln>
                <a:noFill/>
              </a:ln>
              <a:solidFill>
                <a:srgbClr val="000000"/>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1" name="Rectangle 80"/>
          <p:cNvSpPr/>
          <p:nvPr userDrawn="1">
            <p:custDataLst>
              <p:tags r:id="rId61"/>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51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2" name="Rectangle 81"/>
          <p:cNvSpPr/>
          <p:nvPr userDrawn="1">
            <p:custDataLst>
              <p:tags r:id="rId62"/>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rPr>
              <a:t>238</a:t>
            </a:r>
            <a:endParaRPr kumimoji="0" lang="en-US" sz="900" b="0" i="0" u="none" strike="noStrike" kern="0" cap="none" spc="0" normalizeH="0" baseline="0" noProof="0" dirty="0">
              <a:ln>
                <a:noFill/>
              </a:ln>
              <a:solidFill>
                <a:prstClr val="black"/>
              </a:solidFill>
              <a:effectLst/>
              <a:uLnTx/>
              <a:uFillTx/>
              <a:latin typeface="Segoe UI" panose="020B0502040204020203"/>
              <a:ea typeface="Segoe UI" panose="020B0502040204020203" pitchFamily="34" charset="0"/>
              <a:cs typeface="Segoe UI" panose="020B0502040204020203" pitchFamily="34" charset="0"/>
            </a:endParaRPr>
          </a:p>
        </p:txBody>
      </p:sp>
      <p:sp>
        <p:nvSpPr>
          <p:cNvPr id="83" name="Rectangle 82"/>
          <p:cNvSpPr/>
          <p:nvPr userDrawn="1">
            <p:custDataLst>
              <p:tags r:id="rId63"/>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noAutofit/>
          </a:bodyPr>
          <a:lstStyle/>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21</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112</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a:p>
            <a:pPr marL="0" marR="0" lvl="0" indent="0" defTabSz="698500" eaLnBrk="1" fontAlgn="base" latinLnBrk="0" hangingPunct="1">
              <a:lnSpc>
                <a:spcPct val="90000"/>
              </a:lnSpc>
              <a:spcBef>
                <a:spcPct val="0"/>
              </a:spcBef>
              <a:spcAft>
                <a:spcPct val="0"/>
              </a:spcAft>
              <a:buClrTx/>
              <a:buSzTx/>
              <a:buFontTx/>
              <a:buNone/>
              <a:defRPr/>
            </a:pPr>
            <a:r>
              <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rPr>
              <a:t>166</a:t>
            </a:r>
            <a:endParaRPr kumimoji="0" lang="en-US" sz="900" b="0" i="0" u="none" strike="noStrike" kern="0" cap="none" spc="0" normalizeH="0" baseline="0" noProof="0" dirty="0">
              <a:ln>
                <a:noFill/>
              </a:ln>
              <a:solidFill>
                <a:srgbClr val="FFFFFF"/>
              </a:solidFill>
              <a:effectLst/>
              <a:uLnTx/>
              <a:uFillTx/>
              <a:latin typeface="Segoe UI" panose="020B0502040204020203"/>
              <a:ea typeface="Segoe UI" panose="020B0502040204020203" pitchFamily="34" charset="0"/>
              <a:cs typeface="Segoe UI" panose="020B0502040204020203"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p:fade/>
  </p:transition>
  <p:txStyles>
    <p:titleStyle>
      <a:lvl1pPr algn="l" defTabSz="932815"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JSON  JSON</a:t>
            </a:r>
            <a:r>
              <a:rPr lang="zh-CN" altLang="en-US" dirty="0">
                <a:solidFill>
                  <a:schemeClr val="bg1"/>
                </a:solidFill>
              </a:rPr>
              <a:t>数据格式</a:t>
            </a:r>
            <a:endParaRPr lang="zh-CN" alt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3600" b="1" dirty="0"/>
              <a:t>You can create </a:t>
            </a:r>
            <a:r>
              <a:rPr lang="en-CA" sz="3600" b="1" dirty="0"/>
              <a:t>"</a:t>
            </a:r>
            <a:r>
              <a:rPr lang="en-CA" sz="3600" b="1" dirty="0" err="1"/>
              <a:t>key":"value</a:t>
            </a:r>
            <a:r>
              <a:rPr lang="en-CA" sz="3600" b="1" dirty="0"/>
              <a:t>" </a:t>
            </a:r>
            <a:r>
              <a:rPr lang="en-US" sz="3600" b="1" dirty="0"/>
              <a:t>JSON objects from a dictionary</a:t>
            </a:r>
            <a:br>
              <a:rPr lang="en-US" sz="3600" b="1" dirty="0"/>
            </a:br>
            <a:r>
              <a:rPr lang="zh-CN" altLang="en-US" sz="3600" b="1" dirty="0"/>
              <a:t>你可以从字典中转换一个</a:t>
            </a:r>
            <a:r>
              <a:rPr altLang="zh-CN" sz="3600" b="1" dirty="0"/>
              <a:t>JSON</a:t>
            </a:r>
            <a:r>
              <a:rPr lang="zh-CN" altLang="en-US" sz="3600" b="1" dirty="0"/>
              <a:t>对象</a:t>
            </a:r>
            <a:br>
              <a:rPr lang="en-US" sz="3600" b="1" dirty="0"/>
            </a:br>
            <a:endParaRPr lang="en-CA" sz="3600" b="1" dirty="0"/>
          </a:p>
        </p:txBody>
      </p:sp>
      <p:sp>
        <p:nvSpPr>
          <p:cNvPr id="7" name="Rectangle 6"/>
          <p:cNvSpPr/>
          <p:nvPr/>
        </p:nvSpPr>
        <p:spPr>
          <a:xfrm>
            <a:off x="609918" y="5094137"/>
            <a:ext cx="11170919" cy="1323439"/>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{"first": "Christopher", "last": "Harrison", "City": "Seattle"}</a:t>
            </a:r>
            <a:endParaRPr lang="en-US" sz="2400" dirty="0">
              <a:solidFill>
                <a:schemeClr val="bg1"/>
              </a:solidFill>
              <a:latin typeface="Consolas" panose="020B0609020204030204" pitchFamily="49" charset="0"/>
            </a:endParaRPr>
          </a:p>
          <a:p>
            <a:endParaRPr lang="en-US" sz="2800" dirty="0">
              <a:solidFill>
                <a:schemeClr val="bg1"/>
              </a:solidFill>
              <a:latin typeface="Consolas" panose="020B0609020204030204" pitchFamily="49" charset="0"/>
            </a:endParaRPr>
          </a:p>
          <a:p>
            <a:endParaRPr lang="en-US" sz="2800" dirty="0">
              <a:solidFill>
                <a:schemeClr val="bg1"/>
              </a:solidFill>
              <a:highlight>
                <a:srgbClr val="00FFFF"/>
              </a:highlight>
              <a:latin typeface="Consolas" panose="020B0609020204030204" pitchFamily="49" charset="0"/>
            </a:endParaRPr>
          </a:p>
        </p:txBody>
      </p:sp>
      <p:sp>
        <p:nvSpPr>
          <p:cNvPr id="2" name="Rectangle 1"/>
          <p:cNvSpPr/>
          <p:nvPr/>
        </p:nvSpPr>
        <p:spPr>
          <a:xfrm>
            <a:off x="655637" y="1821874"/>
            <a:ext cx="11704320" cy="3046095"/>
          </a:xfrm>
          <a:prstGeom prst="rect">
            <a:avLst/>
          </a:prstGeom>
        </p:spPr>
        <p:txBody>
          <a:bodyPr wrap="square">
            <a:spAutoFit/>
          </a:bodyPr>
          <a:lstStyle/>
          <a:p>
            <a:r>
              <a:rPr lang="en-CA" sz="2400" dirty="0">
                <a:solidFill>
                  <a:schemeClr val="tx2"/>
                </a:solidFill>
                <a:latin typeface="Consolas" panose="020B0609020204030204" pitchFamily="49" charset="0"/>
              </a:rPr>
              <a:t># Create a dictionary object </a:t>
            </a:r>
            <a:r>
              <a:rPr lang="zh-CN" altLang="en-CA" sz="2400" dirty="0">
                <a:solidFill>
                  <a:schemeClr val="tx2"/>
                </a:solidFill>
                <a:latin typeface="Consolas" panose="020B0609020204030204" pitchFamily="49" charset="0"/>
              </a:rPr>
              <a:t>创建字典对象</a:t>
            </a:r>
            <a:endParaRPr lang="en-CA" sz="2400" dirty="0">
              <a:solidFill>
                <a:schemeClr val="tx2"/>
              </a:solidFill>
              <a:latin typeface="Consolas" panose="020B0609020204030204" pitchFamily="49" charset="0"/>
            </a:endParaRPr>
          </a:p>
          <a:p>
            <a:r>
              <a:rPr lang="en-CA" sz="2400" dirty="0" err="1">
                <a:solidFill>
                  <a:srgbClr val="000000"/>
                </a:solidFill>
                <a:highlight>
                  <a:srgbClr val="FFFF00"/>
                </a:highlight>
                <a:latin typeface="Consolas" panose="020B0609020204030204" pitchFamily="49" charset="0"/>
              </a:rPr>
              <a:t>person_dict</a:t>
            </a:r>
            <a:r>
              <a:rPr lang="en-CA" sz="2400" dirty="0">
                <a:solidFill>
                  <a:srgbClr val="000000"/>
                </a:solidFill>
                <a:highlight>
                  <a:srgbClr val="FFFF00"/>
                </a:highlight>
                <a:latin typeface="Consolas" panose="020B0609020204030204" pitchFamily="49" charset="0"/>
              </a:rPr>
              <a:t> = {</a:t>
            </a:r>
            <a:r>
              <a:rPr lang="en-CA" sz="2400" dirty="0">
                <a:solidFill>
                  <a:srgbClr val="A31515"/>
                </a:solidFill>
                <a:highlight>
                  <a:srgbClr val="FFFF00"/>
                </a:highlight>
                <a:latin typeface="Consolas" panose="020B0609020204030204" pitchFamily="49" charset="0"/>
              </a:rPr>
              <a:t>'first'</a:t>
            </a:r>
            <a:r>
              <a:rPr lang="en-CA" sz="2400" dirty="0">
                <a:solidFill>
                  <a:srgbClr val="000000"/>
                </a:solidFill>
                <a:highlight>
                  <a:srgbClr val="FFFF00"/>
                </a:highlight>
                <a:latin typeface="Consolas" panose="020B0609020204030204" pitchFamily="49" charset="0"/>
              </a:rPr>
              <a:t>: </a:t>
            </a:r>
            <a:r>
              <a:rPr lang="en-CA" sz="2400" dirty="0">
                <a:solidFill>
                  <a:srgbClr val="A31515"/>
                </a:solidFill>
                <a:highlight>
                  <a:srgbClr val="FFFF00"/>
                </a:highlight>
                <a:latin typeface="Consolas" panose="020B0609020204030204" pitchFamily="49" charset="0"/>
              </a:rPr>
              <a:t>'Christopher'</a:t>
            </a:r>
            <a:r>
              <a:rPr lang="en-CA" sz="2400" dirty="0">
                <a:solidFill>
                  <a:srgbClr val="000000"/>
                </a:solidFill>
                <a:highlight>
                  <a:srgbClr val="FFFF00"/>
                </a:highlight>
                <a:latin typeface="Consolas" panose="020B0609020204030204" pitchFamily="49" charset="0"/>
              </a:rPr>
              <a:t>, </a:t>
            </a:r>
            <a:r>
              <a:rPr lang="en-CA" sz="2400" dirty="0">
                <a:solidFill>
                  <a:srgbClr val="A31515"/>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last'</a:t>
            </a:r>
            <a:r>
              <a:rPr lang="en-CA" sz="2400" dirty="0" err="1">
                <a:solidFill>
                  <a:srgbClr val="000000"/>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'Harrison</a:t>
            </a:r>
            <a:r>
              <a:rPr lang="en-CA" sz="2400" dirty="0">
                <a:solidFill>
                  <a:srgbClr val="A31515"/>
                </a:solidFill>
                <a:highlight>
                  <a:srgbClr val="FFFF00"/>
                </a:highlight>
                <a:latin typeface="Consolas" panose="020B0609020204030204" pitchFamily="49" charset="0"/>
              </a:rPr>
              <a:t>'</a:t>
            </a:r>
            <a:r>
              <a:rPr lang="en-CA" sz="2400" dirty="0">
                <a:solidFill>
                  <a:srgbClr val="000000"/>
                </a:solidFill>
                <a:highlight>
                  <a:srgbClr val="FFFF00"/>
                </a:highlight>
                <a:latin typeface="Consolas" panose="020B0609020204030204" pitchFamily="49" charset="0"/>
              </a:rPr>
              <a:t>}</a:t>
            </a:r>
            <a:endParaRPr lang="en-CA" sz="2400" dirty="0">
              <a:solidFill>
                <a:srgbClr val="000000"/>
              </a:solidFill>
              <a:highlight>
                <a:srgbClr val="FFFF00"/>
              </a:highlight>
              <a:latin typeface="Consolas" panose="020B0609020204030204" pitchFamily="49" charset="0"/>
            </a:endParaRPr>
          </a:p>
          <a:p>
            <a:r>
              <a:rPr lang="en-CA" sz="2400" dirty="0">
                <a:solidFill>
                  <a:schemeClr val="tx2"/>
                </a:solidFill>
                <a:latin typeface="Consolas" panose="020B0609020204030204" pitchFamily="49" charset="0"/>
              </a:rPr>
              <a:t># Add additional key pairs as needed to dictionary </a:t>
            </a:r>
            <a:r>
              <a:rPr lang="zh-CN" altLang="en-CA" sz="2400" dirty="0">
                <a:solidFill>
                  <a:schemeClr val="tx2"/>
                </a:solidFill>
                <a:latin typeface="Consolas" panose="020B0609020204030204" pitchFamily="49" charset="0"/>
              </a:rPr>
              <a:t>新增键值对给字典</a:t>
            </a:r>
            <a:endParaRPr lang="en-CA" sz="2400" dirty="0">
              <a:solidFill>
                <a:schemeClr val="tx2"/>
              </a:solidFill>
              <a:latin typeface="Consolas" panose="020B0609020204030204" pitchFamily="49" charset="0"/>
            </a:endParaRPr>
          </a:p>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a:t>
            </a:r>
            <a:r>
              <a:rPr lang="en-CA" sz="2400" dirty="0">
                <a:solidFill>
                  <a:srgbClr val="A31515"/>
                </a:solidFill>
                <a:latin typeface="Consolas" panose="020B0609020204030204" pitchFamily="49" charset="0"/>
              </a:rPr>
              <a:t>'City'</a:t>
            </a:r>
            <a:r>
              <a:rPr lang="en-CA" sz="2400" dirty="0">
                <a:solidFill>
                  <a:srgbClr val="000000"/>
                </a:solidFill>
                <a:latin typeface="Consolas" panose="020B0609020204030204" pitchFamily="49" charset="0"/>
              </a:rPr>
              <a:t>]=</a:t>
            </a:r>
            <a:r>
              <a:rPr lang="en-CA" sz="2400" dirty="0">
                <a:solidFill>
                  <a:srgbClr val="A31515"/>
                </a:solidFill>
                <a:latin typeface="Consolas" panose="020B0609020204030204" pitchFamily="49" charset="0"/>
              </a:rPr>
              <a:t>'Seattle'</a:t>
            </a:r>
            <a:endParaRPr lang="en-CA" sz="2400" dirty="0">
              <a:solidFill>
                <a:srgbClr val="A31515"/>
              </a:solidFill>
              <a:latin typeface="Consolas" panose="020B0609020204030204" pitchFamily="49" charset="0"/>
            </a:endParaRP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 </a:t>
            </a:r>
            <a:r>
              <a:rPr lang="zh-CN" altLang="en-CA" sz="2400" dirty="0">
                <a:solidFill>
                  <a:schemeClr val="tx2"/>
                </a:solidFill>
                <a:latin typeface="Consolas" panose="020B0609020204030204" pitchFamily="49" charset="0"/>
              </a:rPr>
              <a:t>字典转</a:t>
            </a:r>
            <a:r>
              <a:rPr lang="en-US" altLang="zh-CN" sz="2400" dirty="0">
                <a:solidFill>
                  <a:schemeClr val="tx2"/>
                </a:solidFill>
                <a:latin typeface="Consolas" panose="020B0609020204030204" pitchFamily="49" charset="0"/>
              </a:rPr>
              <a:t>JSON</a:t>
            </a:r>
            <a:endParaRPr lang="en-CA" sz="2400" dirty="0">
              <a:solidFill>
                <a:schemeClr val="tx2"/>
              </a:solidFill>
              <a:latin typeface="Consolas" panose="020B0609020204030204" pitchFamily="49" charset="0"/>
            </a:endParaRPr>
          </a:p>
          <a:p>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 = </a:t>
            </a:r>
            <a:r>
              <a:rPr lang="en-CA" sz="2400" dirty="0" err="1">
                <a:solidFill>
                  <a:srgbClr val="000000"/>
                </a:solidFill>
                <a:highlight>
                  <a:srgbClr val="FFFF00"/>
                </a:highlight>
                <a:latin typeface="Consolas" panose="020B0609020204030204" pitchFamily="49" charset="0"/>
              </a:rPr>
              <a:t>json.dumps</a:t>
            </a:r>
            <a:r>
              <a:rPr lang="en-CA" sz="2400" dirty="0">
                <a:solidFill>
                  <a:srgbClr val="000000"/>
                </a:solidFill>
                <a:highlight>
                  <a:srgbClr val="FFFF00"/>
                </a:highlight>
                <a:latin typeface="Consolas" panose="020B0609020204030204" pitchFamily="49" charset="0"/>
              </a:rPr>
              <a:t>(</a:t>
            </a:r>
            <a:r>
              <a:rPr lang="en-CA" sz="2400" dirty="0" err="1">
                <a:solidFill>
                  <a:srgbClr val="000000"/>
                </a:solidFill>
                <a:highlight>
                  <a:srgbClr val="FFFF00"/>
                </a:highlight>
                <a:latin typeface="Consolas" panose="020B0609020204030204" pitchFamily="49" charset="0"/>
              </a:rPr>
              <a:t>person_dict</a:t>
            </a:r>
            <a:r>
              <a:rPr lang="en-CA" sz="2400" dirty="0">
                <a:solidFill>
                  <a:srgbClr val="000000"/>
                </a:solidFill>
                <a:highlight>
                  <a:srgbClr val="FFFF00"/>
                </a:highlight>
                <a:latin typeface="Consolas" panose="020B0609020204030204" pitchFamily="49" charset="0"/>
              </a:rPr>
              <a:t>)</a:t>
            </a:r>
            <a:endParaRPr lang="en-CA" sz="2400" dirty="0">
              <a:solidFill>
                <a:srgbClr val="000000"/>
              </a:solidFill>
              <a:highlight>
                <a:srgbClr val="FFFF00"/>
              </a:highlight>
              <a:latin typeface="Consolas" panose="020B0609020204030204" pitchFamily="49" charset="0"/>
            </a:endParaRPr>
          </a:p>
          <a:p>
            <a:r>
              <a:rPr lang="en-CA" sz="2400" dirty="0">
                <a:solidFill>
                  <a:srgbClr val="333333"/>
                </a:solidFill>
                <a:latin typeface="Consolas" panose="020B0609020204030204" pitchFamily="49" charset="0"/>
              </a:rPr>
              <a:t>print</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a:t>
            </a:r>
            <a:endParaRPr lang="en-CA" sz="2400" b="0" dirty="0">
              <a:solidFill>
                <a:srgbClr val="000000"/>
              </a:solidFill>
              <a:effectLst/>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3600" b="1" dirty="0"/>
              <a:t>Nest dictionaries to create JSON in the format {"key":{"subkey0":"subvalue0","subkey1":"subvalue1",…}</a:t>
            </a:r>
            <a:br>
              <a:rPr lang="en-US" sz="3600" b="1" dirty="0"/>
            </a:br>
            <a:r>
              <a:rPr lang="zh-CN" altLang="en-US" sz="3600" b="1" dirty="0"/>
              <a:t>嵌套的字典也可以创建</a:t>
            </a:r>
            <a:r>
              <a:rPr altLang="zh-CN" sz="3600" b="1" dirty="0"/>
              <a:t>JSON</a:t>
            </a:r>
            <a:r>
              <a:rPr lang="zh-CN" altLang="en-US" sz="3600" b="1" dirty="0"/>
              <a:t>对象</a:t>
            </a:r>
            <a:br>
              <a:rPr lang="en-US" b="1" dirty="0"/>
            </a:br>
            <a:endParaRPr lang="en-CA" b="1" dirty="0"/>
          </a:p>
        </p:txBody>
      </p:sp>
      <p:sp>
        <p:nvSpPr>
          <p:cNvPr id="7" name="Rectangle 6"/>
          <p:cNvSpPr/>
          <p:nvPr/>
        </p:nvSpPr>
        <p:spPr>
          <a:xfrm>
            <a:off x="365759" y="5866665"/>
            <a:ext cx="11704319" cy="830997"/>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{"Program Manager": {"first": "Christopher", "last": "Harrison", "City": "Seattle"}}</a:t>
            </a:r>
            <a:endParaRPr lang="en-US" sz="2800" dirty="0">
              <a:solidFill>
                <a:schemeClr val="bg1"/>
              </a:solidFill>
              <a:highlight>
                <a:srgbClr val="00FFFF"/>
              </a:highlight>
              <a:latin typeface="Consolas" panose="020B0609020204030204" pitchFamily="49" charset="0"/>
            </a:endParaRPr>
          </a:p>
        </p:txBody>
      </p:sp>
      <p:sp>
        <p:nvSpPr>
          <p:cNvPr id="2" name="Rectangle 1"/>
          <p:cNvSpPr/>
          <p:nvPr/>
        </p:nvSpPr>
        <p:spPr>
          <a:xfrm>
            <a:off x="427037" y="1769010"/>
            <a:ext cx="11704320" cy="4154984"/>
          </a:xfrm>
          <a:prstGeom prst="rect">
            <a:avLst/>
          </a:prstGeom>
        </p:spPr>
        <p:txBody>
          <a:bodyPr wrap="square">
            <a:spAutoFit/>
          </a:bodyPr>
          <a:lstStyle/>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 = {</a:t>
            </a:r>
            <a:r>
              <a:rPr lang="en-CA" sz="2400" dirty="0">
                <a:solidFill>
                  <a:srgbClr val="A31515"/>
                </a:solidFill>
                <a:latin typeface="Consolas" panose="020B0609020204030204" pitchFamily="49" charset="0"/>
              </a:rPr>
              <a:t>'first'</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'Christopher'</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last'</a:t>
            </a:r>
            <a:r>
              <a:rPr lang="en-CA" sz="2400" dirty="0" err="1">
                <a:solidFill>
                  <a:srgbClr val="000000"/>
                </a:solidFill>
                <a:latin typeface="Consolas" panose="020B0609020204030204" pitchFamily="49" charset="0"/>
              </a:rPr>
              <a:t>:</a:t>
            </a:r>
            <a:r>
              <a:rPr lang="en-CA" sz="2400" dirty="0" err="1">
                <a:solidFill>
                  <a:srgbClr val="A31515"/>
                </a:solidFill>
                <a:latin typeface="Consolas" panose="020B0609020204030204" pitchFamily="49" charset="0"/>
              </a:rPr>
              <a:t>'Harrison</a:t>
            </a:r>
            <a:r>
              <a:rPr lang="en-CA" sz="2400" dirty="0">
                <a:solidFill>
                  <a:srgbClr val="A31515"/>
                </a:solidFill>
                <a:latin typeface="Consolas" panose="020B0609020204030204" pitchFamily="49" charset="0"/>
              </a:rPr>
              <a:t>'</a:t>
            </a:r>
            <a:r>
              <a:rPr lang="en-CA" sz="2400" dirty="0">
                <a:solidFill>
                  <a:srgbClr val="000000"/>
                </a:solidFill>
                <a:latin typeface="Consolas" panose="020B0609020204030204" pitchFamily="49" charset="0"/>
              </a:rPr>
              <a:t>}</a:t>
            </a:r>
            <a:endParaRPr lang="en-CA" sz="2400" dirty="0">
              <a:solidFill>
                <a:srgbClr val="000000"/>
              </a:solidFill>
              <a:latin typeface="Consolas" panose="020B0609020204030204" pitchFamily="49" charset="0"/>
            </a:endParaRPr>
          </a:p>
          <a:p>
            <a:endParaRPr lang="en-CA" sz="2400" dirty="0">
              <a:solidFill>
                <a:schemeClr val="tx2"/>
              </a:solidFill>
              <a:latin typeface="Consolas" panose="020B0609020204030204" pitchFamily="49" charset="0"/>
            </a:endParaRPr>
          </a:p>
          <a:p>
            <a:r>
              <a:rPr lang="en-CA" sz="2400" dirty="0">
                <a:solidFill>
                  <a:schemeClr val="tx2"/>
                </a:solidFill>
                <a:latin typeface="Consolas" panose="020B0609020204030204" pitchFamily="49" charset="0"/>
              </a:rPr>
              <a:t># Create staff dictionary which assigns a person to a role</a:t>
            </a:r>
            <a:endParaRPr lang="en-CA" sz="2400" dirty="0">
              <a:solidFill>
                <a:schemeClr val="tx2"/>
              </a:solidFill>
              <a:latin typeface="Consolas" panose="020B0609020204030204" pitchFamily="49" charset="0"/>
            </a:endParaRPr>
          </a:p>
          <a:p>
            <a:r>
              <a:rPr lang="en-CA" sz="2400" dirty="0" err="1">
                <a:solidFill>
                  <a:srgbClr val="000000"/>
                </a:solidFill>
                <a:latin typeface="Consolas" panose="020B0609020204030204" pitchFamily="49" charset="0"/>
              </a:rPr>
              <a:t>staff_dict</a:t>
            </a:r>
            <a:r>
              <a:rPr lang="en-CA" sz="2400" dirty="0">
                <a:solidFill>
                  <a:srgbClr val="000000"/>
                </a:solidFill>
                <a:latin typeface="Consolas" panose="020B0609020204030204" pitchFamily="49" charset="0"/>
              </a:rPr>
              <a:t> ={}</a:t>
            </a:r>
            <a:endParaRPr lang="en-CA" sz="2400" dirty="0">
              <a:solidFill>
                <a:srgbClr val="000000"/>
              </a:solidFill>
              <a:latin typeface="Consolas" panose="020B0609020204030204" pitchFamily="49" charset="0"/>
            </a:endParaRPr>
          </a:p>
          <a:p>
            <a:r>
              <a:rPr lang="en-CA" sz="2400" dirty="0" err="1">
                <a:solidFill>
                  <a:srgbClr val="000000"/>
                </a:solidFill>
                <a:highlight>
                  <a:srgbClr val="FFFF00"/>
                </a:highlight>
                <a:latin typeface="Consolas" panose="020B0609020204030204" pitchFamily="49" charset="0"/>
              </a:rPr>
              <a:t>staff_dict</a:t>
            </a:r>
            <a:r>
              <a:rPr lang="en-CA" sz="2400" dirty="0">
                <a:solidFill>
                  <a:srgbClr val="000000"/>
                </a:solidFill>
                <a:highlight>
                  <a:srgbClr val="FFFF00"/>
                </a:highlight>
                <a:latin typeface="Consolas" panose="020B0609020204030204" pitchFamily="49" charset="0"/>
              </a:rPr>
              <a:t>[</a:t>
            </a:r>
            <a:r>
              <a:rPr lang="en-CA" sz="2400" dirty="0">
                <a:solidFill>
                  <a:srgbClr val="A31515"/>
                </a:solidFill>
                <a:highlight>
                  <a:srgbClr val="FFFF00"/>
                </a:highlight>
                <a:latin typeface="Consolas" panose="020B0609020204030204" pitchFamily="49" charset="0"/>
              </a:rPr>
              <a:t>'Program Manager'</a:t>
            </a:r>
            <a:r>
              <a:rPr lang="en-CA" sz="2400" dirty="0">
                <a:solidFill>
                  <a:srgbClr val="000000"/>
                </a:solidFill>
                <a:highlight>
                  <a:srgbClr val="FFFF00"/>
                </a:highlight>
                <a:latin typeface="Consolas" panose="020B0609020204030204" pitchFamily="49" charset="0"/>
              </a:rPr>
              <a:t>]=</a:t>
            </a:r>
            <a:r>
              <a:rPr lang="en-CA" sz="2400" dirty="0" err="1">
                <a:solidFill>
                  <a:srgbClr val="000000"/>
                </a:solidFill>
                <a:highlight>
                  <a:srgbClr val="FFFF00"/>
                </a:highlight>
                <a:latin typeface="Consolas" panose="020B0609020204030204" pitchFamily="49" charset="0"/>
              </a:rPr>
              <a:t>person_dict</a:t>
            </a:r>
            <a:endParaRPr lang="en-CA" sz="2400" dirty="0">
              <a:solidFill>
                <a:srgbClr val="000000"/>
              </a:solidFill>
              <a:highlight>
                <a:srgbClr val="FFFF00"/>
              </a:highlight>
              <a:latin typeface="Consolas" panose="020B0609020204030204" pitchFamily="49" charset="0"/>
            </a:endParaRP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a:t>
            </a:r>
            <a:endParaRPr lang="en-CA" sz="2400" dirty="0">
              <a:solidFill>
                <a:schemeClr val="tx2"/>
              </a:solidFill>
              <a:latin typeface="Consolas" panose="020B0609020204030204" pitchFamily="49" charset="0"/>
            </a:endParaRPr>
          </a:p>
          <a:p>
            <a:r>
              <a:rPr lang="en-CA" sz="2400" dirty="0" err="1">
                <a:solidFill>
                  <a:srgbClr val="000000"/>
                </a:solidFill>
                <a:latin typeface="Consolas" panose="020B0609020204030204" pitchFamily="49" charset="0"/>
              </a:rPr>
              <a:t>staff_json</a:t>
            </a:r>
            <a:r>
              <a:rPr lang="en-CA" sz="2400" dirty="0">
                <a:solidFill>
                  <a:srgbClr val="000000"/>
                </a:solidFill>
                <a:latin typeface="Consolas" panose="020B0609020204030204" pitchFamily="49" charset="0"/>
              </a:rPr>
              <a:t> = </a:t>
            </a:r>
            <a:r>
              <a:rPr lang="en-CA" sz="2400" dirty="0" err="1">
                <a:solidFill>
                  <a:srgbClr val="000000"/>
                </a:solidFill>
                <a:latin typeface="Consolas" panose="020B0609020204030204" pitchFamily="49" charset="0"/>
              </a:rPr>
              <a:t>json.dumps</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staff_dict</a:t>
            </a:r>
            <a:r>
              <a:rPr lang="en-CA" sz="2400" dirty="0">
                <a:solidFill>
                  <a:srgbClr val="000000"/>
                </a:solidFill>
                <a:latin typeface="Consolas" panose="020B0609020204030204" pitchFamily="49" charset="0"/>
              </a:rPr>
              <a:t>)</a:t>
            </a:r>
            <a:endParaRPr lang="en-CA" sz="2400" dirty="0">
              <a:solidFill>
                <a:srgbClr val="000000"/>
              </a:solidFill>
              <a:latin typeface="Consolas" panose="020B0609020204030204" pitchFamily="49" charset="0"/>
            </a:endParaRPr>
          </a:p>
          <a:p>
            <a:br>
              <a:rPr lang="en-CA" sz="2400" dirty="0">
                <a:solidFill>
                  <a:srgbClr val="000000"/>
                </a:solidFill>
                <a:latin typeface="Consolas" panose="020B0609020204030204" pitchFamily="49" charset="0"/>
              </a:rPr>
            </a:br>
            <a:r>
              <a:rPr lang="en-CA" sz="2400" dirty="0">
                <a:solidFill>
                  <a:srgbClr val="000000"/>
                </a:solidFill>
                <a:latin typeface="Consolas" panose="020B0609020204030204" pitchFamily="49" charset="0"/>
              </a:rPr>
              <a:t># Print JSON object</a:t>
            </a:r>
            <a:endParaRPr lang="en-CA" sz="2400" dirty="0">
              <a:solidFill>
                <a:srgbClr val="000000"/>
              </a:solidFill>
              <a:latin typeface="Consolas" panose="020B0609020204030204" pitchFamily="49" charset="0"/>
            </a:endParaRPr>
          </a:p>
          <a:p>
            <a:r>
              <a:rPr lang="en-CA" sz="2400" dirty="0">
                <a:solidFill>
                  <a:srgbClr val="000000"/>
                </a:solidFill>
                <a:latin typeface="Consolas" panose="020B0609020204030204" pitchFamily="49" charset="0"/>
              </a:rPr>
              <a:t>print(</a:t>
            </a:r>
            <a:r>
              <a:rPr lang="en-CA" sz="2400" dirty="0" err="1">
                <a:solidFill>
                  <a:srgbClr val="000000"/>
                </a:solidFill>
                <a:latin typeface="Consolas" panose="020B0609020204030204" pitchFamily="49" charset="0"/>
              </a:rPr>
              <a:t>staff_json</a:t>
            </a:r>
            <a:r>
              <a:rPr lang="en-CA" sz="2400" dirty="0">
                <a:solidFill>
                  <a:srgbClr val="000000"/>
                </a:solidFill>
                <a:latin typeface="Consolas" panose="020B0609020204030204" pitchFamily="49" charset="0"/>
              </a:rPr>
              <a:t>)</a:t>
            </a:r>
            <a:endParaRPr lang="en-CA" sz="2400" dirty="0">
              <a:solidFill>
                <a:srgbClr val="000000"/>
              </a:solidFill>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66395" y="132080"/>
            <a:ext cx="11704320" cy="914400"/>
          </a:xfrm>
        </p:spPr>
        <p:txBody>
          <a:bodyPr/>
          <a:lstStyle/>
          <a:p>
            <a:r>
              <a:rPr lang="en-US" sz="3600" b="1" dirty="0"/>
              <a:t>Add lists to the dictionary to create JSON in the format {"key":[listvalue0, listvalue1, listvalue2, …]}</a:t>
            </a:r>
            <a:br>
              <a:rPr lang="en-US" sz="3600" b="1" dirty="0"/>
            </a:br>
            <a:r>
              <a:rPr lang="zh-CN" altLang="en-US" sz="3600" b="1" dirty="0"/>
              <a:t>给字典添加列表格式的</a:t>
            </a:r>
            <a:r>
              <a:rPr altLang="zh-CN" sz="3600" b="1" dirty="0"/>
              <a:t>JSON</a:t>
            </a:r>
            <a:r>
              <a:rPr lang="zh-CN" altLang="en-US" sz="3600" b="1" dirty="0"/>
              <a:t>对象</a:t>
            </a:r>
            <a:br>
              <a:rPr lang="en-US" b="1" dirty="0"/>
            </a:br>
            <a:endParaRPr lang="en-CA" b="1" dirty="0"/>
          </a:p>
        </p:txBody>
      </p:sp>
      <p:sp>
        <p:nvSpPr>
          <p:cNvPr id="7" name="Rectangle 6"/>
          <p:cNvSpPr/>
          <p:nvPr/>
        </p:nvSpPr>
        <p:spPr>
          <a:xfrm>
            <a:off x="365759" y="5866665"/>
            <a:ext cx="11704319" cy="830997"/>
          </a:xfrm>
          <a:prstGeom prst="rect">
            <a:avLst/>
          </a:prstGeom>
          <a:solidFill>
            <a:srgbClr val="737373"/>
          </a:solidFill>
        </p:spPr>
        <p:txBody>
          <a:bodyPr wrap="square">
            <a:spAutoFit/>
          </a:bodyPr>
          <a:lstStyle/>
          <a:p>
            <a:r>
              <a:rPr lang="en-US" sz="2400" dirty="0">
                <a:solidFill>
                  <a:schemeClr val="bg1"/>
                </a:solidFill>
                <a:latin typeface="Consolas" panose="020B0609020204030204" pitchFamily="49" charset="0"/>
              </a:rPr>
              <a:t>{"first": "Christopher", "last": "Harrison", "languages": ["</a:t>
            </a:r>
            <a:r>
              <a:rPr lang="en-US" sz="2400" dirty="0" err="1">
                <a:solidFill>
                  <a:schemeClr val="bg1"/>
                </a:solidFill>
                <a:latin typeface="Consolas" panose="020B0609020204030204" pitchFamily="49" charset="0"/>
              </a:rPr>
              <a:t>CSharp</a:t>
            </a:r>
            <a:r>
              <a:rPr lang="en-US" sz="2400" dirty="0">
                <a:solidFill>
                  <a:schemeClr val="bg1"/>
                </a:solidFill>
                <a:latin typeface="Consolas" panose="020B0609020204030204" pitchFamily="49" charset="0"/>
              </a:rPr>
              <a:t>", "Python", "JavaScript"]}</a:t>
            </a:r>
            <a:endParaRPr lang="en-US" sz="2800" dirty="0">
              <a:solidFill>
                <a:schemeClr val="bg1"/>
              </a:solidFill>
              <a:highlight>
                <a:srgbClr val="00FFFF"/>
              </a:highlight>
              <a:latin typeface="Consolas" panose="020B0609020204030204" pitchFamily="49" charset="0"/>
            </a:endParaRPr>
          </a:p>
        </p:txBody>
      </p:sp>
      <p:sp>
        <p:nvSpPr>
          <p:cNvPr id="2" name="Rectangle 1"/>
          <p:cNvSpPr/>
          <p:nvPr/>
        </p:nvSpPr>
        <p:spPr>
          <a:xfrm>
            <a:off x="427037" y="1769010"/>
            <a:ext cx="11704320" cy="3785652"/>
          </a:xfrm>
          <a:prstGeom prst="rect">
            <a:avLst/>
          </a:prstGeom>
        </p:spPr>
        <p:txBody>
          <a:bodyPr wrap="square">
            <a:spAutoFit/>
          </a:bodyPr>
          <a:lstStyle/>
          <a:p>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 = {</a:t>
            </a:r>
            <a:r>
              <a:rPr lang="en-CA" sz="2400" dirty="0">
                <a:solidFill>
                  <a:srgbClr val="A31515"/>
                </a:solidFill>
                <a:latin typeface="Consolas" panose="020B0609020204030204" pitchFamily="49" charset="0"/>
              </a:rPr>
              <a:t>'first'</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'Christopher'</a:t>
            </a:r>
            <a:r>
              <a:rPr lang="en-CA" sz="2400" dirty="0">
                <a:solidFill>
                  <a:srgbClr val="000000"/>
                </a:solidFill>
                <a:latin typeface="Consolas" panose="020B0609020204030204" pitchFamily="49" charset="0"/>
              </a:rPr>
              <a:t>, </a:t>
            </a:r>
            <a:r>
              <a:rPr lang="en-CA" sz="2400" dirty="0">
                <a:solidFill>
                  <a:srgbClr val="A31515"/>
                </a:solidFill>
                <a:latin typeface="Consolas" panose="020B0609020204030204" pitchFamily="49" charset="0"/>
              </a:rPr>
              <a:t>'</a:t>
            </a:r>
            <a:r>
              <a:rPr lang="en-CA" sz="2400" dirty="0" err="1">
                <a:solidFill>
                  <a:srgbClr val="A31515"/>
                </a:solidFill>
                <a:latin typeface="Consolas" panose="020B0609020204030204" pitchFamily="49" charset="0"/>
              </a:rPr>
              <a:t>last'</a:t>
            </a:r>
            <a:r>
              <a:rPr lang="en-CA" sz="2400" dirty="0" err="1">
                <a:solidFill>
                  <a:srgbClr val="000000"/>
                </a:solidFill>
                <a:latin typeface="Consolas" panose="020B0609020204030204" pitchFamily="49" charset="0"/>
              </a:rPr>
              <a:t>:</a:t>
            </a:r>
            <a:r>
              <a:rPr lang="en-CA" sz="2400" dirty="0" err="1">
                <a:solidFill>
                  <a:srgbClr val="A31515"/>
                </a:solidFill>
                <a:latin typeface="Consolas" panose="020B0609020204030204" pitchFamily="49" charset="0"/>
              </a:rPr>
              <a:t>'Harrison</a:t>
            </a:r>
            <a:r>
              <a:rPr lang="en-CA" sz="2400" dirty="0">
                <a:solidFill>
                  <a:srgbClr val="A31515"/>
                </a:solidFill>
                <a:latin typeface="Consolas" panose="020B0609020204030204" pitchFamily="49" charset="0"/>
              </a:rPr>
              <a:t>'</a:t>
            </a:r>
            <a:r>
              <a:rPr lang="en-CA" sz="2400" dirty="0">
                <a:solidFill>
                  <a:srgbClr val="000000"/>
                </a:solidFill>
                <a:latin typeface="Consolas" panose="020B0609020204030204" pitchFamily="49" charset="0"/>
              </a:rPr>
              <a:t>}</a:t>
            </a:r>
            <a:endParaRPr lang="en-CA" sz="2400" dirty="0">
              <a:solidFill>
                <a:srgbClr val="000000"/>
              </a:solidFill>
              <a:latin typeface="Consolas" panose="020B0609020204030204" pitchFamily="49" charset="0"/>
            </a:endParaRPr>
          </a:p>
          <a:p>
            <a:endParaRPr lang="en-CA" sz="2400" dirty="0">
              <a:solidFill>
                <a:srgbClr val="A31515"/>
              </a:solidFill>
              <a:latin typeface="Consolas" panose="020B0609020204030204" pitchFamily="49" charset="0"/>
            </a:endParaRPr>
          </a:p>
          <a:p>
            <a:r>
              <a:rPr lang="en-CA" sz="2400" dirty="0">
                <a:solidFill>
                  <a:schemeClr val="tx2"/>
                </a:solidFill>
                <a:latin typeface="Consolas" panose="020B0609020204030204" pitchFamily="49" charset="0"/>
              </a:rPr>
              <a:t># Create a list object of programming languages</a:t>
            </a:r>
            <a:endParaRPr lang="en-CA" sz="2400" dirty="0">
              <a:solidFill>
                <a:schemeClr val="tx2"/>
              </a:solidFill>
              <a:latin typeface="Consolas" panose="020B0609020204030204" pitchFamily="49" charset="0"/>
            </a:endParaRPr>
          </a:p>
          <a:p>
            <a:r>
              <a:rPr lang="en-CA" sz="2400" dirty="0" err="1">
                <a:solidFill>
                  <a:srgbClr val="333333"/>
                </a:solidFill>
                <a:highlight>
                  <a:srgbClr val="FFFF00"/>
                </a:highlight>
                <a:latin typeface="Consolas" panose="020B0609020204030204" pitchFamily="49" charset="0"/>
              </a:rPr>
              <a:t>languages_list</a:t>
            </a:r>
            <a:r>
              <a:rPr lang="en-CA" sz="2400" dirty="0">
                <a:solidFill>
                  <a:srgbClr val="333333"/>
                </a:solidFill>
                <a:highlight>
                  <a:srgbClr val="FFFF00"/>
                </a:highlight>
                <a:latin typeface="Consolas" panose="020B0609020204030204" pitchFamily="49" charset="0"/>
              </a:rPr>
              <a:t> = [</a:t>
            </a:r>
            <a:r>
              <a:rPr lang="en-CA" sz="2400" dirty="0">
                <a:solidFill>
                  <a:srgbClr val="A31515"/>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CSharp</a:t>
            </a:r>
            <a:r>
              <a:rPr lang="en-CA" sz="2400" dirty="0">
                <a:solidFill>
                  <a:srgbClr val="A31515"/>
                </a:solidFill>
                <a:highlight>
                  <a:srgbClr val="FFFF00"/>
                </a:highlight>
                <a:latin typeface="Consolas" panose="020B0609020204030204" pitchFamily="49" charset="0"/>
              </a:rPr>
              <a:t>'</a:t>
            </a:r>
            <a:r>
              <a:rPr lang="en-CA" sz="2400" dirty="0">
                <a:solidFill>
                  <a:srgbClr val="333333"/>
                </a:solidFill>
                <a:highlight>
                  <a:srgbClr val="FFFF00"/>
                </a:highlight>
                <a:latin typeface="Consolas" panose="020B0609020204030204" pitchFamily="49" charset="0"/>
              </a:rPr>
              <a:t>,</a:t>
            </a:r>
            <a:r>
              <a:rPr lang="en-CA" sz="2400" dirty="0">
                <a:solidFill>
                  <a:srgbClr val="A31515"/>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Python'</a:t>
            </a:r>
            <a:r>
              <a:rPr lang="en-CA" sz="2400" dirty="0" err="1">
                <a:solidFill>
                  <a:srgbClr val="333333"/>
                </a:solidFill>
                <a:highlight>
                  <a:srgbClr val="FFFF00"/>
                </a:highlight>
                <a:latin typeface="Consolas" panose="020B0609020204030204" pitchFamily="49" charset="0"/>
              </a:rPr>
              <a:t>,</a:t>
            </a:r>
            <a:r>
              <a:rPr lang="en-CA" sz="2400" dirty="0" err="1">
                <a:solidFill>
                  <a:srgbClr val="A31515"/>
                </a:solidFill>
                <a:highlight>
                  <a:srgbClr val="FFFF00"/>
                </a:highlight>
                <a:latin typeface="Consolas" panose="020B0609020204030204" pitchFamily="49" charset="0"/>
              </a:rPr>
              <a:t>'JavaScript</a:t>
            </a:r>
            <a:r>
              <a:rPr lang="en-CA" sz="2400" dirty="0">
                <a:solidFill>
                  <a:srgbClr val="A31515"/>
                </a:solidFill>
                <a:highlight>
                  <a:srgbClr val="FFFF00"/>
                </a:highlight>
                <a:latin typeface="Consolas" panose="020B0609020204030204" pitchFamily="49" charset="0"/>
              </a:rPr>
              <a:t>'</a:t>
            </a:r>
            <a:r>
              <a:rPr lang="en-CA" sz="2400" dirty="0">
                <a:solidFill>
                  <a:srgbClr val="333333"/>
                </a:solidFill>
                <a:highlight>
                  <a:srgbClr val="FFFF00"/>
                </a:highlight>
                <a:latin typeface="Consolas" panose="020B0609020204030204" pitchFamily="49" charset="0"/>
              </a:rPr>
              <a:t> ]</a:t>
            </a:r>
            <a:endParaRPr lang="en-CA" sz="2400" dirty="0">
              <a:solidFill>
                <a:srgbClr val="333333"/>
              </a:solidFill>
              <a:highlight>
                <a:srgbClr val="FFFF00"/>
              </a:highlight>
              <a:latin typeface="Consolas" panose="020B0609020204030204" pitchFamily="49" charset="0"/>
            </a:endParaRPr>
          </a:p>
          <a:p>
            <a:r>
              <a:rPr lang="en-CA" sz="2400" dirty="0">
                <a:solidFill>
                  <a:schemeClr val="tx2"/>
                </a:solidFill>
                <a:latin typeface="Consolas" panose="020B0609020204030204" pitchFamily="49" charset="0"/>
              </a:rPr>
              <a:t># Add list to dictionary</a:t>
            </a:r>
            <a:endParaRPr lang="en-CA" sz="2400" dirty="0">
              <a:solidFill>
                <a:schemeClr val="tx2"/>
              </a:solidFill>
              <a:latin typeface="Consolas" panose="020B0609020204030204" pitchFamily="49" charset="0"/>
            </a:endParaRPr>
          </a:p>
          <a:p>
            <a:r>
              <a:rPr lang="en-CA" sz="2400" dirty="0" err="1">
                <a:solidFill>
                  <a:srgbClr val="333333"/>
                </a:solidFill>
                <a:highlight>
                  <a:srgbClr val="FFFF00"/>
                </a:highlight>
                <a:latin typeface="Consolas" panose="020B0609020204030204" pitchFamily="49" charset="0"/>
              </a:rPr>
              <a:t>person_dict</a:t>
            </a:r>
            <a:r>
              <a:rPr lang="en-CA" sz="2400" dirty="0">
                <a:solidFill>
                  <a:srgbClr val="333333"/>
                </a:solidFill>
                <a:highlight>
                  <a:srgbClr val="FFFF00"/>
                </a:highlight>
                <a:latin typeface="Consolas" panose="020B0609020204030204" pitchFamily="49" charset="0"/>
              </a:rPr>
              <a:t>[</a:t>
            </a:r>
            <a:r>
              <a:rPr lang="en-CA" sz="2400" dirty="0">
                <a:solidFill>
                  <a:srgbClr val="A31515"/>
                </a:solidFill>
                <a:highlight>
                  <a:srgbClr val="FFFF00"/>
                </a:highlight>
                <a:latin typeface="Consolas" panose="020B0609020204030204" pitchFamily="49" charset="0"/>
              </a:rPr>
              <a:t>'languages'</a:t>
            </a:r>
            <a:r>
              <a:rPr lang="en-CA" sz="2400" dirty="0">
                <a:solidFill>
                  <a:srgbClr val="333333"/>
                </a:solidFill>
                <a:highlight>
                  <a:srgbClr val="FFFF00"/>
                </a:highlight>
                <a:latin typeface="Consolas" panose="020B0609020204030204" pitchFamily="49" charset="0"/>
              </a:rPr>
              <a:t>]= </a:t>
            </a:r>
            <a:r>
              <a:rPr lang="en-CA" sz="2400" dirty="0" err="1">
                <a:solidFill>
                  <a:srgbClr val="333333"/>
                </a:solidFill>
                <a:highlight>
                  <a:srgbClr val="FFFF00"/>
                </a:highlight>
                <a:latin typeface="Consolas" panose="020B0609020204030204" pitchFamily="49" charset="0"/>
              </a:rPr>
              <a:t>languages_list</a:t>
            </a:r>
            <a:endParaRPr lang="en-CA" sz="2400" dirty="0">
              <a:solidFill>
                <a:srgbClr val="333333"/>
              </a:solidFill>
              <a:highlight>
                <a:srgbClr val="FFFF00"/>
              </a:highlight>
              <a:latin typeface="Consolas" panose="020B0609020204030204" pitchFamily="49" charset="0"/>
            </a:endParaRPr>
          </a:p>
          <a:p>
            <a:endParaRPr lang="en-CA" sz="2400" dirty="0">
              <a:solidFill>
                <a:srgbClr val="000000"/>
              </a:solidFill>
              <a:latin typeface="Consolas" panose="020B0609020204030204" pitchFamily="49" charset="0"/>
            </a:endParaRPr>
          </a:p>
          <a:p>
            <a:r>
              <a:rPr lang="en-CA" sz="2400" dirty="0">
                <a:solidFill>
                  <a:schemeClr val="tx2"/>
                </a:solidFill>
                <a:latin typeface="Consolas" panose="020B0609020204030204" pitchFamily="49" charset="0"/>
              </a:rPr>
              <a:t># Convert dictionary to JSON object</a:t>
            </a:r>
            <a:endParaRPr lang="en-CA" sz="2400" dirty="0">
              <a:solidFill>
                <a:schemeClr val="tx2"/>
              </a:solidFill>
              <a:latin typeface="Consolas" panose="020B0609020204030204" pitchFamily="49" charset="0"/>
            </a:endParaRPr>
          </a:p>
          <a:p>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 = </a:t>
            </a:r>
            <a:r>
              <a:rPr lang="en-CA" sz="2400" dirty="0" err="1">
                <a:solidFill>
                  <a:srgbClr val="000000"/>
                </a:solidFill>
                <a:latin typeface="Consolas" panose="020B0609020204030204" pitchFamily="49" charset="0"/>
              </a:rPr>
              <a:t>json.dumps</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person_dict</a:t>
            </a:r>
            <a:r>
              <a:rPr lang="en-CA" sz="2400" dirty="0">
                <a:solidFill>
                  <a:srgbClr val="000000"/>
                </a:solidFill>
                <a:latin typeface="Consolas" panose="020B0609020204030204" pitchFamily="49" charset="0"/>
              </a:rPr>
              <a:t>)</a:t>
            </a:r>
            <a:endParaRPr lang="en-CA" sz="2400" dirty="0">
              <a:solidFill>
                <a:srgbClr val="000000"/>
              </a:solidFill>
              <a:latin typeface="Consolas" panose="020B0609020204030204" pitchFamily="49" charset="0"/>
            </a:endParaRPr>
          </a:p>
          <a:p>
            <a:r>
              <a:rPr lang="en-CA" sz="2400" dirty="0">
                <a:solidFill>
                  <a:srgbClr val="333333"/>
                </a:solidFill>
                <a:latin typeface="Consolas" panose="020B0609020204030204" pitchFamily="49" charset="0"/>
              </a:rPr>
              <a:t>print</a:t>
            </a:r>
            <a:r>
              <a:rPr lang="en-CA" sz="2400" dirty="0">
                <a:solidFill>
                  <a:srgbClr val="000000"/>
                </a:solidFill>
                <a:latin typeface="Consolas" panose="020B0609020204030204" pitchFamily="49" charset="0"/>
              </a:rPr>
              <a:t>(</a:t>
            </a:r>
            <a:r>
              <a:rPr lang="en-CA" sz="2400" dirty="0" err="1">
                <a:solidFill>
                  <a:srgbClr val="000000"/>
                </a:solidFill>
                <a:latin typeface="Consolas" panose="020B0609020204030204" pitchFamily="49" charset="0"/>
              </a:rPr>
              <a:t>person_json</a:t>
            </a:r>
            <a:r>
              <a:rPr lang="en-CA" sz="2400" dirty="0">
                <a:solidFill>
                  <a:srgbClr val="000000"/>
                </a:solidFill>
                <a:latin typeface="Consolas" panose="020B0609020204030204" pitchFamily="49" charset="0"/>
              </a:rPr>
              <a:t>)</a:t>
            </a:r>
            <a:endParaRPr lang="en-CA" sz="2400" b="0" dirty="0">
              <a:solidFill>
                <a:srgbClr val="000000"/>
              </a:solidFill>
              <a:effectLst/>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When creating and reading JSON </a:t>
            </a:r>
            <a:br>
              <a:rPr lang="en-CA" dirty="0"/>
            </a:br>
            <a:r>
              <a:rPr lang="zh-CN" altLang="en-CA" dirty="0"/>
              <a:t>当我们创建或使用</a:t>
            </a:r>
            <a:r>
              <a:rPr altLang="zh-CN" dirty="0"/>
              <a:t>JSON</a:t>
            </a:r>
            <a:r>
              <a:rPr lang="zh-CN" altLang="en-US" dirty="0"/>
              <a:t>时</a:t>
            </a:r>
            <a:br>
              <a:rPr lang="en-CA" dirty="0"/>
            </a:br>
            <a:br>
              <a:rPr lang="en-CA" dirty="0"/>
            </a:br>
            <a:br>
              <a:rPr lang="en-CA" dirty="0"/>
            </a:br>
            <a:endParaRPr lang="en-CA" dirty="0"/>
          </a:p>
        </p:txBody>
      </p:sp>
      <p:sp>
        <p:nvSpPr>
          <p:cNvPr id="3" name="Text Placeholder 2"/>
          <p:cNvSpPr>
            <a:spLocks noGrp="1"/>
          </p:cNvSpPr>
          <p:nvPr>
            <p:ph type="body" sz="quarter" idx="10"/>
          </p:nvPr>
        </p:nvSpPr>
        <p:spPr>
          <a:xfrm>
            <a:off x="366395" y="2197735"/>
            <a:ext cx="11704320" cy="2737485"/>
          </a:xfrm>
        </p:spPr>
        <p:txBody>
          <a:bodyPr/>
          <a:lstStyle/>
          <a:p>
            <a:r>
              <a:rPr lang="en-CA" dirty="0"/>
              <a:t>Use print statements to help you debug  </a:t>
            </a:r>
            <a:r>
              <a:rPr lang="zh-CN" altLang="en-CA" dirty="0"/>
              <a:t>使用</a:t>
            </a:r>
            <a:r>
              <a:rPr lang="en-US" altLang="zh-CN" dirty="0"/>
              <a:t>print</a:t>
            </a:r>
            <a:r>
              <a:rPr lang="zh-CN" altLang="en-US" dirty="0"/>
              <a:t>语句帮助我们调式</a:t>
            </a:r>
            <a:endParaRPr lang="en-CA" dirty="0"/>
          </a:p>
          <a:p>
            <a:r>
              <a:rPr lang="en-CA" dirty="0"/>
              <a:t>Use a JSON linting tool to make the JSON easier to read </a:t>
            </a:r>
            <a:r>
              <a:rPr lang="zh-CN" altLang="en-CA" dirty="0"/>
              <a:t>使用</a:t>
            </a:r>
            <a:r>
              <a:rPr lang="en-US" altLang="zh-CN" dirty="0"/>
              <a:t>json</a:t>
            </a:r>
            <a:r>
              <a:rPr lang="zh-CN" altLang="en-US" dirty="0"/>
              <a:t>格式化工具让它更易读</a:t>
            </a:r>
            <a:endParaRPr lang="en-CA" dirty="0"/>
          </a:p>
          <a:p>
            <a:r>
              <a:rPr lang="en-CA" dirty="0"/>
              <a:t>Have a print out of the full JSON so you can figure out the structure when reading specific elements</a:t>
            </a:r>
            <a:endParaRPr lang="en-CA" dirty="0"/>
          </a:p>
          <a:p>
            <a:r>
              <a:rPr lang="zh-CN" altLang="en-CA" dirty="0"/>
              <a:t>打印出完整的</a:t>
            </a:r>
            <a:r>
              <a:rPr lang="en-US" altLang="zh-CN" dirty="0"/>
              <a:t>JSON</a:t>
            </a:r>
            <a:r>
              <a:rPr lang="zh-CN" altLang="en-US" dirty="0"/>
              <a:t>数据你才能明白其结构并读取到特定的元素</a:t>
            </a:r>
            <a:endParaRPr lang="zh-CN" alt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65760" y="0"/>
            <a:ext cx="11704320" cy="914400"/>
          </a:xfrm>
        </p:spPr>
        <p:txBody>
          <a:bodyPr/>
          <a:lstStyle/>
          <a:p>
            <a:r>
              <a:rPr lang="en-CA" b="1" dirty="0"/>
              <a:t>Many web services return data as JSON</a:t>
            </a:r>
            <a:br>
              <a:rPr lang="en-CA" b="1" dirty="0"/>
            </a:br>
            <a:r>
              <a:rPr lang="zh-CN" altLang="en-CA" b="1" dirty="0"/>
              <a:t>许多网页服务以</a:t>
            </a:r>
            <a:r>
              <a:rPr altLang="zh-CN" b="1" dirty="0"/>
              <a:t>JSON</a:t>
            </a:r>
            <a:r>
              <a:rPr lang="zh-CN" altLang="en-US" b="1" dirty="0"/>
              <a:t>格式返回数据</a:t>
            </a:r>
            <a:endParaRPr lang="zh-CN" altLang="en-US" b="1" dirty="0"/>
          </a:p>
        </p:txBody>
      </p:sp>
      <p:sp>
        <p:nvSpPr>
          <p:cNvPr id="15" name="Text Placeholder 14"/>
          <p:cNvSpPr>
            <a:spLocks noGrp="1"/>
          </p:cNvSpPr>
          <p:nvPr>
            <p:ph type="body" sz="quarter" idx="10"/>
          </p:nvPr>
        </p:nvSpPr>
        <p:spPr>
          <a:xfrm>
            <a:off x="365760" y="1371600"/>
            <a:ext cx="11704320" cy="1421130"/>
          </a:xfrm>
        </p:spPr>
        <p:txBody>
          <a:bodyPr/>
          <a:lstStyle/>
          <a:p>
            <a:r>
              <a:rPr lang="en-US" dirty="0"/>
              <a:t>JSON is a standard data format that can be intimidating at first glance</a:t>
            </a:r>
            <a:endParaRPr lang="en-US" dirty="0"/>
          </a:p>
          <a:p>
            <a:r>
              <a:rPr lang="en-US" dirty="0"/>
              <a:t>JSON</a:t>
            </a:r>
            <a:r>
              <a:rPr lang="zh-CN" altLang="en-US" dirty="0"/>
              <a:t>是一种标准的数据格式</a:t>
            </a:r>
            <a:br>
              <a:rPr lang="en-US" b="1" dirty="0"/>
            </a:br>
            <a:endParaRPr lang="en-CA" dirty="0"/>
          </a:p>
        </p:txBody>
      </p:sp>
      <p:sp>
        <p:nvSpPr>
          <p:cNvPr id="2" name="Rectangle 1"/>
          <p:cNvSpPr/>
          <p:nvPr/>
        </p:nvSpPr>
        <p:spPr>
          <a:xfrm>
            <a:off x="503237" y="2758598"/>
            <a:ext cx="11049000" cy="1477328"/>
          </a:xfrm>
          <a:prstGeom prst="rect">
            <a:avLst/>
          </a:prstGeom>
          <a:ln>
            <a:solidFill>
              <a:srgbClr val="333333"/>
            </a:solidFill>
          </a:ln>
        </p:spPr>
        <p:txBody>
          <a:bodyPr wrap="square">
            <a:spAutoFit/>
          </a:bodyPr>
          <a:lstStyle/>
          <a:p>
            <a:r>
              <a:rPr lang="en-CA" dirty="0"/>
              <a:t>{"color": {"</a:t>
            </a:r>
            <a:r>
              <a:rPr lang="en-CA" dirty="0" err="1"/>
              <a:t>dominantColorForeground</a:t>
            </a:r>
            <a:r>
              <a:rPr lang="en-CA" dirty="0"/>
              <a:t>": "White", "</a:t>
            </a:r>
            <a:r>
              <a:rPr lang="en-CA" dirty="0" err="1"/>
              <a:t>dominantColorBackground</a:t>
            </a:r>
            <a:r>
              <a:rPr lang="en-CA" dirty="0"/>
              <a:t>": "White", "</a:t>
            </a:r>
            <a:r>
              <a:rPr lang="en-CA" dirty="0" err="1"/>
              <a:t>dominantColors</a:t>
            </a:r>
            <a:r>
              <a:rPr lang="en-CA" dirty="0"/>
              <a:t>": ["White"], "</a:t>
            </a:r>
            <a:r>
              <a:rPr lang="en-CA" dirty="0" err="1"/>
              <a:t>accentColor</a:t>
            </a:r>
            <a:r>
              <a:rPr lang="en-CA" dirty="0"/>
              <a:t>": "595144", "</a:t>
            </a:r>
            <a:r>
              <a:rPr lang="en-CA" dirty="0" err="1"/>
              <a:t>isBwImg</a:t>
            </a:r>
            <a:r>
              <a:rPr lang="en-CA" dirty="0"/>
              <a:t>": false}, "description": {"tags": ["bear", "polar", "animal", "mammal", "outdoor", "water", "white", "large", "walking", "snow", "standing"], "captions": [{"text": "a large white polar bear walking in the water", "confidence": 0.7419737378283093}]}, "</a:t>
            </a:r>
            <a:r>
              <a:rPr lang="en-CA" dirty="0" err="1"/>
              <a:t>requestId</a:t>
            </a:r>
            <a:r>
              <a:rPr lang="en-CA" dirty="0"/>
              <a:t>": "33290a37-ad67-42af-b647-c5a236ecd202", "metadata": {"width": 220, "height": 221, "format": "Jpeg"}}</a:t>
            </a:r>
            <a:endParaRPr lang="en-CA" dirty="0"/>
          </a:p>
        </p:txBody>
      </p:sp>
      <p:sp>
        <p:nvSpPr>
          <p:cNvPr id="16" name="Rectangle 15"/>
          <p:cNvSpPr/>
          <p:nvPr/>
        </p:nvSpPr>
        <p:spPr>
          <a:xfrm>
            <a:off x="503237" y="2426209"/>
            <a:ext cx="842090" cy="369332"/>
          </a:xfrm>
          <a:prstGeom prst="rect">
            <a:avLst/>
          </a:prstGeom>
        </p:spPr>
        <p:txBody>
          <a:bodyPr wrap="none">
            <a:spAutoFit/>
          </a:bodyPr>
          <a:lstStyle/>
          <a:p>
            <a:r>
              <a:rPr lang="en-CA" dirty="0"/>
              <a:t>results</a:t>
            </a:r>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65760" y="147320"/>
            <a:ext cx="11704320" cy="914400"/>
          </a:xfrm>
        </p:spPr>
        <p:txBody>
          <a:bodyPr/>
          <a:lstStyle/>
          <a:p>
            <a:r>
              <a:rPr lang="en-CA" b="1" dirty="0"/>
              <a:t>Using a linting tool to format JSON makes it easier to read</a:t>
            </a:r>
            <a:r>
              <a:rPr lang="zh-CN" altLang="en-CA" b="1" dirty="0"/>
              <a:t>使用格式化工具可以使</a:t>
            </a:r>
            <a:r>
              <a:rPr altLang="zh-CN" b="1" dirty="0"/>
              <a:t>JSON</a:t>
            </a:r>
            <a:r>
              <a:rPr lang="zh-CN" altLang="en-US" b="1" dirty="0"/>
              <a:t>数据变得易读</a:t>
            </a:r>
            <a:endParaRPr lang="zh-CN" altLang="en-US" b="1" dirty="0"/>
          </a:p>
        </p:txBody>
      </p:sp>
      <p:sp>
        <p:nvSpPr>
          <p:cNvPr id="2" name="Rectangle 1"/>
          <p:cNvSpPr/>
          <p:nvPr/>
        </p:nvSpPr>
        <p:spPr>
          <a:xfrm>
            <a:off x="503237" y="2201862"/>
            <a:ext cx="11933238" cy="4801314"/>
          </a:xfrm>
          <a:prstGeom prst="rect">
            <a:avLst/>
          </a:prstGeom>
          <a:ln>
            <a:solidFill>
              <a:srgbClr val="333333"/>
            </a:solidFill>
          </a:ln>
        </p:spPr>
        <p:txBody>
          <a:bodyPr wrap="square">
            <a:spAutoFit/>
          </a:bodyPr>
          <a:lstStyle/>
          <a:p>
            <a:r>
              <a:rPr lang="en-CA" dirty="0"/>
              <a:t>{</a:t>
            </a:r>
            <a:endParaRPr lang="en-CA" dirty="0"/>
          </a:p>
          <a:p>
            <a:r>
              <a:rPr lang="en-CA" dirty="0"/>
              <a:t>  "color":</a:t>
            </a:r>
            <a:endParaRPr lang="en-CA" dirty="0"/>
          </a:p>
          <a:p>
            <a:r>
              <a:rPr lang="en-CA" dirty="0"/>
              <a:t>           {"</a:t>
            </a:r>
            <a:r>
              <a:rPr lang="en-CA" dirty="0" err="1"/>
              <a:t>dominantColorForeground</a:t>
            </a:r>
            <a:r>
              <a:rPr lang="en-CA" dirty="0"/>
              <a:t>": "White",</a:t>
            </a:r>
            <a:endParaRPr lang="en-CA" dirty="0"/>
          </a:p>
          <a:p>
            <a:r>
              <a:rPr lang="en-CA" dirty="0"/>
              <a:t>            "</a:t>
            </a:r>
            <a:r>
              <a:rPr lang="en-CA" dirty="0" err="1"/>
              <a:t>dominantColorBackground</a:t>
            </a:r>
            <a:r>
              <a:rPr lang="en-CA" dirty="0"/>
              <a:t>": "White", </a:t>
            </a:r>
            <a:endParaRPr lang="en-CA" dirty="0"/>
          </a:p>
          <a:p>
            <a:r>
              <a:rPr lang="en-CA" dirty="0"/>
              <a:t>            "</a:t>
            </a:r>
            <a:r>
              <a:rPr lang="en-CA" dirty="0" err="1"/>
              <a:t>dominantColors</a:t>
            </a:r>
            <a:r>
              <a:rPr lang="en-CA" dirty="0"/>
              <a:t>": ["White"], </a:t>
            </a:r>
            <a:endParaRPr lang="en-CA" dirty="0"/>
          </a:p>
          <a:p>
            <a:r>
              <a:rPr lang="en-CA" dirty="0"/>
              <a:t>            "</a:t>
            </a:r>
            <a:r>
              <a:rPr lang="en-CA" dirty="0" err="1"/>
              <a:t>accentColor</a:t>
            </a:r>
            <a:r>
              <a:rPr lang="en-CA" dirty="0"/>
              <a:t>": "595144", </a:t>
            </a:r>
            <a:endParaRPr lang="en-CA" dirty="0"/>
          </a:p>
          <a:p>
            <a:r>
              <a:rPr lang="en-CA" dirty="0"/>
              <a:t>            "</a:t>
            </a:r>
            <a:r>
              <a:rPr lang="en-CA" dirty="0" err="1"/>
              <a:t>isBwImg</a:t>
            </a:r>
            <a:r>
              <a:rPr lang="en-CA" dirty="0"/>
              <a:t>": false, </a:t>
            </a:r>
            <a:endParaRPr lang="en-CA" dirty="0"/>
          </a:p>
          <a:p>
            <a:r>
              <a:rPr lang="en-CA" dirty="0"/>
              <a:t>            "</a:t>
            </a:r>
            <a:r>
              <a:rPr lang="en-CA" dirty="0" err="1"/>
              <a:t>isBWImg</a:t>
            </a:r>
            <a:r>
              <a:rPr lang="en-CA" dirty="0"/>
              <a:t>": false},</a:t>
            </a:r>
            <a:endParaRPr lang="en-CA" dirty="0"/>
          </a:p>
          <a:p>
            <a:r>
              <a:rPr lang="en-CA" dirty="0"/>
              <a:t>   "description": </a:t>
            </a:r>
            <a:endParaRPr lang="en-CA" dirty="0"/>
          </a:p>
          <a:p>
            <a:r>
              <a:rPr lang="en-CA" dirty="0"/>
              <a:t>            {"tags": </a:t>
            </a:r>
            <a:endParaRPr lang="en-CA" dirty="0"/>
          </a:p>
          <a:p>
            <a:r>
              <a:rPr lang="en-CA" dirty="0"/>
              <a:t>	      ["bear", "polar", "animal", "mammal", "outdoor", "water", "white", "large", "walking", "snow", "standing"], </a:t>
            </a:r>
            <a:endParaRPr lang="en-CA" dirty="0"/>
          </a:p>
          <a:p>
            <a:r>
              <a:rPr lang="en-CA" dirty="0"/>
              <a:t>              "captions": </a:t>
            </a:r>
            <a:endParaRPr lang="en-CA" dirty="0"/>
          </a:p>
          <a:p>
            <a:r>
              <a:rPr lang="en-CA" dirty="0"/>
              <a:t>                     [{"text": "a large white polar bear walking in the water",</a:t>
            </a:r>
            <a:endParaRPr lang="en-CA" dirty="0"/>
          </a:p>
          <a:p>
            <a:r>
              <a:rPr lang="en-CA" dirty="0"/>
              <a:t>	        "confidence": 0.7419737378283093}]</a:t>
            </a:r>
            <a:endParaRPr lang="en-CA" dirty="0"/>
          </a:p>
          <a:p>
            <a:r>
              <a:rPr lang="en-CA" dirty="0"/>
              <a:t>             },</a:t>
            </a:r>
            <a:endParaRPr lang="en-CA" dirty="0"/>
          </a:p>
          <a:p>
            <a:r>
              <a:rPr lang="en-CA" dirty="0"/>
              <a:t>  "</a:t>
            </a:r>
            <a:r>
              <a:rPr lang="en-CA" dirty="0" err="1"/>
              <a:t>requestId</a:t>
            </a:r>
            <a:r>
              <a:rPr lang="en-CA" dirty="0"/>
              <a:t>": "33290a37-ad67-42af-b647-c5a236ecd202"</a:t>
            </a:r>
            <a:endParaRPr lang="en-CA" dirty="0"/>
          </a:p>
          <a:p>
            <a:r>
              <a:rPr lang="en-CA" dirty="0"/>
              <a:t>  }</a:t>
            </a:r>
            <a:endParaRPr lang="en-CA" dirty="0"/>
          </a:p>
        </p:txBody>
      </p:sp>
      <p:sp>
        <p:nvSpPr>
          <p:cNvPr id="3" name="Rectangle 2"/>
          <p:cNvSpPr/>
          <p:nvPr/>
        </p:nvSpPr>
        <p:spPr>
          <a:xfrm>
            <a:off x="503237" y="1869473"/>
            <a:ext cx="842090" cy="369332"/>
          </a:xfrm>
          <a:prstGeom prst="rect">
            <a:avLst/>
          </a:prstGeom>
        </p:spPr>
        <p:txBody>
          <a:bodyPr wrap="none">
            <a:spAutoFit/>
          </a:bodyPr>
          <a:lstStyle/>
          <a:p>
            <a:r>
              <a:rPr lang="en-CA" dirty="0"/>
              <a:t>results</a:t>
            </a:r>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b="1" dirty="0"/>
              <a:t>JSON contains key pairs </a:t>
            </a:r>
            <a:r>
              <a:rPr altLang="en-CA" b="1" dirty="0"/>
              <a:t>JSON</a:t>
            </a:r>
            <a:r>
              <a:rPr lang="zh-CN" altLang="en-US" b="1" dirty="0"/>
              <a:t>包含键值对</a:t>
            </a:r>
            <a:endParaRPr lang="zh-CN" altLang="en-US" b="1" dirty="0"/>
          </a:p>
        </p:txBody>
      </p:sp>
      <p:sp>
        <p:nvSpPr>
          <p:cNvPr id="15" name="Text Placeholder 14"/>
          <p:cNvSpPr>
            <a:spLocks noGrp="1"/>
          </p:cNvSpPr>
          <p:nvPr>
            <p:ph type="body" sz="quarter" idx="10"/>
          </p:nvPr>
        </p:nvSpPr>
        <p:spPr>
          <a:xfrm>
            <a:off x="365760" y="1371600"/>
            <a:ext cx="11704320" cy="572464"/>
          </a:xfrm>
          <a:ln>
            <a:noFill/>
          </a:ln>
        </p:spPr>
        <p:txBody>
          <a:bodyPr/>
          <a:lstStyle/>
          <a:p>
            <a:r>
              <a:rPr lang="en-US" b="1" dirty="0"/>
              <a:t>"</a:t>
            </a:r>
            <a:r>
              <a:rPr lang="en-US" b="1" dirty="0" err="1"/>
              <a:t>key":"value</a:t>
            </a:r>
            <a:r>
              <a:rPr lang="en-US" b="1" dirty="0"/>
              <a:t>"</a:t>
            </a:r>
            <a:endParaRPr lang="en-US" b="1" dirty="0"/>
          </a:p>
        </p:txBody>
      </p:sp>
      <p:sp>
        <p:nvSpPr>
          <p:cNvPr id="2" name="Rectangle 1"/>
          <p:cNvSpPr/>
          <p:nvPr/>
        </p:nvSpPr>
        <p:spPr>
          <a:xfrm>
            <a:off x="503237" y="1973262"/>
            <a:ext cx="11430000" cy="369332"/>
          </a:xfrm>
          <a:prstGeom prst="rect">
            <a:avLst/>
          </a:prstGeom>
          <a:ln>
            <a:solidFill>
              <a:srgbClr val="333333"/>
            </a:solidFill>
          </a:ln>
        </p:spPr>
        <p:txBody>
          <a:bodyPr wrap="square">
            <a:spAutoFit/>
          </a:bodyPr>
          <a:lstStyle/>
          <a:p>
            <a:r>
              <a:rPr lang="en-CA" dirty="0"/>
              <a:t>"</a:t>
            </a:r>
            <a:r>
              <a:rPr lang="en-CA" dirty="0" err="1"/>
              <a:t>requestId</a:t>
            </a:r>
            <a:r>
              <a:rPr lang="en-CA" dirty="0"/>
              <a:t>": "33290a37-ad67-42af-b647-c5a236ecd202", </a:t>
            </a:r>
            <a:endParaRPr lang="en-CA" dirty="0"/>
          </a:p>
        </p:txBody>
      </p:sp>
      <p:sp>
        <p:nvSpPr>
          <p:cNvPr id="6" name="Rectangle 5"/>
          <p:cNvSpPr/>
          <p:nvPr/>
        </p:nvSpPr>
        <p:spPr>
          <a:xfrm>
            <a:off x="518160" y="3040062"/>
            <a:ext cx="11430001" cy="1754326"/>
          </a:xfrm>
          <a:prstGeom prst="rect">
            <a:avLst/>
          </a:prstGeom>
          <a:ln>
            <a:solidFill>
              <a:srgbClr val="333333"/>
            </a:solidFill>
          </a:ln>
        </p:spPr>
        <p:txBody>
          <a:bodyPr wrap="square">
            <a:spAutoFit/>
          </a:bodyPr>
          <a:lstStyle/>
          <a:p>
            <a:r>
              <a:rPr lang="en-CA" dirty="0"/>
              <a:t> "color":</a:t>
            </a:r>
            <a:endParaRPr lang="en-CA" dirty="0"/>
          </a:p>
          <a:p>
            <a:r>
              <a:rPr lang="en-CA" dirty="0"/>
              <a:t>	 {"</a:t>
            </a:r>
            <a:r>
              <a:rPr lang="en-CA" dirty="0" err="1"/>
              <a:t>dominantColorForeground</a:t>
            </a:r>
            <a:r>
              <a:rPr lang="en-CA" dirty="0"/>
              <a:t>": "White",</a:t>
            </a:r>
            <a:endParaRPr lang="en-CA" dirty="0"/>
          </a:p>
          <a:p>
            <a:r>
              <a:rPr lang="en-CA" dirty="0"/>
              <a:t>	  "</a:t>
            </a:r>
            <a:r>
              <a:rPr lang="en-CA" dirty="0" err="1"/>
              <a:t>dominantColorBackground</a:t>
            </a:r>
            <a:r>
              <a:rPr lang="en-CA" dirty="0"/>
              <a:t>": "White", </a:t>
            </a:r>
            <a:endParaRPr lang="en-CA" dirty="0"/>
          </a:p>
          <a:p>
            <a:r>
              <a:rPr lang="en-CA" dirty="0"/>
              <a:t>	  "</a:t>
            </a:r>
            <a:r>
              <a:rPr lang="en-CA" dirty="0" err="1"/>
              <a:t>dominantColors</a:t>
            </a:r>
            <a:r>
              <a:rPr lang="en-CA" dirty="0"/>
              <a:t>": ["White"], </a:t>
            </a:r>
            <a:endParaRPr lang="en-CA" dirty="0"/>
          </a:p>
          <a:p>
            <a:r>
              <a:rPr lang="en-CA" dirty="0"/>
              <a:t>	  "</a:t>
            </a:r>
            <a:r>
              <a:rPr lang="en-CA" dirty="0" err="1"/>
              <a:t>accentColor</a:t>
            </a:r>
            <a:r>
              <a:rPr lang="en-CA" dirty="0"/>
              <a:t>": "595144", </a:t>
            </a:r>
            <a:endParaRPr lang="en-CA" dirty="0"/>
          </a:p>
          <a:p>
            <a:r>
              <a:rPr lang="en-CA" dirty="0"/>
              <a:t>	  "</a:t>
            </a:r>
            <a:r>
              <a:rPr lang="en-CA" dirty="0" err="1"/>
              <a:t>isBWImg</a:t>
            </a:r>
            <a:r>
              <a:rPr lang="en-CA" dirty="0"/>
              <a:t>": false},</a:t>
            </a:r>
            <a:endParaRPr lang="en-CA" dirty="0"/>
          </a:p>
        </p:txBody>
      </p:sp>
      <p:sp>
        <p:nvSpPr>
          <p:cNvPr id="8" name="Text Placeholder 14"/>
          <p:cNvSpPr txBox="1"/>
          <p:nvPr/>
        </p:nvSpPr>
        <p:spPr>
          <a:xfrm>
            <a:off x="365760" y="5173662"/>
            <a:ext cx="11704320" cy="572464"/>
          </a:xfrm>
          <a:prstGeom prst="rect">
            <a:avLst/>
          </a:prstGeom>
          <a:ln>
            <a:noFill/>
          </a:ln>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800" kern="1200" spc="-30" baseline="0">
                <a:solidFill>
                  <a:srgbClr val="0072C6"/>
                </a:solidFill>
                <a:latin typeface="+mj-lt"/>
                <a:ea typeface="+mn-ea"/>
                <a:cs typeface="+mn-cs"/>
              </a:defRPr>
            </a:lvl1pPr>
            <a:lvl2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t>{"key":[listvalue0, listvalue1, listvalue2, …]}</a:t>
            </a:r>
            <a:endParaRPr lang="en-US" b="1" dirty="0"/>
          </a:p>
        </p:txBody>
      </p:sp>
      <p:sp>
        <p:nvSpPr>
          <p:cNvPr id="9" name="Rectangle 8"/>
          <p:cNvSpPr/>
          <p:nvPr/>
        </p:nvSpPr>
        <p:spPr>
          <a:xfrm>
            <a:off x="502919" y="5783262"/>
            <a:ext cx="11430001" cy="369332"/>
          </a:xfrm>
          <a:prstGeom prst="rect">
            <a:avLst/>
          </a:prstGeom>
          <a:ln>
            <a:solidFill>
              <a:srgbClr val="333333"/>
            </a:solidFill>
          </a:ln>
        </p:spPr>
        <p:txBody>
          <a:bodyPr wrap="square">
            <a:spAutoFit/>
          </a:bodyPr>
          <a:lstStyle/>
          <a:p>
            <a:r>
              <a:rPr lang="en-CA" dirty="0"/>
              <a:t>{"tags": ["bear", "polar", "animal", "mammal", "outdoor", "water", "white", "large", "walking", "snow", "standing"] </a:t>
            </a:r>
            <a:endParaRPr lang="en-CA" dirty="0"/>
          </a:p>
        </p:txBody>
      </p:sp>
      <p:sp>
        <p:nvSpPr>
          <p:cNvPr id="10" name="Text Placeholder 14"/>
          <p:cNvSpPr txBox="1"/>
          <p:nvPr/>
        </p:nvSpPr>
        <p:spPr>
          <a:xfrm>
            <a:off x="503237" y="2430462"/>
            <a:ext cx="11704320" cy="572464"/>
          </a:xfrm>
          <a:prstGeom prst="rect">
            <a:avLst/>
          </a:prstGeom>
          <a:ln>
            <a:noFill/>
          </a:ln>
        </p:spPr>
        <p:txBody>
          <a:bodyPr vert="horz" wrap="square" lIns="91440" tIns="91440" rIns="91440" bIns="91440" rtlCol="0">
            <a:spAutoFit/>
          </a:bodyPr>
          <a:lstStyle>
            <a:lvl1pPr marL="0" marR="0" indent="0" algn="l" defTabSz="932815" rtl="0" eaLnBrk="1" fontAlgn="auto" latinLnBrk="0" hangingPunct="1">
              <a:lnSpc>
                <a:spcPct val="90000"/>
              </a:lnSpc>
              <a:spcBef>
                <a:spcPts val="600"/>
              </a:spcBef>
              <a:spcAft>
                <a:spcPts val="0"/>
              </a:spcAft>
              <a:buClrTx/>
              <a:buSzPct val="90000"/>
              <a:buFont typeface="Arial" panose="020B0604020202020204" pitchFamily="34" charset="0"/>
              <a:buNone/>
              <a:defRPr sz="2800" kern="1200" spc="-30" baseline="0">
                <a:solidFill>
                  <a:srgbClr val="0072C6"/>
                </a:solidFill>
                <a:latin typeface="+mj-lt"/>
                <a:ea typeface="+mn-ea"/>
                <a:cs typeface="+mn-cs"/>
              </a:defRPr>
            </a:lvl1pPr>
            <a:lvl2pPr marL="2286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2pPr>
            <a:lvl3pPr marL="4572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3pPr>
            <a:lvl4pPr marL="6858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4pPr>
            <a:lvl5pPr marL="914400" marR="0" indent="-228600" algn="l" defTabSz="932815" rtl="0" eaLnBrk="1" fontAlgn="auto" latinLnBrk="0" hangingPunct="1">
              <a:lnSpc>
                <a:spcPct val="90000"/>
              </a:lnSpc>
              <a:spcBef>
                <a:spcPts val="600"/>
              </a:spcBef>
              <a:spcAft>
                <a:spcPts val="0"/>
              </a:spcAft>
              <a:buClrTx/>
              <a:buSzPct val="90000"/>
              <a:buFont typeface="Arial" panose="020B0604020202020204" pitchFamily="34" charset="0"/>
              <a:buChar char="•"/>
              <a:defRPr sz="2000" kern="1200" spc="0" baseline="0">
                <a:gradFill>
                  <a:gsLst>
                    <a:gs pos="1250">
                      <a:schemeClr val="tx1"/>
                    </a:gs>
                    <a:gs pos="100000">
                      <a:schemeClr val="tx1"/>
                    </a:gs>
                  </a:gsLst>
                  <a:lin ang="5400000" scaled="0"/>
                </a:gra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b="1" dirty="0"/>
              <a:t>{"key":{"subkey0":"subvalue0","subkey1":"subvalue1", …}</a:t>
            </a:r>
            <a:endParaRPr lang="en-US"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CA" b="1" dirty="0"/>
              <a:t>To retrieve the value from a "</a:t>
            </a:r>
            <a:r>
              <a:rPr lang="en-CA" b="1" dirty="0" err="1"/>
              <a:t>key":"value</a:t>
            </a:r>
            <a:r>
              <a:rPr lang="en-CA" b="1" dirty="0"/>
              <a:t>" request the key name  </a:t>
            </a:r>
            <a:r>
              <a:rPr lang="zh-CN" altLang="en-CA" b="1" dirty="0"/>
              <a:t>获取值可以通过键名</a:t>
            </a:r>
            <a:endParaRPr lang="zh-CN" altLang="en-CA" b="1" dirty="0"/>
          </a:p>
        </p:txBody>
      </p:sp>
      <p:sp>
        <p:nvSpPr>
          <p:cNvPr id="2" name="Rectangle 1"/>
          <p:cNvSpPr/>
          <p:nvPr/>
        </p:nvSpPr>
        <p:spPr>
          <a:xfrm>
            <a:off x="503237" y="2416111"/>
            <a:ext cx="11430000" cy="369332"/>
          </a:xfrm>
          <a:prstGeom prst="rect">
            <a:avLst/>
          </a:prstGeom>
          <a:ln>
            <a:solidFill>
              <a:srgbClr val="333333"/>
            </a:solidFill>
          </a:ln>
        </p:spPr>
        <p:txBody>
          <a:bodyPr wrap="square">
            <a:spAutoFit/>
          </a:bodyPr>
          <a:lstStyle/>
          <a:p>
            <a:r>
              <a:rPr lang="en-CA" dirty="0">
                <a:highlight>
                  <a:srgbClr val="FFFF00"/>
                </a:highlight>
              </a:rPr>
              <a:t>"</a:t>
            </a:r>
            <a:r>
              <a:rPr lang="en-CA" dirty="0" err="1">
                <a:highlight>
                  <a:srgbClr val="FFFF00"/>
                </a:highlight>
              </a:rPr>
              <a:t>requestId</a:t>
            </a:r>
            <a:r>
              <a:rPr lang="en-CA" dirty="0"/>
              <a:t>": "</a:t>
            </a:r>
            <a:r>
              <a:rPr lang="en-CA" dirty="0">
                <a:highlight>
                  <a:srgbClr val="00FFFF"/>
                </a:highlight>
              </a:rPr>
              <a:t>33290a37-ad67-42af-b647-c5a236ecd202</a:t>
            </a:r>
            <a:r>
              <a:rPr lang="en-CA" dirty="0"/>
              <a:t>", </a:t>
            </a:r>
            <a:endParaRPr lang="en-CA" dirty="0"/>
          </a:p>
        </p:txBody>
      </p:sp>
      <p:sp>
        <p:nvSpPr>
          <p:cNvPr id="3" name="Rectangle 2"/>
          <p:cNvSpPr/>
          <p:nvPr/>
        </p:nvSpPr>
        <p:spPr>
          <a:xfrm>
            <a:off x="484953" y="3127930"/>
            <a:ext cx="5705408" cy="523220"/>
          </a:xfrm>
          <a:prstGeom prst="rect">
            <a:avLst/>
          </a:prstGeom>
        </p:spPr>
        <p:txBody>
          <a:bodyPr wrap="none">
            <a:spAutoFit/>
          </a:bodyPr>
          <a:lstStyle/>
          <a:p>
            <a:r>
              <a:rPr lang="en-CA" sz="2800" dirty="0">
                <a:solidFill>
                  <a:srgbClr val="333333"/>
                </a:solidFill>
                <a:latin typeface="Consolas" panose="020B0609020204030204" pitchFamily="49" charset="0"/>
              </a:rPr>
              <a:t>print (results[</a:t>
            </a:r>
            <a:r>
              <a:rPr lang="en-CA" sz="2800" dirty="0">
                <a:solidFill>
                  <a:srgbClr val="C00000"/>
                </a:solidFill>
                <a:latin typeface="Consolas" panose="020B0609020204030204" pitchFamily="49" charset="0"/>
              </a:rPr>
              <a:t>'</a:t>
            </a:r>
            <a:r>
              <a:rPr lang="en-CA" sz="2800" dirty="0" err="1">
                <a:solidFill>
                  <a:srgbClr val="C00000"/>
                </a:solidFill>
                <a:highlight>
                  <a:srgbClr val="FFFF00"/>
                </a:highlight>
                <a:latin typeface="Consolas" panose="020B0609020204030204" pitchFamily="49" charset="0"/>
              </a:rPr>
              <a:t>requestId</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a:t>
            </a:r>
            <a:endParaRPr lang="en-CA" sz="2800" b="0" dirty="0">
              <a:solidFill>
                <a:srgbClr val="333333"/>
              </a:solidFill>
              <a:effectLst/>
              <a:latin typeface="Consolas" panose="020B0609020204030204" pitchFamily="49" charset="0"/>
            </a:endParaRPr>
          </a:p>
        </p:txBody>
      </p:sp>
      <p:sp>
        <p:nvSpPr>
          <p:cNvPr id="4" name="Rectangle 3"/>
          <p:cNvSpPr/>
          <p:nvPr/>
        </p:nvSpPr>
        <p:spPr>
          <a:xfrm>
            <a:off x="488839" y="3945532"/>
            <a:ext cx="11429999" cy="1631216"/>
          </a:xfrm>
          <a:prstGeom prst="rect">
            <a:avLst/>
          </a:prstGeom>
          <a:solidFill>
            <a:srgbClr val="737373"/>
          </a:solidFill>
        </p:spPr>
        <p:txBody>
          <a:bodyPr wrap="square">
            <a:spAutoFit/>
          </a:bodyPr>
          <a:lstStyle/>
          <a:p>
            <a:r>
              <a:rPr lang="en-CA" sz="2800" dirty="0">
                <a:highlight>
                  <a:srgbClr val="00FFFF"/>
                </a:highlight>
                <a:latin typeface="Consolas" panose="020B0609020204030204" pitchFamily="49" charset="0"/>
              </a:rPr>
              <a:t>33290a37-ad67-42af-b647-c5a236ecd202</a:t>
            </a:r>
            <a:endParaRPr lang="en-CA" sz="2800"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a:p>
            <a:endParaRPr lang="en-CA" dirty="0">
              <a:highlight>
                <a:srgbClr val="00FFFF"/>
              </a:highlight>
              <a:latin typeface="Consolas" panose="020B0609020204030204" pitchFamily="49" charset="0"/>
            </a:endParaRPr>
          </a:p>
        </p:txBody>
      </p:sp>
      <p:sp>
        <p:nvSpPr>
          <p:cNvPr id="13" name="Rectangle 12"/>
          <p:cNvSpPr/>
          <p:nvPr/>
        </p:nvSpPr>
        <p:spPr>
          <a:xfrm>
            <a:off x="503237" y="2049462"/>
            <a:ext cx="842090" cy="369332"/>
          </a:xfrm>
          <a:prstGeom prst="rect">
            <a:avLst/>
          </a:prstGeom>
        </p:spPr>
        <p:txBody>
          <a:bodyPr wrap="none">
            <a:spAutoFit/>
          </a:bodyPr>
          <a:lstStyle/>
          <a:p>
            <a:r>
              <a:rPr lang="en-CA" dirty="0"/>
              <a:t>results</a:t>
            </a:r>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65760" y="365760"/>
            <a:ext cx="11704320" cy="914400"/>
          </a:xfrm>
        </p:spPr>
        <p:txBody>
          <a:bodyPr/>
          <a:lstStyle/>
          <a:p>
            <a:r>
              <a:rPr lang="en-US" sz="3600" b="1" dirty="0"/>
              <a:t>To request a value from a {"key":{"subkey0":"subvalue0",      </a:t>
            </a:r>
            <a:br>
              <a:rPr lang="en-US" sz="3600" b="1" dirty="0"/>
            </a:br>
            <a:r>
              <a:rPr lang="en-US" sz="3600" b="1" dirty="0"/>
              <a:t>           "subkey1":"subvalue1",…}</a:t>
            </a:r>
            <a:br>
              <a:rPr lang="en-US" sz="3600" b="1" dirty="0"/>
            </a:br>
            <a:r>
              <a:rPr lang="en-US" sz="3600" b="1" dirty="0"/>
              <a:t> specify the key name and the subkey name</a:t>
            </a:r>
            <a:br>
              <a:rPr lang="en-US" sz="3600" b="1" dirty="0"/>
            </a:br>
            <a:r>
              <a:rPr lang="zh-CN" altLang="en-US" sz="3600" b="1" dirty="0"/>
              <a:t>多级的键值对可以通过连续读取</a:t>
            </a:r>
            <a:r>
              <a:rPr lang="zh-CN" altLang="en-US" sz="3600" b="1" dirty="0"/>
              <a:t>键取到值</a:t>
            </a:r>
            <a:endParaRPr lang="zh-CN" altLang="en-US" sz="3600" b="1" dirty="0"/>
          </a:p>
        </p:txBody>
      </p:sp>
      <p:sp>
        <p:nvSpPr>
          <p:cNvPr id="6" name="Rectangle 5"/>
          <p:cNvSpPr/>
          <p:nvPr/>
        </p:nvSpPr>
        <p:spPr>
          <a:xfrm>
            <a:off x="528253" y="3523337"/>
            <a:ext cx="11430001" cy="2031325"/>
          </a:xfrm>
          <a:prstGeom prst="rect">
            <a:avLst/>
          </a:prstGeom>
          <a:ln>
            <a:solidFill>
              <a:srgbClr val="333333"/>
            </a:solidFill>
          </a:ln>
        </p:spPr>
        <p:txBody>
          <a:bodyPr wrap="square">
            <a:spAutoFit/>
          </a:bodyPr>
          <a:lstStyle/>
          <a:p>
            <a:r>
              <a:rPr lang="en-CA" dirty="0"/>
              <a:t> "</a:t>
            </a:r>
            <a:r>
              <a:rPr lang="en-CA" dirty="0">
                <a:highlight>
                  <a:srgbClr val="FFFF00"/>
                </a:highlight>
              </a:rPr>
              <a:t>color</a:t>
            </a:r>
            <a:r>
              <a:rPr lang="en-CA" dirty="0"/>
              <a:t>":</a:t>
            </a:r>
            <a:endParaRPr lang="en-CA" dirty="0"/>
          </a:p>
          <a:p>
            <a:r>
              <a:rPr lang="en-CA" dirty="0"/>
              <a:t>	 {"</a:t>
            </a:r>
            <a:r>
              <a:rPr lang="en-CA" dirty="0" err="1"/>
              <a:t>dominantColorForeground</a:t>
            </a:r>
            <a:r>
              <a:rPr lang="en-CA" dirty="0"/>
              <a:t>": "White",</a:t>
            </a:r>
            <a:endParaRPr lang="en-CA" dirty="0"/>
          </a:p>
          <a:p>
            <a:r>
              <a:rPr lang="en-CA" dirty="0"/>
              <a:t>	  "</a:t>
            </a:r>
            <a:r>
              <a:rPr lang="en-CA" dirty="0" err="1">
                <a:highlight>
                  <a:srgbClr val="00FF00"/>
                </a:highlight>
              </a:rPr>
              <a:t>dominantColorBackground</a:t>
            </a:r>
            <a:r>
              <a:rPr lang="en-CA" dirty="0"/>
              <a:t>": "</a:t>
            </a:r>
            <a:r>
              <a:rPr lang="en-CA" dirty="0">
                <a:highlight>
                  <a:srgbClr val="00FFFF"/>
                </a:highlight>
              </a:rPr>
              <a:t>White</a:t>
            </a:r>
            <a:r>
              <a:rPr lang="en-CA" dirty="0"/>
              <a:t>", </a:t>
            </a:r>
            <a:endParaRPr lang="en-CA" dirty="0"/>
          </a:p>
          <a:p>
            <a:r>
              <a:rPr lang="en-CA" dirty="0"/>
              <a:t>	  "</a:t>
            </a:r>
            <a:r>
              <a:rPr lang="en-CA" dirty="0" err="1"/>
              <a:t>dominantColors</a:t>
            </a:r>
            <a:r>
              <a:rPr lang="en-CA" dirty="0"/>
              <a:t>": ["White"], </a:t>
            </a:r>
            <a:endParaRPr lang="en-CA" dirty="0"/>
          </a:p>
          <a:p>
            <a:r>
              <a:rPr lang="en-CA" dirty="0"/>
              <a:t>	  "</a:t>
            </a:r>
            <a:r>
              <a:rPr lang="en-CA" dirty="0" err="1"/>
              <a:t>accentColor</a:t>
            </a:r>
            <a:r>
              <a:rPr lang="en-CA" dirty="0"/>
              <a:t>": "595144", </a:t>
            </a:r>
            <a:endParaRPr lang="en-CA" dirty="0"/>
          </a:p>
          <a:p>
            <a:r>
              <a:rPr lang="en-CA" dirty="0"/>
              <a:t>	  "</a:t>
            </a:r>
            <a:r>
              <a:rPr lang="en-CA" dirty="0" err="1"/>
              <a:t>isBwImg</a:t>
            </a:r>
            <a:r>
              <a:rPr lang="en-CA" dirty="0"/>
              <a:t>": false, </a:t>
            </a:r>
            <a:endParaRPr lang="en-CA" dirty="0"/>
          </a:p>
          <a:p>
            <a:r>
              <a:rPr lang="en-CA" dirty="0"/>
              <a:t>	  "</a:t>
            </a:r>
            <a:r>
              <a:rPr lang="en-CA" dirty="0" err="1"/>
              <a:t>isBWImg</a:t>
            </a:r>
            <a:r>
              <a:rPr lang="en-CA" dirty="0"/>
              <a:t>": false},</a:t>
            </a:r>
            <a:endParaRPr lang="en-CA" dirty="0"/>
          </a:p>
        </p:txBody>
      </p:sp>
      <p:sp>
        <p:nvSpPr>
          <p:cNvPr id="3" name="Rectangle 2"/>
          <p:cNvSpPr/>
          <p:nvPr/>
        </p:nvSpPr>
        <p:spPr>
          <a:xfrm>
            <a:off x="519110" y="5622925"/>
            <a:ext cx="11429999" cy="523220"/>
          </a:xfrm>
          <a:prstGeom prst="rect">
            <a:avLst/>
          </a:prstGeom>
        </p:spPr>
        <p:txBody>
          <a:bodyPr wrap="square">
            <a:spAutoFit/>
          </a:bodyPr>
          <a:lstStyle/>
          <a:p>
            <a:r>
              <a:rPr lang="en-CA" sz="2800" dirty="0">
                <a:solidFill>
                  <a:srgbClr val="333333"/>
                </a:solidFill>
                <a:latin typeface="Consolas" panose="020B0609020204030204" pitchFamily="49" charset="0"/>
              </a:rPr>
              <a:t>print(results[</a:t>
            </a:r>
            <a:r>
              <a:rPr lang="en-CA" sz="2800" dirty="0">
                <a:solidFill>
                  <a:srgbClr val="C00000"/>
                </a:solidFill>
                <a:latin typeface="Consolas" panose="020B0609020204030204" pitchFamily="49" charset="0"/>
              </a:rPr>
              <a:t>'</a:t>
            </a:r>
            <a:r>
              <a:rPr lang="en-CA" sz="2800" dirty="0">
                <a:solidFill>
                  <a:srgbClr val="C00000"/>
                </a:solidFill>
                <a:highlight>
                  <a:srgbClr val="FFFF00"/>
                </a:highlight>
                <a:latin typeface="Consolas" panose="020B0609020204030204" pitchFamily="49" charset="0"/>
              </a:rPr>
              <a:t>color</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a:t>
            </a:r>
            <a:r>
              <a:rPr lang="en-CA" sz="2800" dirty="0">
                <a:solidFill>
                  <a:srgbClr val="C00000"/>
                </a:solidFill>
                <a:latin typeface="Consolas" panose="020B0609020204030204" pitchFamily="49" charset="0"/>
              </a:rPr>
              <a:t>'</a:t>
            </a:r>
            <a:r>
              <a:rPr lang="en-CA" sz="2800" dirty="0" err="1">
                <a:solidFill>
                  <a:srgbClr val="C00000"/>
                </a:solidFill>
                <a:highlight>
                  <a:srgbClr val="00FF00"/>
                </a:highlight>
                <a:latin typeface="Consolas" panose="020B0609020204030204" pitchFamily="49" charset="0"/>
              </a:rPr>
              <a:t>dominantColorBackground</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a:t>
            </a:r>
            <a:endParaRPr lang="en-CA" sz="2800" b="0" dirty="0">
              <a:solidFill>
                <a:srgbClr val="333333"/>
              </a:solidFill>
              <a:effectLst/>
              <a:latin typeface="Consolas" panose="020B0609020204030204" pitchFamily="49" charset="0"/>
            </a:endParaRPr>
          </a:p>
        </p:txBody>
      </p:sp>
      <p:sp>
        <p:nvSpPr>
          <p:cNvPr id="4" name="Rectangle 3"/>
          <p:cNvSpPr/>
          <p:nvPr/>
        </p:nvSpPr>
        <p:spPr>
          <a:xfrm>
            <a:off x="528253" y="6259433"/>
            <a:ext cx="11420856" cy="523220"/>
          </a:xfrm>
          <a:prstGeom prst="rect">
            <a:avLst/>
          </a:prstGeom>
          <a:solidFill>
            <a:srgbClr val="737373"/>
          </a:solidFill>
        </p:spPr>
        <p:txBody>
          <a:bodyPr wrap="square">
            <a:spAutoFit/>
          </a:bodyPr>
          <a:lstStyle/>
          <a:p>
            <a:r>
              <a:rPr lang="en-CA" sz="2800" dirty="0">
                <a:highlight>
                  <a:srgbClr val="00FFFF"/>
                </a:highlight>
                <a:latin typeface="Consolas" panose="020B0609020204030204" pitchFamily="49" charset="0"/>
              </a:rPr>
              <a:t>White</a:t>
            </a:r>
            <a:endParaRPr lang="en-CA" dirty="0">
              <a:highlight>
                <a:srgbClr val="00FFFF"/>
              </a:highlight>
              <a:latin typeface="Consolas" panose="020B0609020204030204" pitchFamily="49" charset="0"/>
            </a:endParaRPr>
          </a:p>
        </p:txBody>
      </p:sp>
      <p:sp>
        <p:nvSpPr>
          <p:cNvPr id="13" name="Rectangle 12"/>
          <p:cNvSpPr/>
          <p:nvPr/>
        </p:nvSpPr>
        <p:spPr>
          <a:xfrm>
            <a:off x="503237" y="3101855"/>
            <a:ext cx="842090" cy="369332"/>
          </a:xfrm>
          <a:prstGeom prst="rect">
            <a:avLst/>
          </a:prstGeom>
        </p:spPr>
        <p:txBody>
          <a:bodyPr wrap="none">
            <a:spAutoFit/>
          </a:bodyPr>
          <a:lstStyle/>
          <a:p>
            <a:r>
              <a:rPr lang="en-CA" dirty="0"/>
              <a:t>results</a:t>
            </a:r>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sz="3600" b="1" dirty="0"/>
              <a:t>To retrieve a value from a </a:t>
            </a:r>
            <a:br>
              <a:rPr lang="en-US" sz="3600" b="1" dirty="0"/>
            </a:br>
            <a:r>
              <a:rPr lang="en-US" sz="3600" b="1" dirty="0"/>
              <a:t>{"key":[listvalue0, listvalue1, listvalue2, …]}</a:t>
            </a:r>
            <a:br>
              <a:rPr lang="en-US" sz="3600" b="1" dirty="0"/>
            </a:br>
            <a:r>
              <a:rPr lang="en-US" sz="3600" b="1" dirty="0"/>
              <a:t>specify the </a:t>
            </a:r>
            <a:r>
              <a:rPr lang="en-US" sz="3600" b="1" dirty="0" err="1"/>
              <a:t>keyname</a:t>
            </a:r>
            <a:r>
              <a:rPr lang="en-US" sz="3600" b="1" dirty="0"/>
              <a:t> and index position of the value to retrieve </a:t>
            </a:r>
            <a:r>
              <a:rPr lang="zh-CN" altLang="en-US" sz="3600" b="1" dirty="0"/>
              <a:t>对包含集合的键值对可以通过键结合索引获取值</a:t>
            </a:r>
            <a:endParaRPr lang="zh-CN" altLang="en-US" sz="3600" b="1" dirty="0"/>
          </a:p>
        </p:txBody>
      </p:sp>
      <p:sp>
        <p:nvSpPr>
          <p:cNvPr id="9" name="Rectangle 8"/>
          <p:cNvSpPr/>
          <p:nvPr/>
        </p:nvSpPr>
        <p:spPr>
          <a:xfrm>
            <a:off x="343480" y="3607606"/>
            <a:ext cx="11726600" cy="1754326"/>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endParaRPr lang="en-CA" dirty="0"/>
          </a:p>
          <a:p>
            <a:r>
              <a:rPr lang="en-CA" dirty="0"/>
              <a:t>    {"</a:t>
            </a:r>
            <a:r>
              <a:rPr lang="en-CA" dirty="0">
                <a:highlight>
                  <a:srgbClr val="00FF00"/>
                </a:highlight>
              </a:rPr>
              <a:t>tags</a:t>
            </a:r>
            <a:r>
              <a:rPr lang="en-CA" dirty="0"/>
              <a:t>": </a:t>
            </a:r>
            <a:endParaRPr lang="en-CA" dirty="0"/>
          </a:p>
          <a:p>
            <a:r>
              <a:rPr lang="en-CA" dirty="0"/>
              <a:t>               ["</a:t>
            </a:r>
            <a:r>
              <a:rPr lang="en-CA" dirty="0">
                <a:highlight>
                  <a:srgbClr val="00FFFF"/>
                </a:highlight>
              </a:rPr>
              <a:t>bear</a:t>
            </a:r>
            <a:r>
              <a:rPr lang="en-CA" dirty="0"/>
              <a:t>", "polar", "animal", "mammal", "outdoor", "water", "white", "large", "walking", "snow", "standing"], </a:t>
            </a:r>
            <a:endParaRPr lang="en-CA" dirty="0"/>
          </a:p>
          <a:p>
            <a:r>
              <a:rPr lang="en-CA" dirty="0"/>
              <a:t>     "captions": </a:t>
            </a:r>
            <a:endParaRPr lang="en-CA" dirty="0"/>
          </a:p>
          <a:p>
            <a:r>
              <a:rPr lang="en-CA" dirty="0"/>
              <a:t>	[{"text": "a large white polar bear walking in the water", "confidence": 0.7419737378283093}]</a:t>
            </a:r>
            <a:endParaRPr lang="en-CA" dirty="0"/>
          </a:p>
          <a:p>
            <a:r>
              <a:rPr lang="en-CA" dirty="0"/>
              <a:t>     },</a:t>
            </a:r>
            <a:endParaRPr lang="en-CA" dirty="0"/>
          </a:p>
        </p:txBody>
      </p:sp>
      <p:sp>
        <p:nvSpPr>
          <p:cNvPr id="5" name="Rectangle 4"/>
          <p:cNvSpPr/>
          <p:nvPr/>
        </p:nvSpPr>
        <p:spPr>
          <a:xfrm>
            <a:off x="305434" y="5778868"/>
            <a:ext cx="8071440" cy="523220"/>
          </a:xfrm>
          <a:prstGeom prst="rect">
            <a:avLst/>
          </a:prstGeom>
        </p:spPr>
        <p:txBody>
          <a:bodyPr wrap="none">
            <a:spAutoFit/>
          </a:bodyPr>
          <a:lstStyle/>
          <a:p>
            <a:r>
              <a:rPr lang="en-CA" sz="2800" dirty="0">
                <a:solidFill>
                  <a:srgbClr val="333333"/>
                </a:solidFill>
                <a:latin typeface="Consolas" panose="020B0609020204030204" pitchFamily="49" charset="0"/>
              </a:rPr>
              <a:t>print(results[</a:t>
            </a:r>
            <a:r>
              <a:rPr lang="en-CA" sz="2800" dirty="0">
                <a:solidFill>
                  <a:srgbClr val="C00000"/>
                </a:solidFill>
                <a:latin typeface="Consolas" panose="020B0609020204030204" pitchFamily="49" charset="0"/>
              </a:rPr>
              <a:t>'</a:t>
            </a:r>
            <a:r>
              <a:rPr lang="en-CA" sz="2800" dirty="0">
                <a:solidFill>
                  <a:srgbClr val="C00000"/>
                </a:solidFill>
                <a:highlight>
                  <a:srgbClr val="FFFF00"/>
                </a:highlight>
                <a:latin typeface="Consolas" panose="020B0609020204030204" pitchFamily="49" charset="0"/>
              </a:rPr>
              <a:t>description</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a:t>
            </a:r>
            <a:r>
              <a:rPr lang="en-CA" sz="2800" dirty="0">
                <a:solidFill>
                  <a:srgbClr val="C00000"/>
                </a:solidFill>
                <a:latin typeface="Consolas" panose="020B0609020204030204" pitchFamily="49" charset="0"/>
              </a:rPr>
              <a:t>'</a:t>
            </a:r>
            <a:r>
              <a:rPr lang="en-CA" sz="2800" dirty="0">
                <a:solidFill>
                  <a:srgbClr val="C00000"/>
                </a:solidFill>
                <a:highlight>
                  <a:srgbClr val="00FF00"/>
                </a:highlight>
                <a:latin typeface="Consolas" panose="020B0609020204030204" pitchFamily="49" charset="0"/>
              </a:rPr>
              <a:t>tags</a:t>
            </a:r>
            <a:r>
              <a:rPr lang="en-CA" sz="2800" dirty="0">
                <a:solidFill>
                  <a:srgbClr val="C00000"/>
                </a:solidFill>
                <a:latin typeface="Consolas" panose="020B0609020204030204" pitchFamily="49" charset="0"/>
              </a:rPr>
              <a:t>'</a:t>
            </a:r>
            <a:r>
              <a:rPr lang="en-CA" sz="2800" dirty="0">
                <a:solidFill>
                  <a:srgbClr val="333333"/>
                </a:solidFill>
                <a:latin typeface="Consolas" panose="020B0609020204030204" pitchFamily="49" charset="0"/>
              </a:rPr>
              <a:t>][0])</a:t>
            </a:r>
            <a:endParaRPr lang="en-CA" sz="2800" b="0" dirty="0">
              <a:solidFill>
                <a:srgbClr val="333333"/>
              </a:solidFill>
              <a:effectLst/>
              <a:latin typeface="Consolas" panose="020B0609020204030204" pitchFamily="49" charset="0"/>
            </a:endParaRPr>
          </a:p>
        </p:txBody>
      </p:sp>
      <p:sp>
        <p:nvSpPr>
          <p:cNvPr id="7" name="Rectangle 6"/>
          <p:cNvSpPr/>
          <p:nvPr/>
        </p:nvSpPr>
        <p:spPr>
          <a:xfrm>
            <a:off x="350837" y="6326842"/>
            <a:ext cx="11430001" cy="523220"/>
          </a:xfrm>
          <a:prstGeom prst="rect">
            <a:avLst/>
          </a:prstGeom>
          <a:solidFill>
            <a:srgbClr val="737373"/>
          </a:solidFill>
        </p:spPr>
        <p:txBody>
          <a:bodyPr wrap="square">
            <a:spAutoFit/>
          </a:bodyPr>
          <a:lstStyle/>
          <a:p>
            <a:r>
              <a:rPr lang="en-CA" sz="2800" dirty="0">
                <a:highlight>
                  <a:srgbClr val="00FFFF"/>
                </a:highlight>
                <a:latin typeface="Consolas" panose="020B0609020204030204" pitchFamily="49" charset="0"/>
              </a:rPr>
              <a:t>bear</a:t>
            </a:r>
            <a:endParaRPr lang="en-CA" sz="2800" dirty="0">
              <a:highlight>
                <a:srgbClr val="00FFFF"/>
              </a:highlight>
              <a:latin typeface="Consolas" panose="020B0609020204030204" pitchFamily="49" charset="0"/>
            </a:endParaRPr>
          </a:p>
        </p:txBody>
      </p:sp>
      <p:sp>
        <p:nvSpPr>
          <p:cNvPr id="16" name="Rectangle 15"/>
          <p:cNvSpPr/>
          <p:nvPr/>
        </p:nvSpPr>
        <p:spPr>
          <a:xfrm>
            <a:off x="503237" y="3101855"/>
            <a:ext cx="842090" cy="369332"/>
          </a:xfrm>
          <a:prstGeom prst="rect">
            <a:avLst/>
          </a:prstGeom>
        </p:spPr>
        <p:txBody>
          <a:bodyPr wrap="none">
            <a:spAutoFit/>
          </a:bodyPr>
          <a:lstStyle/>
          <a:p>
            <a:r>
              <a:rPr lang="en-CA" dirty="0"/>
              <a:t>results</a:t>
            </a:r>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b="1" dirty="0"/>
              <a:t>Use a loop to retrieve all values from a </a:t>
            </a:r>
            <a:br>
              <a:rPr lang="en-US" b="1" dirty="0"/>
            </a:br>
            <a:r>
              <a:rPr lang="en-US" b="1" dirty="0"/>
              <a:t>{"key":[listvalue0, listvalue1, listvalue2, …]}</a:t>
            </a:r>
            <a:br>
              <a:rPr lang="en-US" b="1" dirty="0"/>
            </a:br>
            <a:r>
              <a:rPr lang="zh-CN" altLang="en-US" b="1" dirty="0"/>
              <a:t>可以使用循环遍历获取所有的值</a:t>
            </a:r>
            <a:br>
              <a:rPr lang="en-US" b="1" dirty="0"/>
            </a:br>
            <a:endParaRPr lang="en-CA" b="1" dirty="0"/>
          </a:p>
        </p:txBody>
      </p:sp>
      <p:sp>
        <p:nvSpPr>
          <p:cNvPr id="9" name="Rectangle 8"/>
          <p:cNvSpPr/>
          <p:nvPr/>
        </p:nvSpPr>
        <p:spPr>
          <a:xfrm>
            <a:off x="365760" y="2352536"/>
            <a:ext cx="11430001" cy="1754326"/>
          </a:xfrm>
          <a:prstGeom prst="rect">
            <a:avLst/>
          </a:prstGeom>
          <a:ln>
            <a:solidFill>
              <a:srgbClr val="333333"/>
            </a:solidFill>
          </a:ln>
        </p:spPr>
        <p:txBody>
          <a:bodyPr wrap="square">
            <a:spAutoFit/>
          </a:bodyPr>
          <a:lstStyle/>
          <a:p>
            <a:r>
              <a:rPr lang="en-CA" dirty="0"/>
              <a:t>"</a:t>
            </a:r>
            <a:r>
              <a:rPr lang="en-CA" dirty="0">
                <a:highlight>
                  <a:srgbClr val="FFFF00"/>
                </a:highlight>
              </a:rPr>
              <a:t>description</a:t>
            </a:r>
            <a:r>
              <a:rPr lang="en-CA" dirty="0"/>
              <a:t>": </a:t>
            </a:r>
            <a:endParaRPr lang="en-CA" dirty="0"/>
          </a:p>
          <a:p>
            <a:r>
              <a:rPr lang="en-CA" dirty="0"/>
              <a:t>	{"</a:t>
            </a:r>
            <a:r>
              <a:rPr lang="en-CA" dirty="0">
                <a:highlight>
                  <a:srgbClr val="00FF00"/>
                </a:highlight>
              </a:rPr>
              <a:t>tags</a:t>
            </a:r>
            <a:r>
              <a:rPr lang="en-CA" dirty="0"/>
              <a:t>": </a:t>
            </a:r>
            <a:endParaRPr lang="en-CA" dirty="0"/>
          </a:p>
          <a:p>
            <a:r>
              <a:rPr lang="en-CA" dirty="0"/>
              <a:t>	       ["</a:t>
            </a:r>
            <a:r>
              <a:rPr lang="en-CA" dirty="0">
                <a:highlight>
                  <a:srgbClr val="00FFFF"/>
                </a:highlight>
              </a:rPr>
              <a:t>bear", "polar", "animal", "mammal", "outdoor", "water", "white", "large", "walking", "snow"], </a:t>
            </a:r>
            <a:endParaRPr lang="en-CA" dirty="0">
              <a:highlight>
                <a:srgbClr val="00FFFF"/>
              </a:highlight>
            </a:endParaRPr>
          </a:p>
          <a:p>
            <a:r>
              <a:rPr lang="en-CA" dirty="0"/>
              <a:t>                "captions": </a:t>
            </a:r>
            <a:endParaRPr lang="en-CA" dirty="0"/>
          </a:p>
          <a:p>
            <a:r>
              <a:rPr lang="en-CA" dirty="0"/>
              <a:t>	[{"text": "a large white polar bear walking in the water", "confidence": 0.7419737378283093}]</a:t>
            </a:r>
            <a:endParaRPr lang="en-CA" dirty="0"/>
          </a:p>
          <a:p>
            <a:r>
              <a:rPr lang="en-CA" dirty="0"/>
              <a:t>	},</a:t>
            </a:r>
            <a:endParaRPr lang="en-CA" dirty="0"/>
          </a:p>
        </p:txBody>
      </p:sp>
      <p:sp>
        <p:nvSpPr>
          <p:cNvPr id="5" name="Rectangle 4"/>
          <p:cNvSpPr/>
          <p:nvPr/>
        </p:nvSpPr>
        <p:spPr>
          <a:xfrm>
            <a:off x="365760" y="4259262"/>
            <a:ext cx="7491153" cy="830997"/>
          </a:xfrm>
          <a:prstGeom prst="rect">
            <a:avLst/>
          </a:prstGeom>
        </p:spPr>
        <p:txBody>
          <a:bodyPr wrap="none">
            <a:spAutoFit/>
          </a:bodyPr>
          <a:lstStyle/>
          <a:p>
            <a:r>
              <a:rPr lang="en-US" sz="2400" dirty="0">
                <a:latin typeface="Consolas" panose="020B0609020204030204" pitchFamily="49" charset="0"/>
              </a:rPr>
              <a:t>for item in results[</a:t>
            </a:r>
            <a:r>
              <a:rPr lang="en-US" sz="2400" dirty="0">
                <a:solidFill>
                  <a:srgbClr val="C00000"/>
                </a:solidFill>
                <a:latin typeface="Consolas" panose="020B0609020204030204" pitchFamily="49" charset="0"/>
              </a:rPr>
              <a:t>'</a:t>
            </a:r>
            <a:r>
              <a:rPr lang="en-US" sz="2400" dirty="0">
                <a:solidFill>
                  <a:srgbClr val="C00000"/>
                </a:solidFill>
                <a:highlight>
                  <a:srgbClr val="FFFF00"/>
                </a:highlight>
                <a:latin typeface="Consolas" panose="020B0609020204030204" pitchFamily="49" charset="0"/>
              </a:rPr>
              <a:t>description</a:t>
            </a:r>
            <a:r>
              <a:rPr lang="en-US" sz="2400" dirty="0">
                <a:solidFill>
                  <a:srgbClr val="C00000"/>
                </a:solidFill>
                <a:latin typeface="Consolas" panose="020B0609020204030204" pitchFamily="49" charset="0"/>
              </a:rPr>
              <a:t>'</a:t>
            </a:r>
            <a:r>
              <a:rPr lang="en-US" sz="2400" dirty="0">
                <a:latin typeface="Consolas" panose="020B0609020204030204" pitchFamily="49" charset="0"/>
              </a:rPr>
              <a:t>][</a:t>
            </a:r>
            <a:r>
              <a:rPr lang="en-US" sz="2400" dirty="0">
                <a:solidFill>
                  <a:srgbClr val="C00000"/>
                </a:solidFill>
                <a:latin typeface="Consolas" panose="020B0609020204030204" pitchFamily="49" charset="0"/>
              </a:rPr>
              <a:t>'</a:t>
            </a:r>
            <a:r>
              <a:rPr lang="en-US" sz="2400" dirty="0">
                <a:solidFill>
                  <a:srgbClr val="C00000"/>
                </a:solidFill>
                <a:highlight>
                  <a:srgbClr val="00FF00"/>
                </a:highlight>
                <a:latin typeface="Consolas" panose="020B0609020204030204" pitchFamily="49" charset="0"/>
              </a:rPr>
              <a:t>tags</a:t>
            </a:r>
            <a:r>
              <a:rPr lang="en-US" sz="2400" dirty="0">
                <a:solidFill>
                  <a:srgbClr val="C00000"/>
                </a:solidFill>
                <a:latin typeface="Consolas" panose="020B0609020204030204" pitchFamily="49" charset="0"/>
              </a:rPr>
              <a:t>'</a:t>
            </a:r>
            <a:r>
              <a:rPr lang="en-US" sz="2400" dirty="0">
                <a:latin typeface="Consolas" panose="020B0609020204030204" pitchFamily="49" charset="0"/>
              </a:rPr>
              <a:t>]:</a:t>
            </a:r>
            <a:endParaRPr lang="en-US" sz="2400" dirty="0">
              <a:latin typeface="Consolas" panose="020B0609020204030204" pitchFamily="49" charset="0"/>
            </a:endParaRPr>
          </a:p>
          <a:p>
            <a:r>
              <a:rPr lang="en-US" sz="2400" dirty="0">
                <a:latin typeface="Consolas" panose="020B0609020204030204" pitchFamily="49" charset="0"/>
              </a:rPr>
              <a:t>    print(item)</a:t>
            </a:r>
            <a:endParaRPr lang="en-US" sz="2400" dirty="0">
              <a:latin typeface="Consolas" panose="020B0609020204030204" pitchFamily="49" charset="0"/>
            </a:endParaRPr>
          </a:p>
        </p:txBody>
      </p:sp>
      <p:sp>
        <p:nvSpPr>
          <p:cNvPr id="7" name="Rectangle 6"/>
          <p:cNvSpPr/>
          <p:nvPr/>
        </p:nvSpPr>
        <p:spPr>
          <a:xfrm>
            <a:off x="8885237" y="4140140"/>
            <a:ext cx="2895600" cy="2862322"/>
          </a:xfrm>
          <a:prstGeom prst="rect">
            <a:avLst/>
          </a:prstGeom>
          <a:solidFill>
            <a:srgbClr val="737373"/>
          </a:solidFill>
        </p:spPr>
        <p:txBody>
          <a:bodyPr wrap="square">
            <a:spAutoFit/>
          </a:bodyPr>
          <a:lstStyle/>
          <a:p>
            <a:r>
              <a:rPr lang="en-US" dirty="0">
                <a:highlight>
                  <a:srgbClr val="00FFFF"/>
                </a:highlight>
                <a:latin typeface="Consolas" panose="020B0609020204030204" pitchFamily="49" charset="0"/>
              </a:rPr>
              <a:t>bear</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polar</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animal</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mammal</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outdoor</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water</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white</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large</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walking</a:t>
            </a:r>
            <a:endParaRPr lang="en-US" dirty="0">
              <a:highlight>
                <a:srgbClr val="00FFFF"/>
              </a:highlight>
              <a:latin typeface="Consolas" panose="020B0609020204030204" pitchFamily="49" charset="0"/>
            </a:endParaRPr>
          </a:p>
          <a:p>
            <a:r>
              <a:rPr lang="en-US" dirty="0">
                <a:highlight>
                  <a:srgbClr val="00FFFF"/>
                </a:highlight>
                <a:latin typeface="Consolas" panose="020B0609020204030204" pitchFamily="49" charset="0"/>
              </a:rPr>
              <a:t>snow</a:t>
            </a:r>
            <a:endParaRPr lang="en-US" dirty="0">
              <a:highlight>
                <a:srgbClr val="00FFFF"/>
              </a:highlight>
              <a:latin typeface="Consolas" panose="020B0609020204030204" pitchFamily="49" charset="0"/>
            </a:endParaRPr>
          </a:p>
        </p:txBody>
      </p:sp>
      <p:sp>
        <p:nvSpPr>
          <p:cNvPr id="10" name="Rectangle 9"/>
          <p:cNvSpPr/>
          <p:nvPr/>
        </p:nvSpPr>
        <p:spPr>
          <a:xfrm>
            <a:off x="302281" y="2019490"/>
            <a:ext cx="842090" cy="369332"/>
          </a:xfrm>
          <a:prstGeom prst="rect">
            <a:avLst/>
          </a:prstGeom>
        </p:spPr>
        <p:txBody>
          <a:bodyPr wrap="none">
            <a:spAutoFit/>
          </a:bodyPr>
          <a:lstStyle/>
          <a:p>
            <a:r>
              <a:rPr lang="en-CA" dirty="0"/>
              <a:t>results</a:t>
            </a:r>
            <a:endParaRPr lang="en-CA"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You might need to create JSON too!</a:t>
            </a:r>
            <a:br>
              <a:rPr lang="en-CA" dirty="0"/>
            </a:br>
            <a:r>
              <a:rPr lang="zh-CN" altLang="en-CA" dirty="0"/>
              <a:t>你也一定会</a:t>
            </a:r>
            <a:r>
              <a:rPr lang="zh-CN" altLang="en-CA" dirty="0"/>
              <a:t>使用</a:t>
            </a:r>
            <a:r>
              <a:rPr altLang="zh-CN" dirty="0"/>
              <a:t>JSON</a:t>
            </a:r>
            <a:r>
              <a:rPr lang="zh-CN" altLang="en-US" dirty="0"/>
              <a:t>的数据！</a:t>
            </a:r>
            <a:br>
              <a:rPr lang="zh-CN" altLang="en-US" dirty="0"/>
            </a:br>
            <a:endParaRPr lang="zh-CN" altLang="en-US" dirty="0"/>
          </a:p>
        </p:txBody>
      </p:sp>
    </p:spTree>
  </p:cSld>
  <p:clrMapOvr>
    <a:masterClrMapping/>
  </p:clrMapOvr>
  <p:transition>
    <p:fade/>
  </p:transition>
</p:sld>
</file>

<file path=ppt/tags/tag1.xml><?xml version="1.0" encoding="utf-8"?>
<p:tagLst xmlns:p="http://schemas.openxmlformats.org/presentationml/2006/main">
  <p:tag name="THEMEID" val="1"/>
</p:tagLst>
</file>

<file path=ppt/tags/tag10.xml><?xml version="1.0" encoding="utf-8"?>
<p:tagLst xmlns:p="http://schemas.openxmlformats.org/presentationml/2006/main">
  <p:tag name="THEMEID" val="10"/>
</p:tagLst>
</file>

<file path=ppt/tags/tag11.xml><?xml version="1.0" encoding="utf-8"?>
<p:tagLst xmlns:p="http://schemas.openxmlformats.org/presentationml/2006/main">
  <p:tag name="THEMEID" val="11"/>
</p:tagLst>
</file>

<file path=ppt/tags/tag12.xml><?xml version="1.0" encoding="utf-8"?>
<p:tagLst xmlns:p="http://schemas.openxmlformats.org/presentationml/2006/main">
  <p:tag name="THEMEID" val="12"/>
</p:tagLst>
</file>

<file path=ppt/tags/tag13.xml><?xml version="1.0" encoding="utf-8"?>
<p:tagLst xmlns:p="http://schemas.openxmlformats.org/presentationml/2006/main">
  <p:tag name="THEMEIDCC" val="1"/>
</p:tagLst>
</file>

<file path=ppt/tags/tag14.xml><?xml version="1.0" encoding="utf-8"?>
<p:tagLst xmlns:p="http://schemas.openxmlformats.org/presentationml/2006/main">
  <p:tag name="THEMEIDCC" val="2"/>
</p:tagLst>
</file>

<file path=ppt/tags/tag15.xml><?xml version="1.0" encoding="utf-8"?>
<p:tagLst xmlns:p="http://schemas.openxmlformats.org/presentationml/2006/main">
  <p:tag name="THEMEIDCC" val="3"/>
</p:tagLst>
</file>

<file path=ppt/tags/tag16.xml><?xml version="1.0" encoding="utf-8"?>
<p:tagLst xmlns:p="http://schemas.openxmlformats.org/presentationml/2006/main">
  <p:tag name="THEMEIDCC" val="4"/>
</p:tagLst>
</file>

<file path=ppt/tags/tag17.xml><?xml version="1.0" encoding="utf-8"?>
<p:tagLst xmlns:p="http://schemas.openxmlformats.org/presentationml/2006/main">
  <p:tag name="THEMEIDCC" val="5"/>
</p:tagLst>
</file>

<file path=ppt/tags/tag18.xml><?xml version="1.0" encoding="utf-8"?>
<p:tagLst xmlns:p="http://schemas.openxmlformats.org/presentationml/2006/main">
  <p:tag name="THEMEIDCC" val="6"/>
</p:tagLst>
</file>

<file path=ppt/tags/tag19.xml><?xml version="1.0" encoding="utf-8"?>
<p:tagLst xmlns:p="http://schemas.openxmlformats.org/presentationml/2006/main">
  <p:tag name="THEMEIDCC" val="7"/>
</p:tagLst>
</file>

<file path=ppt/tags/tag2.xml><?xml version="1.0" encoding="utf-8"?>
<p:tagLst xmlns:p="http://schemas.openxmlformats.org/presentationml/2006/main">
  <p:tag name="THEMEID" val="2"/>
</p:tagLst>
</file>

<file path=ppt/tags/tag20.xml><?xml version="1.0" encoding="utf-8"?>
<p:tagLst xmlns:p="http://schemas.openxmlformats.org/presentationml/2006/main">
  <p:tag name="THEMEIDCC" val="8"/>
</p:tagLst>
</file>

<file path=ppt/tags/tag21.xml><?xml version="1.0" encoding="utf-8"?>
<p:tagLst xmlns:p="http://schemas.openxmlformats.org/presentationml/2006/main">
  <p:tag name="THEMEIDCC" val="9"/>
</p:tagLst>
</file>

<file path=ppt/tags/tag22.xml><?xml version="1.0" encoding="utf-8"?>
<p:tagLst xmlns:p="http://schemas.openxmlformats.org/presentationml/2006/main">
  <p:tag name="THEMEIDCC" val="10"/>
</p:tagLst>
</file>

<file path=ppt/tags/tag23.xml><?xml version="1.0" encoding="utf-8"?>
<p:tagLst xmlns:p="http://schemas.openxmlformats.org/presentationml/2006/main">
  <p:tag name="THEMEIDCC" val="11"/>
</p:tagLst>
</file>

<file path=ppt/tags/tag24.xml><?xml version="1.0" encoding="utf-8"?>
<p:tagLst xmlns:p="http://schemas.openxmlformats.org/presentationml/2006/main">
  <p:tag name="THEMEIDCC" val="12"/>
</p:tagLst>
</file>

<file path=ppt/tags/tag25.xml><?xml version="1.0" encoding="utf-8"?>
<p:tagLst xmlns:p="http://schemas.openxmlformats.org/presentationml/2006/main">
  <p:tag name="THEMEIDCC" val="1"/>
</p:tagLst>
</file>

<file path=ppt/tags/tag26.xml><?xml version="1.0" encoding="utf-8"?>
<p:tagLst xmlns:p="http://schemas.openxmlformats.org/presentationml/2006/main">
  <p:tag name="THEMEIDCC" val="2"/>
</p:tagLst>
</file>

<file path=ppt/tags/tag27.xml><?xml version="1.0" encoding="utf-8"?>
<p:tagLst xmlns:p="http://schemas.openxmlformats.org/presentationml/2006/main">
  <p:tag name="THEMEIDCC" val="3"/>
</p:tagLst>
</file>

<file path=ppt/tags/tag28.xml><?xml version="1.0" encoding="utf-8"?>
<p:tagLst xmlns:p="http://schemas.openxmlformats.org/presentationml/2006/main">
  <p:tag name="THEMEIDCC" val="4"/>
</p:tagLst>
</file>

<file path=ppt/tags/tag29.xml><?xml version="1.0" encoding="utf-8"?>
<p:tagLst xmlns:p="http://schemas.openxmlformats.org/presentationml/2006/main">
  <p:tag name="THEMEIDCC" val="5"/>
</p:tagLst>
</file>

<file path=ppt/tags/tag3.xml><?xml version="1.0" encoding="utf-8"?>
<p:tagLst xmlns:p="http://schemas.openxmlformats.org/presentationml/2006/main">
  <p:tag name="THEMEID" val="3"/>
</p:tagLst>
</file>

<file path=ppt/tags/tag30.xml><?xml version="1.0" encoding="utf-8"?>
<p:tagLst xmlns:p="http://schemas.openxmlformats.org/presentationml/2006/main">
  <p:tag name="THEMEIDCC" val="6"/>
</p:tagLst>
</file>

<file path=ppt/tags/tag31.xml><?xml version="1.0" encoding="utf-8"?>
<p:tagLst xmlns:p="http://schemas.openxmlformats.org/presentationml/2006/main">
  <p:tag name="THEMEIDCC" val="8"/>
</p:tagLst>
</file>

<file path=ppt/tags/tag32.xml><?xml version="1.0" encoding="utf-8"?>
<p:tagLst xmlns:p="http://schemas.openxmlformats.org/presentationml/2006/main">
  <p:tag name="THEMEIDCC" val="9"/>
</p:tagLst>
</file>

<file path=ppt/tags/tag33.xml><?xml version="1.0" encoding="utf-8"?>
<p:tagLst xmlns:p="http://schemas.openxmlformats.org/presentationml/2006/main">
  <p:tag name="THEMEIDCC" val="10"/>
</p:tagLst>
</file>

<file path=ppt/tags/tag34.xml><?xml version="1.0" encoding="utf-8"?>
<p:tagLst xmlns:p="http://schemas.openxmlformats.org/presentationml/2006/main">
  <p:tag name="THEMEIDCC" val="11"/>
</p:tagLst>
</file>

<file path=ppt/tags/tag35.xml><?xml version="1.0" encoding="utf-8"?>
<p:tagLst xmlns:p="http://schemas.openxmlformats.org/presentationml/2006/main">
  <p:tag name="THEMEIDCC" val="11"/>
</p:tagLst>
</file>

<file path=ppt/tags/tag36.xml><?xml version="1.0" encoding="utf-8"?>
<p:tagLst xmlns:p="http://schemas.openxmlformats.org/presentationml/2006/main">
  <p:tag name="THEMEIDCC" val="12"/>
</p:tagLst>
</file>

<file path=ppt/tags/tag37.xml><?xml version="1.0" encoding="utf-8"?>
<p:tagLst xmlns:p="http://schemas.openxmlformats.org/presentationml/2006/main">
  <p:tag name="THEMEIDCC" val="10"/>
</p:tagLst>
</file>

<file path=ppt/tags/tag38.xml><?xml version="1.0" encoding="utf-8"?>
<p:tagLst xmlns:p="http://schemas.openxmlformats.org/presentationml/2006/main">
  <p:tag name="THEMEIDCC" val="11"/>
</p:tagLst>
</file>

<file path=ppt/tags/tag39.xml><?xml version="1.0" encoding="utf-8"?>
<p:tagLst xmlns:p="http://schemas.openxmlformats.org/presentationml/2006/main">
  <p:tag name="THEMEIDCC" val="11"/>
</p:tagLst>
</file>

<file path=ppt/tags/tag4.xml><?xml version="1.0" encoding="utf-8"?>
<p:tagLst xmlns:p="http://schemas.openxmlformats.org/presentationml/2006/main">
  <p:tag name="THEMEID" val="4"/>
</p:tagLst>
</file>

<file path=ppt/tags/tag5.xml><?xml version="1.0" encoding="utf-8"?>
<p:tagLst xmlns:p="http://schemas.openxmlformats.org/presentationml/2006/main">
  <p:tag name="THEMEID" val="5"/>
</p:tagLst>
</file>

<file path=ppt/tags/tag6.xml><?xml version="1.0" encoding="utf-8"?>
<p:tagLst xmlns:p="http://schemas.openxmlformats.org/presentationml/2006/main">
  <p:tag name="THEMEID" val="6"/>
</p:tagLst>
</file>

<file path=ppt/tags/tag7.xml><?xml version="1.0" encoding="utf-8"?>
<p:tagLst xmlns:p="http://schemas.openxmlformats.org/presentationml/2006/main">
  <p:tag name="THEMEID" val="7"/>
</p:tagLst>
</file>

<file path=ppt/tags/tag8.xml><?xml version="1.0" encoding="utf-8"?>
<p:tagLst xmlns:p="http://schemas.openxmlformats.org/presentationml/2006/main">
  <p:tag name="THEMEID" val="8"/>
</p:tagLst>
</file>

<file path=ppt/tags/tag9.xml><?xml version="1.0" encoding="utf-8"?>
<p:tagLst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defTabSz="932180"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Brand_template_16-9_Consumer_GREEN_1</Template>
  <TotalTime>0</TotalTime>
  <Words>5201</Words>
  <Application>WPS 演示</Application>
  <PresentationFormat>Custom</PresentationFormat>
  <Paragraphs>176</Paragraphs>
  <Slides>14</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Segoe UI</vt:lpstr>
      <vt:lpstr>Segoe UI</vt:lpstr>
      <vt:lpstr>Consolas</vt:lpstr>
      <vt:lpstr>Segoe UI Light</vt:lpstr>
      <vt:lpstr>微软雅黑</vt:lpstr>
      <vt:lpstr>Arial Unicode MS</vt:lpstr>
      <vt:lpstr>Calibri</vt:lpstr>
      <vt:lpstr>WHITE TEMPLATE</vt:lpstr>
      <vt:lpstr>JSON</vt:lpstr>
      <vt:lpstr>Many web services return data as JSON</vt:lpstr>
      <vt:lpstr>Using a linting tool to format JSON makes it easier to read</vt:lpstr>
      <vt:lpstr>JSON contains key pairs</vt:lpstr>
      <vt:lpstr>To retrieve the value from a "key":"value" request the key name</vt:lpstr>
      <vt:lpstr>To request a value from a {"key":{"subkey0":"subvalue0",                  "subkey1":"subvalue1",…}  specify the key name and the subkey name</vt:lpstr>
      <vt:lpstr>To retrieve a value from a  {"key":[listvalue0, listvalue1, listvalue2, …]} specify the keyname and index position of the value to retrieve</vt:lpstr>
      <vt:lpstr>Use a loop to retrieve all values from a  {"key":[listvalue0, listvalue1, listvalue2, …]} </vt:lpstr>
      <vt:lpstr>You might need to create JSON too!</vt:lpstr>
      <vt:lpstr>You can create "key":"value" JSON objects from a dictionary </vt:lpstr>
      <vt:lpstr>Nest dictionaries to create JSON in the format {"key":{"subkey0":"subvalue0","subkey1":"subvalue1",…} </vt:lpstr>
      <vt:lpstr>Add lists to the dictionary to create JSON in the format {"key":[listvalue0, listvalue1, listvalue2, …]} </vt:lpstr>
      <vt:lpstr>When creating and reading JSON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Microsoft Office User</dc:creator>
  <cp:keywords>MSVID, Brand Guidelines, Branding, Visual Identity, grid</cp:keywords>
  <dc:description>Template: Maryfj
Formatting: 
Audience Type:</dc:description>
  <dc:subject>&lt;Speech title here&gt;</dc:subject>
  <cp:lastModifiedBy>大维</cp:lastModifiedBy>
  <cp:revision>214</cp:revision>
  <dcterms:created xsi:type="dcterms:W3CDTF">2015-06-04T21:40:00Z</dcterms:created>
  <dcterms:modified xsi:type="dcterms:W3CDTF">2020-01-10T08:31:09Z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KSOProductBuildVer">
    <vt:lpwstr>2052-11.1.0.9339</vt:lpwstr>
  </property>
</Properties>
</file>