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handoutMasterIdLst>
    <p:handoutMasterId r:id="rId12"/>
  </p:handoutMasterIdLst>
  <p:sldIdLst>
    <p:sldId id="283" r:id="rId3"/>
    <p:sldId id="290" r:id="rId4"/>
    <p:sldId id="291" r:id="rId6"/>
    <p:sldId id="295" r:id="rId7"/>
    <p:sldId id="297" r:id="rId8"/>
    <p:sldId id="298" r:id="rId9"/>
    <p:sldId id="299" r:id="rId10"/>
    <p:sldId id="257" r:id="rId11"/>
  </p:sldIdLst>
  <p:sldSz cx="12436475" cy="6994525"/>
  <p:notesSz cx="6858000" cy="9144000"/>
  <p:defaultTextStyle>
    <a:defPPr>
      <a:defRPr lang="en-US"/>
    </a:defPPr>
    <a:lvl1pPr marL="0" algn="l" defTabSz="932815" rtl="0" eaLnBrk="1" latinLnBrk="0" hangingPunct="1">
      <a:defRPr sz="1800" kern="1200">
        <a:solidFill>
          <a:schemeClr val="tx1"/>
        </a:solidFill>
        <a:latin typeface="+mn-lt"/>
        <a:ea typeface="+mn-ea"/>
        <a:cs typeface="+mn-cs"/>
      </a:defRPr>
    </a:lvl1pPr>
    <a:lvl2pPr marL="466090" algn="l" defTabSz="932815" rtl="0" eaLnBrk="1" latinLnBrk="0" hangingPunct="1">
      <a:defRPr sz="1800" kern="1200">
        <a:solidFill>
          <a:schemeClr val="tx1"/>
        </a:solidFill>
        <a:latin typeface="+mn-lt"/>
        <a:ea typeface="+mn-ea"/>
        <a:cs typeface="+mn-cs"/>
      </a:defRPr>
    </a:lvl2pPr>
    <a:lvl3pPr marL="932815" algn="l" defTabSz="932815" rtl="0" eaLnBrk="1" latinLnBrk="0" hangingPunct="1">
      <a:defRPr sz="1800" kern="1200">
        <a:solidFill>
          <a:schemeClr val="tx1"/>
        </a:solidFill>
        <a:latin typeface="+mn-lt"/>
        <a:ea typeface="+mn-ea"/>
        <a:cs typeface="+mn-cs"/>
      </a:defRPr>
    </a:lvl3pPr>
    <a:lvl4pPr marL="1398905" algn="l" defTabSz="932815" rtl="0" eaLnBrk="1" latinLnBrk="0" hangingPunct="1">
      <a:defRPr sz="1800" kern="1200">
        <a:solidFill>
          <a:schemeClr val="tx1"/>
        </a:solidFill>
        <a:latin typeface="+mn-lt"/>
        <a:ea typeface="+mn-ea"/>
        <a:cs typeface="+mn-cs"/>
      </a:defRPr>
    </a:lvl4pPr>
    <a:lvl5pPr marL="1865630" algn="l" defTabSz="932815" rtl="0" eaLnBrk="1" latinLnBrk="0" hangingPunct="1">
      <a:defRPr sz="1800" kern="1200">
        <a:solidFill>
          <a:schemeClr val="tx1"/>
        </a:solidFill>
        <a:latin typeface="+mn-lt"/>
        <a:ea typeface="+mn-ea"/>
        <a:cs typeface="+mn-cs"/>
      </a:defRPr>
    </a:lvl5pPr>
    <a:lvl6pPr marL="2331720" algn="l" defTabSz="932815" rtl="0" eaLnBrk="1" latinLnBrk="0" hangingPunct="1">
      <a:defRPr sz="1800" kern="1200">
        <a:solidFill>
          <a:schemeClr val="tx1"/>
        </a:solidFill>
        <a:latin typeface="+mn-lt"/>
        <a:ea typeface="+mn-ea"/>
        <a:cs typeface="+mn-cs"/>
      </a:defRPr>
    </a:lvl6pPr>
    <a:lvl7pPr marL="2798445" algn="l" defTabSz="932815" rtl="0" eaLnBrk="1" latinLnBrk="0" hangingPunct="1">
      <a:defRPr sz="1800" kern="1200">
        <a:solidFill>
          <a:schemeClr val="tx1"/>
        </a:solidFill>
        <a:latin typeface="+mn-lt"/>
        <a:ea typeface="+mn-ea"/>
        <a:cs typeface="+mn-cs"/>
      </a:defRPr>
    </a:lvl7pPr>
    <a:lvl8pPr marL="3264535" algn="l" defTabSz="932815" rtl="0" eaLnBrk="1" latinLnBrk="0" hangingPunct="1">
      <a:defRPr sz="1800" kern="1200">
        <a:solidFill>
          <a:schemeClr val="tx1"/>
        </a:solidFill>
        <a:latin typeface="+mn-lt"/>
        <a:ea typeface="+mn-ea"/>
        <a:cs typeface="+mn-cs"/>
      </a:defRPr>
    </a:lvl8pPr>
    <a:lvl9pPr marL="3731260" algn="l" defTabSz="932815"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0"/>
            <p14:sldId id="291"/>
            <p14:sldId id="295"/>
            <p14:sldId id="297"/>
            <p14:sldId id="298"/>
            <p14:sldId id="299"/>
            <p14:sldId id="257"/>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C6"/>
    <a:srgbClr val="DC3C00"/>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02" autoAdjust="0"/>
    <p:restoredTop sz="95742" autoAdjust="0"/>
  </p:normalViewPr>
  <p:slideViewPr>
    <p:cSldViewPr>
      <p:cViewPr varScale="1">
        <p:scale>
          <a:sx n="61" d="100"/>
          <a:sy n="61" d="100"/>
        </p:scale>
        <p:origin x="756" y="28"/>
      </p:cViewPr>
      <p:guideLst>
        <p:guide orient="horz" pos="2203"/>
        <p:guide pos="3892"/>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46"/>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commentAuthors" Target="commentAuthors.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handoutMaster" Target="handoutMasters/handoutMaster1.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anose="020B0502040204020203"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anose="020B0502040204020203" pitchFamily="34" charset="0"/>
              </a:rPr>
            </a:fld>
            <a:endParaRPr lang="en-US" dirty="0">
              <a:latin typeface="Segoe UI" panose="020B0502040204020203"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780" defTabSz="914400" eaLnBrk="0" hangingPunct="0"/>
            <a:r>
              <a:rPr lang="en-US" sz="400" dirty="0">
                <a:gradFill>
                  <a:gsLst>
                    <a:gs pos="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anose="020B0502040204020203" pitchFamily="34" charset="0"/>
              </a:rPr>
            </a:fld>
            <a:endParaRPr lang="en-US" dirty="0">
              <a:latin typeface="Segoe UI" panose="020B0502040204020203" pitchFamily="34" charset="0"/>
            </a:endParaRPr>
          </a:p>
        </p:txBody>
      </p:sp>
    </p:spTree>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anose="020B0502040204020203"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anose="020B0502040204020203" pitchFamily="34" charset="0"/>
              </a:defRPr>
            </a:lvl1pPr>
          </a:lstStyle>
          <a:p>
            <a:fld id="{38EEC551-8CDA-4EB6-89BB-2A86C9F091C8}" type="datetime8">
              <a:rPr lang="en-US" smtClean="0"/>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anose="020B0502040204020203" pitchFamily="34" charset="0"/>
              </a:defRPr>
            </a:lvl1pPr>
          </a:lstStyle>
          <a:p>
            <a:fld id="{B4008EB6-D09E-4580-8CD6-DDB14511944F}" type="slidenum">
              <a:rPr lang="en-US" smtClean="0"/>
            </a:fld>
            <a:endParaRPr lang="en-US" dirty="0"/>
          </a:p>
        </p:txBody>
      </p:sp>
    </p:spTree>
  </p:cSld>
  <p:clrMap bg1="lt1" tx1="dk1" bg2="lt2" tx2="dk2" accent1="accent1" accent2="accent2" accent3="accent3" accent4="accent4" accent5="accent5" accent6="accent6" hlink="hlink" folHlink="folHlink"/>
  <p:hf/>
  <p:notesStyle>
    <a:lvl1pPr marL="0" algn="l" defTabSz="932815" rtl="0" eaLnBrk="1" latinLnBrk="0" hangingPunct="1">
      <a:lnSpc>
        <a:spcPct val="90000"/>
      </a:lnSpc>
      <a:spcAft>
        <a:spcPts val="340"/>
      </a:spcAft>
      <a:defRPr sz="900" kern="1200">
        <a:solidFill>
          <a:schemeClr val="tx1"/>
        </a:solidFill>
        <a:latin typeface="Segoe UI Light" panose="020B0502040204020203" pitchFamily="34" charset="0"/>
        <a:ea typeface="+mn-ea"/>
        <a:cs typeface="+mn-cs"/>
      </a:defRPr>
    </a:lvl1pPr>
    <a:lvl2pPr marL="217170" indent="-107950" algn="l" defTabSz="932815" rtl="0" eaLnBrk="1" latinLnBrk="0" hangingPunct="1">
      <a:lnSpc>
        <a:spcPct val="90000"/>
      </a:lnSpc>
      <a:spcAft>
        <a:spcPts val="340"/>
      </a:spcAft>
      <a:buFont typeface="Arial" panose="020B0604020202020204" pitchFamily="34" charset="0"/>
      <a:buChar char="•"/>
      <a:defRPr sz="900" kern="1200">
        <a:solidFill>
          <a:schemeClr val="tx1"/>
        </a:solidFill>
        <a:latin typeface="Segoe UI Light" panose="020B0502040204020203" pitchFamily="34" charset="0"/>
        <a:ea typeface="+mn-ea"/>
        <a:cs typeface="+mn-cs"/>
      </a:defRPr>
    </a:lvl2pPr>
    <a:lvl3pPr marL="334645" indent="-117475" algn="l" defTabSz="932815" rtl="0" eaLnBrk="1" latinLnBrk="0" hangingPunct="1">
      <a:lnSpc>
        <a:spcPct val="90000"/>
      </a:lnSpc>
      <a:spcAft>
        <a:spcPts val="340"/>
      </a:spcAft>
      <a:buFont typeface="Arial" panose="020B0604020202020204" pitchFamily="34" charset="0"/>
      <a:buChar char="•"/>
      <a:defRPr sz="900" kern="1200">
        <a:solidFill>
          <a:schemeClr val="tx1"/>
        </a:solidFill>
        <a:latin typeface="Segoe UI Light" panose="020B0502040204020203" pitchFamily="34" charset="0"/>
        <a:ea typeface="+mn-ea"/>
        <a:cs typeface="+mn-cs"/>
      </a:defRPr>
    </a:lvl3pPr>
    <a:lvl4pPr marL="492760" indent="-149860" algn="l" defTabSz="932815" rtl="0" eaLnBrk="1" latinLnBrk="0" hangingPunct="1">
      <a:lnSpc>
        <a:spcPct val="90000"/>
      </a:lnSpc>
      <a:spcAft>
        <a:spcPts val="340"/>
      </a:spcAft>
      <a:buFont typeface="Arial" panose="020B0604020202020204" pitchFamily="34" charset="0"/>
      <a:buChar char="•"/>
      <a:defRPr sz="900" kern="1200">
        <a:solidFill>
          <a:schemeClr val="tx1"/>
        </a:solidFill>
        <a:latin typeface="Segoe UI Light" panose="020B0502040204020203" pitchFamily="34" charset="0"/>
        <a:ea typeface="+mn-ea"/>
        <a:cs typeface="+mn-cs"/>
      </a:defRPr>
    </a:lvl4pPr>
    <a:lvl5pPr marL="627380" indent="-117475" algn="l" defTabSz="932815" rtl="0" eaLnBrk="1" latinLnBrk="0" hangingPunct="1">
      <a:lnSpc>
        <a:spcPct val="90000"/>
      </a:lnSpc>
      <a:spcAft>
        <a:spcPts val="340"/>
      </a:spcAft>
      <a:buFont typeface="Arial" panose="020B0604020202020204" pitchFamily="34" charset="0"/>
      <a:buChar char="•"/>
      <a:defRPr sz="900" kern="1200">
        <a:solidFill>
          <a:schemeClr val="tx1"/>
        </a:solidFill>
        <a:latin typeface="Segoe UI Light" panose="020B0502040204020203" pitchFamily="34" charset="0"/>
        <a:ea typeface="+mn-ea"/>
        <a:cs typeface="+mn-cs"/>
      </a:defRPr>
    </a:lvl5pPr>
    <a:lvl6pPr marL="2331720" algn="l" defTabSz="932815" rtl="0" eaLnBrk="1" latinLnBrk="0" hangingPunct="1">
      <a:defRPr sz="1200" kern="1200">
        <a:solidFill>
          <a:schemeClr val="tx1"/>
        </a:solidFill>
        <a:latin typeface="+mn-lt"/>
        <a:ea typeface="+mn-ea"/>
        <a:cs typeface="+mn-cs"/>
      </a:defRPr>
    </a:lvl6pPr>
    <a:lvl7pPr marL="2798445" algn="l" defTabSz="932815" rtl="0" eaLnBrk="1" latinLnBrk="0" hangingPunct="1">
      <a:defRPr sz="1200" kern="1200">
        <a:solidFill>
          <a:schemeClr val="tx1"/>
        </a:solidFill>
        <a:latin typeface="+mn-lt"/>
        <a:ea typeface="+mn-ea"/>
        <a:cs typeface="+mn-cs"/>
      </a:defRPr>
    </a:lvl7pPr>
    <a:lvl8pPr marL="3264535" algn="l" defTabSz="932815" rtl="0" eaLnBrk="1" latinLnBrk="0" hangingPunct="1">
      <a:defRPr sz="1200" kern="1200">
        <a:solidFill>
          <a:schemeClr val="tx1"/>
        </a:solidFill>
        <a:latin typeface="+mn-lt"/>
        <a:ea typeface="+mn-ea"/>
        <a:cs typeface="+mn-cs"/>
      </a:defRPr>
    </a:lvl8pPr>
    <a:lvl9pPr marL="3731260" algn="l" defTabSz="93281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fld>
            <a:endParaRPr lang="en-US" dirty="0"/>
          </a:p>
        </p:txBody>
      </p:sp>
      <p:sp>
        <p:nvSpPr>
          <p:cNvPr id="4" name="Footer Placeholder 3"/>
          <p:cNvSpPr>
            <a:spLocks noGrp="1"/>
          </p:cNvSpPr>
          <p:nvPr>
            <p:ph type="ftr" sz="quarter" idx="14"/>
          </p:nvPr>
        </p:nvSpPr>
        <p:spPr/>
        <p:txBody>
          <a:body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 name="Header Placeholder 4"/>
          <p:cNvSpPr>
            <a:spLocks noGrp="1"/>
          </p:cNvSpPr>
          <p:nvPr>
            <p:ph type="hdr" sz="quarter" idx="15"/>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fld>
            <a:endParaRPr lang="en-US" dirty="0"/>
          </a:p>
        </p:txBody>
      </p:sp>
      <p:sp>
        <p:nvSpPr>
          <p:cNvPr id="4" name="Footer Placeholder 3"/>
          <p:cNvSpPr>
            <a:spLocks noGrp="1"/>
          </p:cNvSpPr>
          <p:nvPr>
            <p:ph type="ftr" sz="quarter" idx="14"/>
          </p:nvPr>
        </p:nvSpPr>
        <p:spPr/>
        <p:txBody>
          <a:body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 name="Header Placeholder 4"/>
          <p:cNvSpPr>
            <a:spLocks noGrp="1"/>
          </p:cNvSpPr>
          <p:nvPr>
            <p:ph type="hdr" sz="quarter" idx="15"/>
          </p:nvPr>
        </p:nvSpPr>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fld>
            <a:endParaRPr lang="en-US" dirty="0"/>
          </a:p>
        </p:txBody>
      </p:sp>
      <p:sp>
        <p:nvSpPr>
          <p:cNvPr id="4" name="Footer Placeholder 3"/>
          <p:cNvSpPr>
            <a:spLocks noGrp="1"/>
          </p:cNvSpPr>
          <p:nvPr>
            <p:ph type="ftr" sz="quarter" idx="14"/>
          </p:nvPr>
        </p:nvSpPr>
        <p:spPr/>
        <p:txBody>
          <a:body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 name="Header Placeholder 4"/>
          <p:cNvSpPr>
            <a:spLocks noGrp="1"/>
          </p:cNvSpPr>
          <p:nvPr>
            <p:ph type="hdr" sz="quarter" idx="15"/>
          </p:nvPr>
        </p:nvSpPr>
        <p:spPr/>
        <p:txBody>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fld>
            <a:endParaRPr lang="en-US" dirty="0"/>
          </a:p>
        </p:txBody>
      </p:sp>
      <p:sp>
        <p:nvSpPr>
          <p:cNvPr id="4" name="Footer Placeholder 3"/>
          <p:cNvSpPr>
            <a:spLocks noGrp="1"/>
          </p:cNvSpPr>
          <p:nvPr>
            <p:ph type="ftr" sz="quarter" idx="14"/>
          </p:nvPr>
        </p:nvSpPr>
        <p:spPr/>
        <p:txBody>
          <a:body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 name="Header Placeholder 4"/>
          <p:cNvSpPr>
            <a:spLocks noGrp="1"/>
          </p:cNvSpPr>
          <p:nvPr>
            <p:ph type="hdr" sz="quarter" idx="15"/>
          </p:nvPr>
        </p:nvSpPr>
        <p:spPr/>
        <p:txBody>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fld>
            <a:endParaRPr lang="en-US" dirty="0"/>
          </a:p>
        </p:txBody>
      </p:sp>
      <p:sp>
        <p:nvSpPr>
          <p:cNvPr id="4" name="Footer Placeholder 3"/>
          <p:cNvSpPr>
            <a:spLocks noGrp="1"/>
          </p:cNvSpPr>
          <p:nvPr>
            <p:ph type="ftr" sz="quarter" idx="14"/>
          </p:nvPr>
        </p:nvSpPr>
        <p:spPr/>
        <p:txBody>
          <a:body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 name="Header Placeholder 4"/>
          <p:cNvSpPr>
            <a:spLocks noGrp="1"/>
          </p:cNvSpPr>
          <p:nvPr>
            <p:ph type="hdr" sz="quarter" idx="15"/>
          </p:nvPr>
        </p:nvSpPr>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fld>
            <a:endParaRPr lang="en-US" dirty="0"/>
          </a:p>
        </p:txBody>
      </p:sp>
      <p:sp>
        <p:nvSpPr>
          <p:cNvPr id="4" name="Footer Placeholder 3"/>
          <p:cNvSpPr>
            <a:spLocks noGrp="1"/>
          </p:cNvSpPr>
          <p:nvPr>
            <p:ph type="ftr" sz="quarter" idx="14"/>
          </p:nvPr>
        </p:nvSpPr>
        <p:spPr/>
        <p:txBody>
          <a:body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 name="Header Placeholder 4"/>
          <p:cNvSpPr>
            <a:spLocks noGrp="1"/>
          </p:cNvSpPr>
          <p:nvPr>
            <p:ph type="hdr" sz="quarter" idx="15"/>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endParaRPr lang="en-US" dirty="0"/>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2" name="Freeform 51"/>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3" name="Freeform 52"/>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4" name="Freeform 53"/>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5" name="Freeform 54"/>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6" name="Freeform 55"/>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8" name="Freeform 29"/>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9" name="Freeform 30"/>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9" name="Freeform 108"/>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nvGrpSpPr>
          <p:grpSpPr>
            <a:xfrm>
              <a:off x="4173933" y="2731263"/>
              <a:ext cx="337455" cy="204957"/>
              <a:chOff x="4722813" y="836613"/>
              <a:chExt cx="517525" cy="314325"/>
            </a:xfrm>
            <a:solidFill>
              <a:srgbClr val="0072C6"/>
            </a:solidFill>
          </p:grpSpPr>
          <p:sp>
            <p:nvSpPr>
              <p:cNvPr id="85" name="Freeform 104"/>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7" name="Freeform 106"/>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4" name="Freeform 29"/>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9" name="Freeform 17"/>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8" name="Freeform 13"/>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9" name="Freeform 14"/>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0" name="Freeform 15"/>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1" name="Freeform 35"/>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2" name="Freeform 36"/>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3" name="Freeform 37"/>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4" name="Freeform 38"/>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5" name="Freeform 39"/>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6" name="Freeform 40"/>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7" name="Freeform 41"/>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endParaRPr lang="en-US" dirty="0"/>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endParaRPr lang="en-US" dirty="0"/>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endParaRPr lang="en-US" dirty="0"/>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endParaRPr lang="en-US" dirty="0"/>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endParaRPr lang="en-US" dirty="0"/>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endParaRPr lang="en-US" dirty="0"/>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endParaRPr lang="en-US" dirty="0"/>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endParaRPr lang="en-US" dirty="0"/>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endParaRPr lang="en-US" dirty="0"/>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endParaRPr lang="en-US" dirty="0"/>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endParaRPr lang="en-US" dirty="0"/>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endParaRPr lang="en-US" dirty="0"/>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endParaRPr lang="en-US" dirty="0"/>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anose="020B0502040204020203" pitchFamily="34" charset="0"/>
              </a:defRPr>
            </a:lvl1pPr>
          </a:lstStyle>
          <a:p>
            <a:r>
              <a:rPr lang="en-US" dirty="0"/>
              <a:t>Video title</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endParaRPr lang="en-US" dirty="0"/>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2" name="Freeform 51"/>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3" name="Freeform 52"/>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4" name="Freeform 53"/>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5" name="Freeform 54"/>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6" name="Freeform 55"/>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8" name="Freeform 29"/>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9" name="Freeform 30"/>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9" name="Freeform 108"/>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nvGrpSpPr>
          <p:grpSpPr>
            <a:xfrm>
              <a:off x="4173933" y="2731263"/>
              <a:ext cx="337455" cy="204957"/>
              <a:chOff x="4722813" y="836613"/>
              <a:chExt cx="517525" cy="314325"/>
            </a:xfrm>
            <a:solidFill>
              <a:srgbClr val="0072C6"/>
            </a:solidFill>
          </p:grpSpPr>
          <p:sp>
            <p:nvSpPr>
              <p:cNvPr id="85" name="Freeform 104"/>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7" name="Freeform 106"/>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4" name="Freeform 29"/>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9" name="Freeform 17"/>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8" name="Freeform 13"/>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9" name="Freeform 14"/>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0" name="Freeform 15"/>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1" name="Freeform 35"/>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2" name="Freeform 36"/>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3" name="Freeform 37"/>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4" name="Freeform 38"/>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5" name="Freeform 39"/>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6" name="Freeform 40"/>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7" name="Freeform 41"/>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endParaRPr lang="en-US" dirty="0"/>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spAutoFit/>
          </a:bodyPr>
          <a:lstStyle/>
          <a:p>
            <a:pPr defTabSz="932180" eaLnBrk="0" hangingPunct="0"/>
            <a:r>
              <a:rPr lang="en-US" sz="1000" baseline="0" dirty="0">
                <a:solidFill>
                  <a:schemeClr val="bg1"/>
                </a:solidFill>
                <a:cs typeface="Segoe UI" panose="020B0502040204020203"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endParaRPr lang="en-US" sz="1000" baseline="0" dirty="0">
              <a:solidFill>
                <a:schemeClr val="bg1"/>
              </a:solidFill>
              <a:cs typeface="Segoe UI" panose="020B0502040204020203" pitchFamily="34" charset="0"/>
            </a:endParaRPr>
          </a:p>
          <a:p>
            <a:pPr defTabSz="932180" eaLnBrk="0" hangingPunct="0"/>
            <a:r>
              <a:rPr lang="en-US" sz="1000" baseline="0" dirty="0">
                <a:solidFill>
                  <a:schemeClr val="bg1"/>
                </a:solidFill>
                <a:cs typeface="Segoe UI" panose="020B0502040204020203"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endParaRPr lang="en-US" sz="1000" baseline="0" dirty="0">
              <a:solidFill>
                <a:schemeClr val="bg1"/>
              </a:solidFill>
              <a:cs typeface="Segoe UI" panose="020B0502040204020203" pitchFamily="34" charset="0"/>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anose="020B0604020202020204" pitchFamily="34" charset="0"/>
              <a:buChar char="•"/>
              <a:defRPr sz="200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1pPr>
            <a:lvl2pPr marL="457200" indent="-228600">
              <a:spcBef>
                <a:spcPts val="600"/>
              </a:spcBef>
              <a:buClr>
                <a:schemeClr val="tx1"/>
              </a:buClr>
              <a:buSzPct val="90000"/>
              <a:buFont typeface="Arial" panose="020B0604020202020204" pitchFamily="34" charset="0"/>
              <a:buChar char="•"/>
              <a:defRPr sz="200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2pPr>
            <a:lvl3pPr marL="685800" indent="-228600">
              <a:spcBef>
                <a:spcPts val="600"/>
              </a:spcBef>
              <a:buClr>
                <a:schemeClr val="tx1"/>
              </a:buClr>
              <a:buSzPct val="90000"/>
              <a:buFont typeface="Arial" panose="020B0604020202020204" pitchFamily="34" charset="0"/>
              <a:buChar char="•"/>
              <a:defRPr sz="200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3pPr>
            <a:lvl4pPr marL="914400" indent="-228600">
              <a:spcBef>
                <a:spcPts val="600"/>
              </a:spcBef>
              <a:buClr>
                <a:schemeClr val="tx1"/>
              </a:buClr>
              <a:buSzPct val="90000"/>
              <a:buFont typeface="Arial" panose="020B0604020202020204" pitchFamily="34" charset="0"/>
              <a:buChar char="•"/>
              <a:defRPr sz="200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4pPr>
            <a:lvl5pPr marL="1143000" indent="-228600">
              <a:spcBef>
                <a:spcPts val="600"/>
              </a:spcBef>
              <a:buClr>
                <a:schemeClr val="tx1"/>
              </a:buClr>
              <a:buSzPct val="90000"/>
              <a:buFont typeface="Arial" panose="020B0604020202020204" pitchFamily="34" charset="0"/>
              <a:buChar char="•"/>
              <a:defRPr sz="200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5pPr>
          </a:lstStyle>
          <a:p>
            <a:pPr lvl="0"/>
            <a:r>
              <a:rPr lang="en-US" dirty="0"/>
              <a:t>Use this Layout for Speaker Notes slides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anose="020B0604020202020204" pitchFamily="34" charset="0"/>
              <a:buNone/>
              <a:defRPr sz="3200" spc="-51" baseline="0">
                <a:gradFill>
                  <a:gsLst>
                    <a:gs pos="0">
                      <a:srgbClr val="000000"/>
                    </a:gs>
                    <a:gs pos="100000">
                      <a:srgbClr val="000000"/>
                    </a:gs>
                  </a:gsLst>
                  <a:lin ang="5400000" scaled="0"/>
                </a:gradFill>
                <a:effectLst/>
                <a:latin typeface="Segoe UI" panose="020B0502040204020203" pitchFamily="34" charset="0"/>
                <a:ea typeface="Segoe UI" panose="020B0502040204020203" pitchFamily="34" charset="0"/>
                <a:cs typeface="Segoe UI" panose="020B0502040204020203" pitchFamily="34" charset="0"/>
              </a:defRPr>
            </a:lvl1pPr>
          </a:lstStyle>
          <a:p>
            <a:pPr lvl="0"/>
            <a:r>
              <a:rPr lang="en-US" dirty="0"/>
              <a:t>Next:</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anose="020B0502040204020203" pitchFamily="34" charset="0"/>
                <a:cs typeface="Segoe UI" panose="020B0502040204020203" pitchFamily="34" charset="0"/>
              </a:defRPr>
            </a:lvl1pPr>
          </a:lstStyle>
          <a:p>
            <a:r>
              <a:rPr lang="en-US" dirty="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endParaRPr lang="en-US" dirty="0"/>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endParaRPr lang="en-US" dirty="0"/>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2" name="Freeform 51"/>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3" name="Freeform 52"/>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4" name="Freeform 53"/>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5" name="Freeform 54"/>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6" name="Freeform 55"/>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8" name="Freeform 29"/>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9" name="Freeform 30"/>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9" name="Freeform 108"/>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nvGrpSpPr>
          <p:grpSpPr>
            <a:xfrm>
              <a:off x="4173933" y="2731263"/>
              <a:ext cx="337455" cy="204957"/>
              <a:chOff x="4722813" y="836613"/>
              <a:chExt cx="517525" cy="314325"/>
            </a:xfrm>
            <a:solidFill>
              <a:srgbClr val="0072C6"/>
            </a:solidFill>
          </p:grpSpPr>
          <p:sp>
            <p:nvSpPr>
              <p:cNvPr id="85" name="Freeform 104"/>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7" name="Freeform 106"/>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4" name="Freeform 29"/>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9" name="Freeform 17"/>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8" name="Freeform 13"/>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9" name="Freeform 14"/>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0" name="Freeform 15"/>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1" name="Freeform 35"/>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2" name="Freeform 36"/>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3" name="Freeform 37"/>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4" name="Freeform 38"/>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5" name="Freeform 39"/>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6" name="Freeform 40"/>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7" name="Freeform 41"/>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endParaRPr lang="en-US"/>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endParaRPr lang="en-US" dirty="0"/>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panose="020B0604020202020204" pitchFamily="34" charset="0"/>
              <a:buChar char="•"/>
              <a:defRPr sz="2000"/>
            </a:lvl2pPr>
            <a:lvl3pPr marL="457200" indent="-228600">
              <a:spcBef>
                <a:spcPts val="600"/>
              </a:spcBef>
              <a:buFont typeface="Arial" panose="020B0604020202020204" pitchFamily="34" charset="0"/>
              <a:buChar char="•"/>
              <a:defRPr/>
            </a:lvl3pPr>
            <a:lvl4pPr marL="685800" indent="-228600">
              <a:spcBef>
                <a:spcPts val="600"/>
              </a:spcBef>
              <a:buFont typeface="Arial" panose="020B0604020202020204" pitchFamily="34" charset="0"/>
              <a:buChar char="•"/>
              <a:defRPr/>
            </a:lvl4pPr>
            <a:lvl5pPr marL="914400" indent="-228600">
              <a:spcBef>
                <a:spcPts val="600"/>
              </a:spcBef>
              <a:buFont typeface="Arial" panose="020B0604020202020204" pitchFamily="34" charset="0"/>
              <a:buChar char="•"/>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6" name="Title 5"/>
          <p:cNvSpPr>
            <a:spLocks noGrp="1"/>
          </p:cNvSpPr>
          <p:nvPr>
            <p:ph type="title"/>
          </p:nvPr>
        </p:nvSpPr>
        <p:spPr/>
        <p:txBody>
          <a:bodyPr/>
          <a:lstStyle/>
          <a:p>
            <a:r>
              <a:rPr lang="en-US" dirty="0"/>
              <a:t>Click to edit Master title style</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anose="05000000000000000000"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defRPr sz="2000"/>
            </a:lvl3pPr>
            <a:lvl4pPr marL="460375" indent="0">
              <a:spcBef>
                <a:spcPts val="600"/>
              </a:spcBef>
              <a:buNone/>
              <a:defRPr/>
            </a:lvl4pPr>
            <a:lvl5pPr marL="685800" indent="0">
              <a:spcBef>
                <a:spcPts val="600"/>
              </a:spcBef>
              <a:buNone/>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anose="05000000000000000000"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defRPr sz="2000"/>
            </a:lvl3pPr>
            <a:lvl4pPr marL="460375" indent="0">
              <a:spcBef>
                <a:spcPts val="600"/>
              </a:spcBef>
              <a:buNone/>
              <a:defRPr/>
            </a:lvl4pPr>
            <a:lvl5pPr marL="685800" indent="0">
              <a:spcBef>
                <a:spcPts val="600"/>
              </a:spcBef>
              <a:buNone/>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anose="020B0604020202020204"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defRPr sz="2000"/>
            </a:lvl3pPr>
            <a:lvl4pPr marL="685800" indent="-228600">
              <a:spcBef>
                <a:spcPts val="600"/>
              </a:spcBef>
              <a:defRPr sz="2000"/>
            </a:lvl4pPr>
            <a:lvl5pPr marL="914400" indent="-228600">
              <a:spcBef>
                <a:spcPts val="600"/>
              </a:spcBef>
              <a:defRPr sz="20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anose="020B0604020202020204"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defRPr sz="2000"/>
            </a:lvl3pPr>
            <a:lvl4pPr marL="685800" indent="-228600">
              <a:spcBef>
                <a:spcPts val="600"/>
              </a:spcBef>
              <a:defRPr sz="2000"/>
            </a:lvl4pPr>
            <a:lvl5pPr marL="914400" indent="-228600">
              <a:spcBef>
                <a:spcPts val="600"/>
              </a:spcBef>
              <a:defRPr sz="20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4" Type="http://schemas.openxmlformats.org/officeDocument/2006/relationships/theme" Target="../theme/theme1.xml"/><Relationship Id="rId63" Type="http://schemas.openxmlformats.org/officeDocument/2006/relationships/tags" Target="../tags/tag39.xml"/><Relationship Id="rId62" Type="http://schemas.openxmlformats.org/officeDocument/2006/relationships/tags" Target="../tags/tag38.xml"/><Relationship Id="rId61" Type="http://schemas.openxmlformats.org/officeDocument/2006/relationships/tags" Target="../tags/tag37.xml"/><Relationship Id="rId60" Type="http://schemas.openxmlformats.org/officeDocument/2006/relationships/tags" Target="../tags/tag36.xml"/><Relationship Id="rId6" Type="http://schemas.openxmlformats.org/officeDocument/2006/relationships/slideLayout" Target="../slideLayouts/slideLayout6.xml"/><Relationship Id="rId59" Type="http://schemas.openxmlformats.org/officeDocument/2006/relationships/tags" Target="../tags/tag35.xml"/><Relationship Id="rId58" Type="http://schemas.openxmlformats.org/officeDocument/2006/relationships/tags" Target="../tags/tag34.xml"/><Relationship Id="rId57" Type="http://schemas.openxmlformats.org/officeDocument/2006/relationships/tags" Target="../tags/tag33.xml"/><Relationship Id="rId56" Type="http://schemas.openxmlformats.org/officeDocument/2006/relationships/tags" Target="../tags/tag32.xml"/><Relationship Id="rId55" Type="http://schemas.openxmlformats.org/officeDocument/2006/relationships/tags" Target="../tags/tag31.xml"/><Relationship Id="rId54" Type="http://schemas.openxmlformats.org/officeDocument/2006/relationships/tags" Target="../tags/tag30.xml"/><Relationship Id="rId53" Type="http://schemas.openxmlformats.org/officeDocument/2006/relationships/tags" Target="../tags/tag29.xml"/><Relationship Id="rId52" Type="http://schemas.openxmlformats.org/officeDocument/2006/relationships/tags" Target="../tags/tag28.xml"/><Relationship Id="rId51" Type="http://schemas.openxmlformats.org/officeDocument/2006/relationships/tags" Target="../tags/tag27.xml"/><Relationship Id="rId50" Type="http://schemas.openxmlformats.org/officeDocument/2006/relationships/tags" Target="../tags/tag26.xml"/><Relationship Id="rId5" Type="http://schemas.openxmlformats.org/officeDocument/2006/relationships/slideLayout" Target="../slideLayouts/slideLayout5.xml"/><Relationship Id="rId49" Type="http://schemas.openxmlformats.org/officeDocument/2006/relationships/tags" Target="../tags/tag25.xml"/><Relationship Id="rId48" Type="http://schemas.openxmlformats.org/officeDocument/2006/relationships/tags" Target="../tags/tag24.xml"/><Relationship Id="rId47" Type="http://schemas.openxmlformats.org/officeDocument/2006/relationships/tags" Target="../tags/tag23.xml"/><Relationship Id="rId46" Type="http://schemas.openxmlformats.org/officeDocument/2006/relationships/tags" Target="../tags/tag22.xml"/><Relationship Id="rId45" Type="http://schemas.openxmlformats.org/officeDocument/2006/relationships/tags" Target="../tags/tag21.xml"/><Relationship Id="rId44" Type="http://schemas.openxmlformats.org/officeDocument/2006/relationships/tags" Target="../tags/tag20.xml"/><Relationship Id="rId43" Type="http://schemas.openxmlformats.org/officeDocument/2006/relationships/tags" Target="../tags/tag19.xml"/><Relationship Id="rId42" Type="http://schemas.openxmlformats.org/officeDocument/2006/relationships/tags" Target="../tags/tag18.xml"/><Relationship Id="rId41" Type="http://schemas.openxmlformats.org/officeDocument/2006/relationships/tags" Target="../tags/tag17.xml"/><Relationship Id="rId40" Type="http://schemas.openxmlformats.org/officeDocument/2006/relationships/tags" Target="../tags/tag16.xml"/><Relationship Id="rId4" Type="http://schemas.openxmlformats.org/officeDocument/2006/relationships/slideLayout" Target="../slideLayouts/slideLayout4.xml"/><Relationship Id="rId39" Type="http://schemas.openxmlformats.org/officeDocument/2006/relationships/tags" Target="../tags/tag15.xml"/><Relationship Id="rId38" Type="http://schemas.openxmlformats.org/officeDocument/2006/relationships/tags" Target="../tags/tag14.xml"/><Relationship Id="rId37" Type="http://schemas.openxmlformats.org/officeDocument/2006/relationships/tags" Target="../tags/tag13.xml"/><Relationship Id="rId36" Type="http://schemas.openxmlformats.org/officeDocument/2006/relationships/tags" Target="../tags/tag12.xml"/><Relationship Id="rId35" Type="http://schemas.openxmlformats.org/officeDocument/2006/relationships/tags" Target="../tags/tag11.xml"/><Relationship Id="rId34" Type="http://schemas.openxmlformats.org/officeDocument/2006/relationships/tags" Target="../tags/tag10.xml"/><Relationship Id="rId33" Type="http://schemas.openxmlformats.org/officeDocument/2006/relationships/tags" Target="../tags/tag9.xml"/><Relationship Id="rId32" Type="http://schemas.openxmlformats.org/officeDocument/2006/relationships/tags" Target="../tags/tag8.xml"/><Relationship Id="rId31" Type="http://schemas.openxmlformats.org/officeDocument/2006/relationships/tags" Target="../tags/tag7.xml"/><Relationship Id="rId30" Type="http://schemas.openxmlformats.org/officeDocument/2006/relationships/tags" Target="../tags/tag6.xml"/><Relationship Id="rId3" Type="http://schemas.openxmlformats.org/officeDocument/2006/relationships/slideLayout" Target="../slideLayouts/slideLayout3.xml"/><Relationship Id="rId29" Type="http://schemas.openxmlformats.org/officeDocument/2006/relationships/tags" Target="../tags/tag5.xml"/><Relationship Id="rId28" Type="http://schemas.openxmlformats.org/officeDocument/2006/relationships/tags" Target="../tags/tag4.xml"/><Relationship Id="rId27" Type="http://schemas.openxmlformats.org/officeDocument/2006/relationships/tags" Target="../tags/tag3.xml"/><Relationship Id="rId26" Type="http://schemas.openxmlformats.org/officeDocument/2006/relationships/tags" Target="../tags/tag2.xml"/><Relationship Id="rId25" Type="http://schemas.openxmlformats.org/officeDocument/2006/relationships/tags" Target="../tags/tag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endParaRPr lang="en-US" dirty="0"/>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5" name="Rectangle 44"/>
          <p:cNvSpPr/>
          <p:nvPr userDrawn="1">
            <p:custDataLst>
              <p:tags r:id="rId25"/>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70</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104</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197</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46" name="Rectangle 45"/>
          <p:cNvSpPr/>
          <p:nvPr userDrawn="1">
            <p:custDataLst>
              <p:tags r:id="rId26"/>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24</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143</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47" name="Rectangle 46"/>
          <p:cNvSpPr/>
          <p:nvPr userDrawn="1">
            <p:custDataLst>
              <p:tags r:id="rId27"/>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32</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80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48" name="Rectangle 47"/>
          <p:cNvSpPr/>
          <p:nvPr userDrawn="1">
            <p:custDataLst>
              <p:tags r:id="rId28"/>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216</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204</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49" name="Rectangle 48"/>
          <p:cNvSpPr/>
          <p:nvPr userDrawn="1">
            <p:custDataLst>
              <p:tags r:id="rId29"/>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178</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148</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0" name="Rectangle 49"/>
          <p:cNvSpPr/>
          <p:nvPr userDrawn="1">
            <p:custDataLst>
              <p:tags r:id="rId30"/>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130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114</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1" name="Rectangle 50"/>
          <p:cNvSpPr/>
          <p:nvPr userDrawn="1">
            <p:custDataLst>
              <p:tags r:id="rId31"/>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186</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216</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2" name="Rectangle 51"/>
          <p:cNvSpPr/>
          <p:nvPr userDrawn="1">
            <p:custDataLst>
              <p:tags r:id="rId32"/>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127</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186</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3" name="Rectangle 52"/>
          <p:cNvSpPr/>
          <p:nvPr userDrawn="1">
            <p:custDataLst>
              <p:tags r:id="rId33"/>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138</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4" name="Rectangle 53"/>
          <p:cNvSpPr/>
          <p:nvPr userDrawn="1">
            <p:custDataLst>
              <p:tags r:id="rId34"/>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185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5" name="Rectangle 54"/>
          <p:cNvSpPr/>
          <p:nvPr userDrawn="1">
            <p:custDataLst>
              <p:tags r:id="rId35"/>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140</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6" name="Rectangle 55"/>
          <p:cNvSpPr/>
          <p:nvPr userDrawn="1">
            <p:custDataLst>
              <p:tags r:id="rId36"/>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220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60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7" name="Rectangle 56"/>
          <p:cNvSpPr/>
          <p:nvPr userDrawn="1">
            <p:custDataLst>
              <p:tags r:id="rId37"/>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244</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114</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208</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8" name="Rectangle 57"/>
          <p:cNvSpPr/>
          <p:nvPr userDrawn="1">
            <p:custDataLst>
              <p:tags r:id="rId38"/>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236</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140</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9" name="Rectangle 58"/>
          <p:cNvSpPr/>
          <p:nvPr userDrawn="1">
            <p:custDataLst>
              <p:tags r:id="rId39"/>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180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158</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0" name="Rectangle 59"/>
          <p:cNvSpPr/>
          <p:nvPr userDrawn="1">
            <p:custDataLst>
              <p:tags r:id="rId40"/>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109</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194</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233</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1" name="Rectangle 60"/>
          <p:cNvSpPr/>
          <p:nvPr userDrawn="1">
            <p:custDataLst>
              <p:tags r:id="rId41"/>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188</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242</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2" name="Rectangle 61"/>
          <p:cNvSpPr/>
          <p:nvPr userDrawn="1">
            <p:custDataLst>
              <p:tags r:id="rId42"/>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114</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198</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3" name="Rectangle 62"/>
          <p:cNvSpPr/>
          <p:nvPr userDrawn="1">
            <p:custDataLst>
              <p:tags r:id="rId43"/>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85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212</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85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4" name="Rectangle 63"/>
          <p:cNvSpPr/>
          <p:nvPr userDrawn="1">
            <p:custDataLst>
              <p:tags r:id="rId44"/>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158</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73</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5" name="Rectangle 64"/>
          <p:cNvSpPr/>
          <p:nvPr userDrawn="1">
            <p:custDataLst>
              <p:tags r:id="rId45"/>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114</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51</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6" name="Rectangle 65"/>
          <p:cNvSpPr/>
          <p:nvPr userDrawn="1">
            <p:custDataLst>
              <p:tags r:id="rId46"/>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252</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158</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7" name="Rectangle 66"/>
          <p:cNvSpPr/>
          <p:nvPr userDrawn="1">
            <p:custDataLst>
              <p:tags r:id="rId47"/>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241</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8" name="Rectangle 67"/>
          <p:cNvSpPr/>
          <p:nvPr userDrawn="1">
            <p:custDataLst>
              <p:tags r:id="rId48"/>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252</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209</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22</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9" name="Rectangle 68"/>
          <p:cNvSpPr/>
          <p:nvPr userDrawn="1">
            <p:custDataLst>
              <p:tags r:id="rId49"/>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221</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89</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0" name="Rectangle 69"/>
          <p:cNvSpPr/>
          <p:nvPr userDrawn="1">
            <p:custDataLst>
              <p:tags r:id="rId50"/>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232</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17</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35</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1" name="Rectangle 70"/>
          <p:cNvSpPr/>
          <p:nvPr userDrawn="1">
            <p:custDataLst>
              <p:tags r:id="rId51"/>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186</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20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26</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2" name="Rectangle 71"/>
          <p:cNvSpPr/>
          <p:nvPr userDrawn="1">
            <p:custDataLst>
              <p:tags r:id="rId52"/>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155</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79</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150</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3" name="Rectangle 72"/>
          <p:cNvSpPr/>
          <p:nvPr userDrawn="1">
            <p:custDataLst>
              <p:tags r:id="rId53"/>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104</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33</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122</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4" name="Rectangle 73"/>
          <p:cNvSpPr/>
          <p:nvPr userDrawn="1">
            <p:custDataLst>
              <p:tags r:id="rId54"/>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68</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35</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89</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5" name="Rectangle 74"/>
          <p:cNvSpPr/>
          <p:nvPr userDrawn="1">
            <p:custDataLst>
              <p:tags r:id="rId55"/>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210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210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210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6" name="Rectangle 75"/>
          <p:cNvSpPr/>
          <p:nvPr userDrawn="1">
            <p:custDataLst>
              <p:tags r:id="rId56"/>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150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150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150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7" name="Rectangle 76"/>
          <p:cNvSpPr/>
          <p:nvPr userDrawn="1">
            <p:custDataLst>
              <p:tags r:id="rId57"/>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80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80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80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8" name="Rectangle 77"/>
          <p:cNvSpPr/>
          <p:nvPr userDrawn="1">
            <p:custDataLst>
              <p:tags r:id="rId58"/>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115</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115</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115</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9" name="Rectangle 78"/>
          <p:cNvSpPr/>
          <p:nvPr userDrawn="1">
            <p:custDataLst>
              <p:tags r:id="rId59"/>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80" name="Rectangle 79"/>
          <p:cNvSpPr/>
          <p:nvPr userDrawn="1">
            <p:custDataLst>
              <p:tags r:id="rId60"/>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81" name="Rectangle 80"/>
          <p:cNvSpPr/>
          <p:nvPr userDrawn="1">
            <p:custDataLst>
              <p:tags r:id="rId61"/>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51</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51</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51</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82" name="Rectangle 81"/>
          <p:cNvSpPr/>
          <p:nvPr userDrawn="1">
            <p:custDataLst>
              <p:tags r:id="rId62"/>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238</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238</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238</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83" name="Rectangle 82"/>
          <p:cNvSpPr/>
          <p:nvPr userDrawn="1">
            <p:custDataLst>
              <p:tags r:id="rId63"/>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21</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112</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166</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transition>
    <p:fade/>
  </p:transition>
  <p:txStyles>
    <p:titleStyle>
      <a:lvl1pPr algn="l" defTabSz="932815"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anose="020B0502040204020203" pitchFamily="34" charset="0"/>
        </a:defRPr>
      </a:lvl1pPr>
    </p:titleStyle>
    <p:bodyStyle>
      <a:lvl1pPr marL="228600" marR="0" indent="-228600" algn="l" defTabSz="932815" rtl="0" eaLnBrk="1" fontAlgn="auto" latinLnBrk="0" hangingPunct="1">
        <a:lnSpc>
          <a:spcPct val="90000"/>
        </a:lnSpc>
        <a:spcBef>
          <a:spcPts val="600"/>
        </a:spcBef>
        <a:spcAft>
          <a:spcPts val="0"/>
        </a:spcAft>
        <a:buClrTx/>
        <a:buSzPct val="90000"/>
        <a:buFont typeface="Arial" panose="020B0604020202020204" pitchFamily="34" charset="0"/>
        <a:buChar char="•"/>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815" rtl="0" eaLnBrk="1" fontAlgn="auto" latinLnBrk="0" hangingPunct="1">
        <a:lnSpc>
          <a:spcPct val="90000"/>
        </a:lnSpc>
        <a:spcBef>
          <a:spcPts val="600"/>
        </a:spcBef>
        <a:spcAft>
          <a:spcPts val="0"/>
        </a:spcAft>
        <a:buClrTx/>
        <a:buSzPct val="90000"/>
        <a:buFont typeface="Arial" panose="020B0604020202020204" pitchFamily="34" charset="0"/>
        <a:buChar char="•"/>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815" rtl="0" eaLnBrk="1" fontAlgn="auto" latinLnBrk="0" hangingPunct="1">
        <a:lnSpc>
          <a:spcPct val="90000"/>
        </a:lnSpc>
        <a:spcBef>
          <a:spcPts val="600"/>
        </a:spcBef>
        <a:spcAft>
          <a:spcPts val="0"/>
        </a:spcAft>
        <a:buClrTx/>
        <a:buSzPct val="90000"/>
        <a:buFont typeface="Arial" panose="020B0604020202020204" pitchFamily="34" charset="0"/>
        <a:buChar char="•"/>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815" rtl="0" eaLnBrk="1" fontAlgn="auto" latinLnBrk="0" hangingPunct="1">
        <a:lnSpc>
          <a:spcPct val="90000"/>
        </a:lnSpc>
        <a:spcBef>
          <a:spcPts val="600"/>
        </a:spcBef>
        <a:spcAft>
          <a:spcPts val="0"/>
        </a:spcAft>
        <a:buClrTx/>
        <a:buSzPct val="90000"/>
        <a:buFont typeface="Arial" panose="020B0604020202020204" pitchFamily="34" charset="0"/>
        <a:buChar char="•"/>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815" rtl="0" eaLnBrk="1" fontAlgn="auto" latinLnBrk="0" hangingPunct="1">
        <a:lnSpc>
          <a:spcPct val="90000"/>
        </a:lnSpc>
        <a:spcBef>
          <a:spcPts val="600"/>
        </a:spcBef>
        <a:spcAft>
          <a:spcPts val="0"/>
        </a:spcAft>
        <a:buClrTx/>
        <a:buSzPct val="90000"/>
        <a:buFont typeface="Arial" panose="020B0604020202020204" pitchFamily="34" charset="0"/>
        <a:buChar char="•"/>
        <a:defRPr sz="2000" kern="1200" spc="0" baseline="0">
          <a:gradFill>
            <a:gsLst>
              <a:gs pos="1250">
                <a:schemeClr val="tx1"/>
              </a:gs>
              <a:gs pos="100000">
                <a:schemeClr val="tx1"/>
              </a:gs>
            </a:gsLst>
            <a:lin ang="5400000" scaled="0"/>
          </a:gradFill>
          <a:latin typeface="+mn-lt"/>
          <a:ea typeface="+mn-ea"/>
          <a:cs typeface="+mn-cs"/>
        </a:defRPr>
      </a:lvl5pPr>
      <a:lvl6pPr marL="256476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9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58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30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32815" rtl="0" eaLnBrk="1" latinLnBrk="0" hangingPunct="1">
        <a:defRPr sz="1800" kern="1200">
          <a:solidFill>
            <a:schemeClr val="tx1"/>
          </a:solidFill>
          <a:latin typeface="+mn-lt"/>
          <a:ea typeface="+mn-ea"/>
          <a:cs typeface="+mn-cs"/>
        </a:defRPr>
      </a:lvl1pPr>
      <a:lvl2pPr marL="466090" algn="l" defTabSz="932815" rtl="0" eaLnBrk="1" latinLnBrk="0" hangingPunct="1">
        <a:defRPr sz="1800" kern="1200">
          <a:solidFill>
            <a:schemeClr val="tx1"/>
          </a:solidFill>
          <a:latin typeface="+mn-lt"/>
          <a:ea typeface="+mn-ea"/>
          <a:cs typeface="+mn-cs"/>
        </a:defRPr>
      </a:lvl2pPr>
      <a:lvl3pPr marL="932815" algn="l" defTabSz="932815" rtl="0" eaLnBrk="1" latinLnBrk="0" hangingPunct="1">
        <a:defRPr sz="1800" kern="1200">
          <a:solidFill>
            <a:schemeClr val="tx1"/>
          </a:solidFill>
          <a:latin typeface="+mn-lt"/>
          <a:ea typeface="+mn-ea"/>
          <a:cs typeface="+mn-cs"/>
        </a:defRPr>
      </a:lvl3pPr>
      <a:lvl4pPr marL="1398905" algn="l" defTabSz="932815" rtl="0" eaLnBrk="1" latinLnBrk="0" hangingPunct="1">
        <a:defRPr sz="1800" kern="1200">
          <a:solidFill>
            <a:schemeClr val="tx1"/>
          </a:solidFill>
          <a:latin typeface="+mn-lt"/>
          <a:ea typeface="+mn-ea"/>
          <a:cs typeface="+mn-cs"/>
        </a:defRPr>
      </a:lvl4pPr>
      <a:lvl5pPr marL="1865630" algn="l" defTabSz="932815" rtl="0" eaLnBrk="1" latinLnBrk="0" hangingPunct="1">
        <a:defRPr sz="1800" kern="1200">
          <a:solidFill>
            <a:schemeClr val="tx1"/>
          </a:solidFill>
          <a:latin typeface="+mn-lt"/>
          <a:ea typeface="+mn-ea"/>
          <a:cs typeface="+mn-cs"/>
        </a:defRPr>
      </a:lvl5pPr>
      <a:lvl6pPr marL="2331720" algn="l" defTabSz="932815" rtl="0" eaLnBrk="1" latinLnBrk="0" hangingPunct="1">
        <a:defRPr sz="1800" kern="1200">
          <a:solidFill>
            <a:schemeClr val="tx1"/>
          </a:solidFill>
          <a:latin typeface="+mn-lt"/>
          <a:ea typeface="+mn-ea"/>
          <a:cs typeface="+mn-cs"/>
        </a:defRPr>
      </a:lvl6pPr>
      <a:lvl7pPr marL="2798445" algn="l" defTabSz="932815" rtl="0" eaLnBrk="1" latinLnBrk="0" hangingPunct="1">
        <a:defRPr sz="1800" kern="1200">
          <a:solidFill>
            <a:schemeClr val="tx1"/>
          </a:solidFill>
          <a:latin typeface="+mn-lt"/>
          <a:ea typeface="+mn-ea"/>
          <a:cs typeface="+mn-cs"/>
        </a:defRPr>
      </a:lvl7pPr>
      <a:lvl8pPr marL="3264535" algn="l" defTabSz="932815" rtl="0" eaLnBrk="1" latinLnBrk="0" hangingPunct="1">
        <a:defRPr sz="1800" kern="1200">
          <a:solidFill>
            <a:schemeClr val="tx1"/>
          </a:solidFill>
          <a:latin typeface="+mn-lt"/>
          <a:ea typeface="+mn-ea"/>
          <a:cs typeface="+mn-cs"/>
        </a:defRPr>
      </a:lvl8pPr>
      <a:lvl9pPr marL="3731260" algn="l" defTabSz="93281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2.xml"/><Relationship Id="rId1" Type="http://schemas.openxmlformats.org/officeDocument/2006/relationships/tags" Target="../tags/tag4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a:solidFill>
                  <a:schemeClr val="bg1"/>
                </a:solidFill>
              </a:rPr>
              <a:t>Handling conditions</a:t>
            </a:r>
            <a:br>
              <a:rPr lang="en-US">
                <a:solidFill>
                  <a:schemeClr val="bg1"/>
                </a:solidFill>
              </a:rPr>
            </a:br>
            <a:r>
              <a:rPr lang="zh-CN" altLang="en-US">
                <a:solidFill>
                  <a:schemeClr val="bg1"/>
                </a:solidFill>
              </a:rPr>
              <a:t>处理条件</a:t>
            </a:r>
            <a:endParaRPr lang="zh-CN" altLang="en-US">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Your code needs the ability to take different actions based on different conditions</a:t>
            </a:r>
            <a:br>
              <a:rPr lang="en-US" b="1" dirty="0"/>
            </a:br>
            <a:r>
              <a:rPr lang="zh-CN" altLang="en-US" b="1" dirty="0"/>
              <a:t>你的代码需要根据不同的条件判断执行不同的行为</a:t>
            </a:r>
            <a:endParaRPr lang="zh-CN" altLang="en-US" b="1" dirty="0"/>
          </a:p>
        </p:txBody>
      </p:sp>
      <p:sp>
        <p:nvSpPr>
          <p:cNvPr id="5" name="Text Placeholder 4"/>
          <p:cNvSpPr>
            <a:spLocks noGrp="1"/>
          </p:cNvSpPr>
          <p:nvPr>
            <p:ph type="body" sz="quarter" idx="10"/>
          </p:nvPr>
        </p:nvSpPr>
        <p:spPr>
          <a:xfrm>
            <a:off x="365760" y="2385695"/>
            <a:ext cx="11704320" cy="4789003"/>
          </a:xfrm>
        </p:spPr>
        <p:txBody>
          <a:bodyPr/>
          <a:lstStyle/>
          <a:p>
            <a:endParaRPr lang="en-US" dirty="0"/>
          </a:p>
          <a:p>
            <a:r>
              <a:rPr lang="en-US" dirty="0">
                <a:highlight>
                  <a:srgbClr val="FFFF00"/>
                </a:highlight>
              </a:rPr>
              <a:t>if </a:t>
            </a:r>
            <a:r>
              <a:rPr lang="en-US" dirty="0"/>
              <a:t>price </a:t>
            </a:r>
            <a:r>
              <a:rPr lang="en-US" dirty="0">
                <a:highlight>
                  <a:srgbClr val="FFFF00"/>
                </a:highlight>
              </a:rPr>
              <a:t>&gt;=</a:t>
            </a:r>
            <a:r>
              <a:rPr lang="en-US" dirty="0"/>
              <a:t> 1.00</a:t>
            </a:r>
            <a:r>
              <a:rPr lang="en-US" dirty="0">
                <a:highlight>
                  <a:srgbClr val="FFFF00"/>
                </a:highlight>
              </a:rPr>
              <a:t>:</a:t>
            </a:r>
            <a:endParaRPr lang="en-US" dirty="0">
              <a:highlight>
                <a:srgbClr val="FFFF00"/>
              </a:highlight>
            </a:endParaRPr>
          </a:p>
          <a:p>
            <a:r>
              <a:rPr lang="en-US" dirty="0">
                <a:highlight>
                  <a:srgbClr val="FFFF00"/>
                </a:highlight>
              </a:rPr>
              <a:t>	</a:t>
            </a:r>
            <a:r>
              <a:rPr lang="en-US" dirty="0"/>
              <a:t>tax = .07</a:t>
            </a:r>
            <a:endParaRPr lang="en-US" dirty="0"/>
          </a:p>
          <a:p>
            <a:r>
              <a:rPr lang="en-US" dirty="0">
                <a:highlight>
                  <a:srgbClr val="FFFF00"/>
                </a:highlight>
              </a:rPr>
              <a:t>	</a:t>
            </a:r>
            <a:r>
              <a:rPr lang="en-US" dirty="0"/>
              <a:t>print(tax)</a:t>
            </a:r>
            <a:endParaRPr lang="en-US" dirty="0"/>
          </a:p>
          <a:p>
            <a:r>
              <a:rPr lang="en-US" dirty="0"/>
              <a:t>    </a:t>
            </a:r>
            <a:endParaRPr lang="en-US" dirty="0"/>
          </a:p>
          <a:p>
            <a:r>
              <a:rPr lang="en-CA" dirty="0"/>
              <a:t> </a:t>
            </a:r>
            <a:endParaRPr lang="en-CA" dirty="0"/>
          </a:p>
          <a:p>
            <a:endParaRPr lang="en-CA" dirty="0"/>
          </a:p>
          <a:p>
            <a:endParaRPr lang="en-CA" dirty="0"/>
          </a:p>
          <a:p>
            <a:endParaRPr lang="en-CA" dirty="0"/>
          </a:p>
        </p:txBody>
      </p:sp>
      <p:graphicFrame>
        <p:nvGraphicFramePr>
          <p:cNvPr id="7" name="Table 6"/>
          <p:cNvGraphicFramePr>
            <a:graphicFrameLocks noGrp="1"/>
          </p:cNvGraphicFramePr>
          <p:nvPr>
            <p:custDataLst>
              <p:tags r:id="rId1"/>
            </p:custDataLst>
          </p:nvPr>
        </p:nvGraphicFramePr>
        <p:xfrm>
          <a:off x="6823266" y="3399162"/>
          <a:ext cx="5246814" cy="2761850"/>
        </p:xfrm>
        <a:graphic>
          <a:graphicData uri="http://schemas.openxmlformats.org/drawingml/2006/table">
            <a:tbl>
              <a:tblPr firstRow="1" bandRow="1">
                <a:tableStyleId>{21E4AEA4-8DFA-4A89-87EB-49C32662AFE0}</a:tableStyleId>
              </a:tblPr>
              <a:tblGrid>
                <a:gridCol w="1987147"/>
                <a:gridCol w="3259667"/>
              </a:tblGrid>
              <a:tr h="384410">
                <a:tc>
                  <a:txBody>
                    <a:bodyPr/>
                    <a:lstStyle/>
                    <a:p>
                      <a:r>
                        <a:rPr lang="en-CA" dirty="0"/>
                        <a:t>Symbol</a:t>
                      </a:r>
                      <a:endParaRPr lang="en-CA" dirty="0"/>
                    </a:p>
                  </a:txBody>
                  <a:tcPr/>
                </a:tc>
                <a:tc>
                  <a:txBody>
                    <a:bodyPr/>
                    <a:lstStyle/>
                    <a:p>
                      <a:r>
                        <a:rPr lang="en-CA" dirty="0"/>
                        <a:t>Operation</a:t>
                      </a:r>
                      <a:endParaRPr lang="en-CA" dirty="0"/>
                    </a:p>
                  </a:txBody>
                  <a:tcPr/>
                </a:tc>
              </a:tr>
              <a:tr h="384410">
                <a:tc>
                  <a:txBody>
                    <a:bodyPr/>
                    <a:lstStyle/>
                    <a:p>
                      <a:r>
                        <a:rPr lang="en-CA" sz="2000" b="1" dirty="0"/>
                        <a:t>&gt;</a:t>
                      </a:r>
                      <a:endParaRPr lang="en-CA" sz="2000" b="1" dirty="0"/>
                    </a:p>
                  </a:txBody>
                  <a:tcPr/>
                </a:tc>
                <a:tc>
                  <a:txBody>
                    <a:bodyPr/>
                    <a:lstStyle/>
                    <a:p>
                      <a:r>
                        <a:rPr lang="en-CA" b="1" dirty="0"/>
                        <a:t>Greater than</a:t>
                      </a:r>
                      <a:endParaRPr lang="en-CA" b="1" dirty="0"/>
                    </a:p>
                  </a:txBody>
                  <a:tcPr/>
                </a:tc>
              </a:tr>
              <a:tr h="384410">
                <a:tc>
                  <a:txBody>
                    <a:bodyPr/>
                    <a:lstStyle/>
                    <a:p>
                      <a:r>
                        <a:rPr lang="en-CA" sz="2000" b="1" dirty="0"/>
                        <a:t>&lt;</a:t>
                      </a:r>
                      <a:endParaRPr lang="en-CA" sz="2000" b="1" dirty="0"/>
                    </a:p>
                  </a:txBody>
                  <a:tcPr/>
                </a:tc>
                <a:tc>
                  <a:txBody>
                    <a:bodyPr/>
                    <a:lstStyle/>
                    <a:p>
                      <a:r>
                        <a:rPr lang="en-CA" b="1" dirty="0"/>
                        <a:t>Less than</a:t>
                      </a:r>
                      <a:endParaRPr lang="en-CA" b="1" dirty="0"/>
                    </a:p>
                  </a:txBody>
                  <a:tcPr/>
                </a:tc>
              </a:tr>
              <a:tr h="384410">
                <a:tc>
                  <a:txBody>
                    <a:bodyPr/>
                    <a:lstStyle/>
                    <a:p>
                      <a:r>
                        <a:rPr lang="en-CA" sz="2000" b="1" dirty="0"/>
                        <a:t>&gt;=</a:t>
                      </a:r>
                      <a:endParaRPr lang="en-CA" sz="2000" b="1" dirty="0"/>
                    </a:p>
                  </a:txBody>
                  <a:tcPr/>
                </a:tc>
                <a:tc>
                  <a:txBody>
                    <a:bodyPr/>
                    <a:lstStyle/>
                    <a:p>
                      <a:r>
                        <a:rPr lang="en-CA" b="1" dirty="0"/>
                        <a:t>Greater than or equal to</a:t>
                      </a:r>
                      <a:endParaRPr lang="en-CA" b="1" dirty="0"/>
                    </a:p>
                  </a:txBody>
                  <a:tcPr/>
                </a:tc>
              </a:tr>
              <a:tr h="384410">
                <a:tc>
                  <a:txBody>
                    <a:bodyPr/>
                    <a:lstStyle/>
                    <a:p>
                      <a:r>
                        <a:rPr lang="en-CA" sz="2000" b="1" dirty="0"/>
                        <a:t>&lt;=</a:t>
                      </a:r>
                      <a:endParaRPr lang="en-CA" sz="2000" b="1" dirty="0"/>
                    </a:p>
                  </a:txBody>
                  <a:tcPr/>
                </a:tc>
                <a:tc>
                  <a:txBody>
                    <a:bodyPr/>
                    <a:lstStyle/>
                    <a:p>
                      <a:r>
                        <a:rPr lang="en-CA" b="1" dirty="0"/>
                        <a:t>Less than or equal to</a:t>
                      </a:r>
                      <a:endParaRPr lang="en-CA" b="1" dirty="0"/>
                    </a:p>
                  </a:txBody>
                  <a:tcPr/>
                </a:tc>
              </a:tr>
              <a:tr h="384410">
                <a:tc>
                  <a:txBody>
                    <a:bodyPr/>
                    <a:lstStyle/>
                    <a:p>
                      <a:r>
                        <a:rPr lang="en-CA" sz="2000" b="1" dirty="0"/>
                        <a:t>== </a:t>
                      </a:r>
                      <a:endParaRPr lang="en-CA" sz="2000" b="1" dirty="0"/>
                    </a:p>
                  </a:txBody>
                  <a:tcPr/>
                </a:tc>
                <a:tc>
                  <a:txBody>
                    <a:bodyPr/>
                    <a:lstStyle/>
                    <a:p>
                      <a:r>
                        <a:rPr lang="en-CA" b="1" dirty="0"/>
                        <a:t>is equal to</a:t>
                      </a:r>
                      <a:endParaRPr lang="en-CA" b="1" dirty="0"/>
                    </a:p>
                  </a:txBody>
                  <a:tcPr/>
                </a:tc>
              </a:tr>
              <a:tr h="384410">
                <a:tc>
                  <a:txBody>
                    <a:bodyPr/>
                    <a:lstStyle/>
                    <a:p>
                      <a:r>
                        <a:rPr lang="en-CA" sz="2000" b="1" dirty="0"/>
                        <a:t>!=</a:t>
                      </a:r>
                      <a:endParaRPr lang="en-CA" sz="2000" b="1" dirty="0"/>
                    </a:p>
                  </a:txBody>
                  <a:tcPr/>
                </a:tc>
                <a:tc>
                  <a:txBody>
                    <a:bodyPr/>
                    <a:lstStyle/>
                    <a:p>
                      <a:r>
                        <a:rPr lang="en-CA" b="1" dirty="0"/>
                        <a:t>is not equal to</a:t>
                      </a:r>
                      <a:endParaRPr lang="en-CA" b="1" dirty="0"/>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You can add a default action using else</a:t>
            </a:r>
            <a:br>
              <a:rPr lang="en-US" b="1" dirty="0"/>
            </a:br>
            <a:r>
              <a:rPr lang="zh-CN" altLang="en-US" b="1" dirty="0"/>
              <a:t>你可以用</a:t>
            </a:r>
            <a:r>
              <a:rPr altLang="zh-CN" b="1" dirty="0"/>
              <a:t>else</a:t>
            </a:r>
            <a:r>
              <a:rPr lang="zh-CN" altLang="en-US" b="1" dirty="0"/>
              <a:t>加上不同的行为分支</a:t>
            </a:r>
            <a:endParaRPr lang="zh-CN" altLang="en-US" b="1" dirty="0"/>
          </a:p>
        </p:txBody>
      </p:sp>
      <p:sp>
        <p:nvSpPr>
          <p:cNvPr id="5" name="Text Placeholder 4"/>
          <p:cNvSpPr>
            <a:spLocks noGrp="1"/>
          </p:cNvSpPr>
          <p:nvPr>
            <p:ph type="body" sz="quarter" idx="10"/>
          </p:nvPr>
        </p:nvSpPr>
        <p:spPr>
          <a:xfrm>
            <a:off x="272415" y="1885950"/>
            <a:ext cx="11704320" cy="4789003"/>
          </a:xfrm>
        </p:spPr>
        <p:txBody>
          <a:bodyPr/>
          <a:lstStyle/>
          <a:p>
            <a:r>
              <a:rPr lang="en-US" dirty="0"/>
              <a:t>if price &gt;= 1.00:</a:t>
            </a:r>
            <a:endParaRPr lang="en-US" dirty="0"/>
          </a:p>
          <a:p>
            <a:r>
              <a:rPr lang="en-US" dirty="0"/>
              <a:t>	tax = .07</a:t>
            </a:r>
            <a:endParaRPr lang="en-US" dirty="0"/>
          </a:p>
          <a:p>
            <a:r>
              <a:rPr lang="en-US" dirty="0"/>
              <a:t>	print(tax)</a:t>
            </a:r>
            <a:endParaRPr lang="en-US" dirty="0"/>
          </a:p>
          <a:p>
            <a:r>
              <a:rPr lang="en-US" dirty="0">
                <a:highlight>
                  <a:srgbClr val="FFFF00"/>
                </a:highlight>
              </a:rPr>
              <a:t>else:</a:t>
            </a:r>
            <a:endParaRPr lang="en-US" dirty="0">
              <a:highlight>
                <a:srgbClr val="FFFF00"/>
              </a:highlight>
            </a:endParaRPr>
          </a:p>
          <a:p>
            <a:r>
              <a:rPr lang="en-US" dirty="0">
                <a:highlight>
                  <a:srgbClr val="FFFF00"/>
                </a:highlight>
              </a:rPr>
              <a:t>	</a:t>
            </a:r>
            <a:r>
              <a:rPr lang="en-US" dirty="0"/>
              <a:t>tax = 0</a:t>
            </a:r>
            <a:endParaRPr lang="en-US" dirty="0"/>
          </a:p>
          <a:p>
            <a:r>
              <a:rPr lang="en-US" dirty="0">
                <a:highlight>
                  <a:srgbClr val="FFFF00"/>
                </a:highlight>
              </a:rPr>
              <a:t>	</a:t>
            </a:r>
            <a:r>
              <a:rPr lang="en-US" dirty="0"/>
              <a:t>print(tax)</a:t>
            </a:r>
            <a:endParaRPr lang="en-US" dirty="0"/>
          </a:p>
          <a:p>
            <a:endParaRPr lang="en-CA" dirty="0"/>
          </a:p>
          <a:p>
            <a:endParaRPr lang="en-CA" dirty="0"/>
          </a:p>
          <a:p>
            <a:endParaRPr lang="en-CA"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How you indent your code changes execution</a:t>
            </a:r>
            <a:br>
              <a:rPr lang="en-US" b="1" dirty="0"/>
            </a:br>
            <a:r>
              <a:rPr lang="zh-CN" altLang="en-US" b="1" dirty="0"/>
              <a:t>通过缩进代码改变执行</a:t>
            </a:r>
            <a:endParaRPr lang="zh-CN" altLang="en-US" b="1" dirty="0"/>
          </a:p>
        </p:txBody>
      </p:sp>
      <p:sp>
        <p:nvSpPr>
          <p:cNvPr id="5" name="Text Placeholder 4"/>
          <p:cNvSpPr>
            <a:spLocks noGrp="1"/>
          </p:cNvSpPr>
          <p:nvPr>
            <p:ph type="body" sz="quarter" idx="10"/>
          </p:nvPr>
        </p:nvSpPr>
        <p:spPr>
          <a:xfrm>
            <a:off x="366395" y="1683385"/>
            <a:ext cx="11704320" cy="4789003"/>
          </a:xfrm>
        </p:spPr>
        <p:txBody>
          <a:bodyPr/>
          <a:lstStyle/>
          <a:p>
            <a:r>
              <a:rPr lang="en-US" dirty="0"/>
              <a:t>if price &gt;= 1.00:</a:t>
            </a:r>
            <a:endParaRPr lang="en-US" dirty="0"/>
          </a:p>
          <a:p>
            <a:r>
              <a:rPr lang="en-US" dirty="0">
                <a:highlight>
                  <a:srgbClr val="FFFF00"/>
                </a:highlight>
              </a:rPr>
              <a:t>	</a:t>
            </a:r>
            <a:r>
              <a:rPr lang="en-US" dirty="0"/>
              <a:t>tax = .07</a:t>
            </a:r>
            <a:endParaRPr lang="en-US" dirty="0"/>
          </a:p>
          <a:p>
            <a:r>
              <a:rPr lang="en-US" dirty="0">
                <a:highlight>
                  <a:srgbClr val="FFFF00"/>
                </a:highlight>
              </a:rPr>
              <a:t>	</a:t>
            </a:r>
            <a:r>
              <a:rPr lang="en-US" dirty="0"/>
              <a:t>print(tax)</a:t>
            </a:r>
            <a:endParaRPr lang="en-US" dirty="0"/>
          </a:p>
          <a:p>
            <a:r>
              <a:rPr lang="en-US" dirty="0"/>
              <a:t>else:</a:t>
            </a:r>
            <a:endParaRPr lang="en-US" dirty="0"/>
          </a:p>
          <a:p>
            <a:r>
              <a:rPr lang="en-US" dirty="0">
                <a:highlight>
                  <a:srgbClr val="FFFF00"/>
                </a:highlight>
              </a:rPr>
              <a:t>	</a:t>
            </a:r>
            <a:r>
              <a:rPr lang="en-US" dirty="0"/>
              <a:t>tax = 0</a:t>
            </a:r>
            <a:endParaRPr lang="en-US" dirty="0"/>
          </a:p>
          <a:p>
            <a:r>
              <a:rPr lang="en-US" dirty="0">
                <a:highlight>
                  <a:srgbClr val="FFFF00"/>
                </a:highlight>
              </a:rPr>
              <a:t>	</a:t>
            </a:r>
            <a:r>
              <a:rPr lang="en-US" dirty="0"/>
              <a:t>print(tax)</a:t>
            </a:r>
            <a:endParaRPr lang="en-US" dirty="0"/>
          </a:p>
          <a:p>
            <a:endParaRPr lang="en-CA" dirty="0"/>
          </a:p>
          <a:p>
            <a:endParaRPr lang="en-CA" dirty="0"/>
          </a:p>
          <a:p>
            <a:endParaRPr lang="en-CA" dirty="0"/>
          </a:p>
        </p:txBody>
      </p:sp>
      <p:sp>
        <p:nvSpPr>
          <p:cNvPr id="7" name="Text Placeholder 4"/>
          <p:cNvSpPr txBox="1"/>
          <p:nvPr/>
        </p:nvSpPr>
        <p:spPr>
          <a:xfrm>
            <a:off x="6446837" y="1371600"/>
            <a:ext cx="10104120" cy="3748719"/>
          </a:xfrm>
          <a:prstGeom prst="rect">
            <a:avLst/>
          </a:prstGeom>
        </p:spPr>
        <p:txBody>
          <a:bodyPr vert="horz" wrap="square" lIns="91440" tIns="91440" rIns="91440" bIns="91440" rtlCol="0">
            <a:spAutoFit/>
          </a:bodyPr>
          <a:lstStyle>
            <a:lvl1pPr marL="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476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9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58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30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t>if price &gt;= 1.00:</a:t>
            </a:r>
            <a:endParaRPr lang="en-US" dirty="0"/>
          </a:p>
          <a:p>
            <a:r>
              <a:rPr lang="en-US" dirty="0">
                <a:highlight>
                  <a:srgbClr val="FFFF00"/>
                </a:highlight>
              </a:rPr>
              <a:t>	</a:t>
            </a:r>
            <a:r>
              <a:rPr lang="en-US" dirty="0"/>
              <a:t>tax = .07</a:t>
            </a:r>
            <a:endParaRPr lang="en-US" dirty="0"/>
          </a:p>
          <a:p>
            <a:r>
              <a:rPr lang="en-US" dirty="0"/>
              <a:t>else:</a:t>
            </a:r>
            <a:endParaRPr lang="en-US" dirty="0"/>
          </a:p>
          <a:p>
            <a:r>
              <a:rPr lang="en-US" dirty="0">
                <a:highlight>
                  <a:srgbClr val="FFFF00"/>
                </a:highlight>
              </a:rPr>
              <a:t>	</a:t>
            </a:r>
            <a:r>
              <a:rPr lang="en-US" dirty="0"/>
              <a:t>tax = 0</a:t>
            </a:r>
            <a:endParaRPr lang="en-US" dirty="0"/>
          </a:p>
          <a:p>
            <a:r>
              <a:rPr lang="en-CA" dirty="0"/>
              <a:t>print(tax)</a:t>
            </a:r>
            <a:endParaRPr lang="en-CA" dirty="0"/>
          </a:p>
          <a:p>
            <a:endParaRPr lang="en-CA" dirty="0"/>
          </a:p>
          <a:p>
            <a:endParaRPr lang="en-CA"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7660" y="0"/>
            <a:ext cx="11704320" cy="914400"/>
          </a:xfrm>
        </p:spPr>
        <p:txBody>
          <a:bodyPr/>
          <a:lstStyle/>
          <a:p>
            <a:r>
              <a:rPr lang="en-US" b="1" dirty="0"/>
              <a:t>Be careful when comparing strings</a:t>
            </a:r>
            <a:br>
              <a:rPr lang="en-US" b="1" dirty="0"/>
            </a:br>
            <a:r>
              <a:rPr lang="zh-CN" altLang="en-US" b="1" dirty="0"/>
              <a:t>比较字符串时需要格外小心</a:t>
            </a:r>
            <a:endParaRPr lang="zh-CN" altLang="en-US" b="1" dirty="0"/>
          </a:p>
        </p:txBody>
      </p:sp>
      <p:sp>
        <p:nvSpPr>
          <p:cNvPr id="5" name="Text Placeholder 4"/>
          <p:cNvSpPr>
            <a:spLocks noGrp="1"/>
          </p:cNvSpPr>
          <p:nvPr>
            <p:ph type="body" sz="quarter" idx="10"/>
          </p:nvPr>
        </p:nvSpPr>
        <p:spPr>
          <a:xfrm>
            <a:off x="365760" y="1371600"/>
            <a:ext cx="11704320" cy="2708434"/>
          </a:xfrm>
        </p:spPr>
        <p:txBody>
          <a:bodyPr/>
          <a:lstStyle/>
          <a:p>
            <a:r>
              <a:rPr lang="en-US" dirty="0"/>
              <a:t>country = </a:t>
            </a:r>
            <a:r>
              <a:rPr lang="en-US" dirty="0">
                <a:solidFill>
                  <a:srgbClr val="C00000"/>
                </a:solidFill>
              </a:rPr>
              <a:t>'CANADA'</a:t>
            </a:r>
            <a:endParaRPr lang="en-US" dirty="0">
              <a:solidFill>
                <a:srgbClr val="C00000"/>
              </a:solidFill>
            </a:endParaRPr>
          </a:p>
          <a:p>
            <a:r>
              <a:rPr lang="en-US" dirty="0"/>
              <a:t>if country == </a:t>
            </a:r>
            <a:r>
              <a:rPr lang="en-US" dirty="0">
                <a:solidFill>
                  <a:srgbClr val="C00000"/>
                </a:solidFill>
              </a:rPr>
              <a:t>'</a:t>
            </a:r>
            <a:r>
              <a:rPr lang="en-US" dirty="0" err="1">
                <a:solidFill>
                  <a:srgbClr val="C00000"/>
                </a:solidFill>
              </a:rPr>
              <a:t>canada</a:t>
            </a:r>
            <a:r>
              <a:rPr lang="en-US" dirty="0">
                <a:solidFill>
                  <a:srgbClr val="C00000"/>
                </a:solidFill>
              </a:rPr>
              <a:t>'</a:t>
            </a:r>
            <a:r>
              <a:rPr lang="en-US" dirty="0">
                <a:solidFill>
                  <a:srgbClr val="002050"/>
                </a:solidFill>
              </a:rPr>
              <a:t>:</a:t>
            </a:r>
            <a:endParaRPr lang="en-US" dirty="0">
              <a:solidFill>
                <a:srgbClr val="002050"/>
              </a:solidFill>
            </a:endParaRPr>
          </a:p>
          <a:p>
            <a:r>
              <a:rPr lang="en-US" dirty="0"/>
              <a:t>    print(</a:t>
            </a:r>
            <a:r>
              <a:rPr lang="en-US" dirty="0">
                <a:solidFill>
                  <a:srgbClr val="C00000"/>
                </a:solidFill>
              </a:rPr>
              <a:t>'Oh look a Canadian'</a:t>
            </a:r>
            <a:r>
              <a:rPr lang="en-US" dirty="0">
                <a:solidFill>
                  <a:srgbClr val="002050"/>
                </a:solidFill>
              </a:rPr>
              <a:t>)</a:t>
            </a:r>
            <a:endParaRPr lang="en-US" dirty="0">
              <a:solidFill>
                <a:srgbClr val="002050"/>
              </a:solidFill>
            </a:endParaRPr>
          </a:p>
          <a:p>
            <a:r>
              <a:rPr lang="en-US" dirty="0"/>
              <a:t>else:</a:t>
            </a:r>
            <a:endParaRPr lang="en-US" dirty="0"/>
          </a:p>
          <a:p>
            <a:r>
              <a:rPr lang="en-US" dirty="0"/>
              <a:t>    print(</a:t>
            </a:r>
            <a:r>
              <a:rPr lang="en-US" dirty="0">
                <a:solidFill>
                  <a:srgbClr val="C00000"/>
                </a:solidFill>
              </a:rPr>
              <a:t>'You are not from Canada'</a:t>
            </a:r>
            <a:r>
              <a:rPr lang="en-US" dirty="0">
                <a:solidFill>
                  <a:srgbClr val="002050"/>
                </a:solidFill>
              </a:rPr>
              <a:t>)</a:t>
            </a:r>
            <a:endParaRPr lang="en-US" dirty="0">
              <a:solidFill>
                <a:srgbClr val="002050"/>
              </a:solidFill>
            </a:endParaRPr>
          </a:p>
        </p:txBody>
      </p:sp>
      <p:sp>
        <p:nvSpPr>
          <p:cNvPr id="6" name="Text Placeholder 4"/>
          <p:cNvSpPr txBox="1"/>
          <p:nvPr/>
        </p:nvSpPr>
        <p:spPr>
          <a:xfrm>
            <a:off x="365760" y="5029513"/>
            <a:ext cx="11704320" cy="1668149"/>
          </a:xfrm>
          <a:prstGeom prst="rect">
            <a:avLst/>
          </a:prstGeom>
          <a:solidFill>
            <a:schemeClr val="tx1"/>
          </a:solidFill>
        </p:spPr>
        <p:txBody>
          <a:bodyPr vert="horz" wrap="square" lIns="91440" tIns="91440" rIns="91440" bIns="91440" rtlCol="0">
            <a:spAutoFit/>
          </a:bodyPr>
          <a:lstStyle>
            <a:lvl1pPr marL="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476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9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58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30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CA" dirty="0">
                <a:solidFill>
                  <a:schemeClr val="bg1"/>
                </a:solidFill>
              </a:rPr>
              <a:t>You are not from Canada</a:t>
            </a:r>
            <a:endParaRPr lang="en-CA" dirty="0"/>
          </a:p>
          <a:p>
            <a:endParaRPr lang="en-CA" dirty="0"/>
          </a:p>
          <a:p>
            <a:endParaRPr lang="en-CA" dirty="0"/>
          </a:p>
        </p:txBody>
      </p:sp>
      <p:sp>
        <p:nvSpPr>
          <p:cNvPr id="7" name="Arrow: Right 6"/>
          <p:cNvSpPr/>
          <p:nvPr/>
        </p:nvSpPr>
        <p:spPr bwMode="auto">
          <a:xfrm rot="10800000">
            <a:off x="5532437" y="1876346"/>
            <a:ext cx="1295400" cy="762000"/>
          </a:xfrm>
          <a:prstGeom prst="rightArrow">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8" name="Rectangle 7"/>
          <p:cNvSpPr/>
          <p:nvPr/>
        </p:nvSpPr>
        <p:spPr bwMode="auto">
          <a:xfrm>
            <a:off x="7132637" y="1661160"/>
            <a:ext cx="2743200" cy="1226502"/>
          </a:xfrm>
          <a:prstGeom prst="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r>
              <a:rPr lang="en-CA" sz="2400" dirty="0">
                <a:solidFill>
                  <a:srgbClr val="FF0000"/>
                </a:solidFill>
                <a:ea typeface="Segoe UI" panose="020B0502040204020203" pitchFamily="34" charset="0"/>
                <a:cs typeface="Segoe UI" panose="020B0502040204020203" pitchFamily="34" charset="0"/>
              </a:rPr>
              <a:t>String comparisons are case sensitive</a:t>
            </a:r>
            <a:endParaRPr lang="en-CA" sz="2400" dirty="0">
              <a:solidFill>
                <a:srgbClr val="FF0000"/>
              </a:solidFill>
              <a:ea typeface="Segoe UI" panose="020B0502040204020203" pitchFamily="34" charset="0"/>
              <a:cs typeface="Segoe UI" panose="020B0502040204020203" pitchFamily="3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5760" y="0"/>
            <a:ext cx="11704320" cy="914400"/>
          </a:xfrm>
        </p:spPr>
        <p:txBody>
          <a:bodyPr/>
          <a:lstStyle/>
          <a:p>
            <a:r>
              <a:rPr lang="en-US" b="1" dirty="0"/>
              <a:t>Use string functions to make case insensitive comparisons</a:t>
            </a:r>
            <a:r>
              <a:rPr lang="zh-CN" altLang="en-US" b="1" dirty="0"/>
              <a:t>当大小写不敏感情况需要用到字符串的方法转换后比较</a:t>
            </a:r>
            <a:endParaRPr lang="zh-CN" altLang="en-US" b="1" dirty="0"/>
          </a:p>
        </p:txBody>
      </p:sp>
      <p:sp>
        <p:nvSpPr>
          <p:cNvPr id="5" name="Text Placeholder 4"/>
          <p:cNvSpPr>
            <a:spLocks noGrp="1"/>
          </p:cNvSpPr>
          <p:nvPr>
            <p:ph type="body" sz="quarter" idx="10"/>
          </p:nvPr>
        </p:nvSpPr>
        <p:spPr>
          <a:xfrm>
            <a:off x="365760" y="1371600"/>
            <a:ext cx="11704320" cy="3228576"/>
          </a:xfrm>
        </p:spPr>
        <p:txBody>
          <a:bodyPr/>
          <a:lstStyle/>
          <a:p>
            <a:endParaRPr lang="en-US" dirty="0"/>
          </a:p>
          <a:p>
            <a:r>
              <a:rPr lang="en-US" dirty="0"/>
              <a:t>country = </a:t>
            </a:r>
            <a:r>
              <a:rPr lang="en-US" dirty="0">
                <a:solidFill>
                  <a:srgbClr val="C00000"/>
                </a:solidFill>
              </a:rPr>
              <a:t>'CANADA'</a:t>
            </a:r>
            <a:endParaRPr lang="en-US" dirty="0">
              <a:solidFill>
                <a:srgbClr val="C00000"/>
              </a:solidFill>
            </a:endParaRPr>
          </a:p>
          <a:p>
            <a:r>
              <a:rPr lang="en-US" dirty="0"/>
              <a:t>if </a:t>
            </a:r>
            <a:r>
              <a:rPr lang="en-US" dirty="0" err="1">
                <a:highlight>
                  <a:srgbClr val="FFFF00"/>
                </a:highlight>
              </a:rPr>
              <a:t>country.lower</a:t>
            </a:r>
            <a:r>
              <a:rPr lang="en-US" dirty="0">
                <a:highlight>
                  <a:srgbClr val="FFFF00"/>
                </a:highlight>
              </a:rPr>
              <a:t>() </a:t>
            </a:r>
            <a:r>
              <a:rPr lang="en-US" dirty="0"/>
              <a:t>== </a:t>
            </a:r>
            <a:r>
              <a:rPr lang="en-US" dirty="0">
                <a:solidFill>
                  <a:srgbClr val="C00000"/>
                </a:solidFill>
              </a:rPr>
              <a:t>'</a:t>
            </a:r>
            <a:r>
              <a:rPr lang="en-US" dirty="0" err="1">
                <a:solidFill>
                  <a:srgbClr val="C00000"/>
                </a:solidFill>
              </a:rPr>
              <a:t>canada</a:t>
            </a:r>
            <a:r>
              <a:rPr lang="en-US" dirty="0">
                <a:solidFill>
                  <a:srgbClr val="C00000"/>
                </a:solidFill>
              </a:rPr>
              <a:t>'</a:t>
            </a:r>
            <a:r>
              <a:rPr lang="en-US" dirty="0">
                <a:solidFill>
                  <a:srgbClr val="002050"/>
                </a:solidFill>
              </a:rPr>
              <a:t>:</a:t>
            </a:r>
            <a:endParaRPr lang="en-US" dirty="0">
              <a:solidFill>
                <a:srgbClr val="002050"/>
              </a:solidFill>
            </a:endParaRPr>
          </a:p>
          <a:p>
            <a:r>
              <a:rPr lang="en-US" dirty="0"/>
              <a:t>    print(</a:t>
            </a:r>
            <a:r>
              <a:rPr lang="en-US" dirty="0">
                <a:solidFill>
                  <a:srgbClr val="C00000"/>
                </a:solidFill>
              </a:rPr>
              <a:t>'Oh look a Canadian'</a:t>
            </a:r>
            <a:r>
              <a:rPr lang="en-US" dirty="0">
                <a:solidFill>
                  <a:srgbClr val="002050"/>
                </a:solidFill>
              </a:rPr>
              <a:t>)</a:t>
            </a:r>
            <a:endParaRPr lang="en-US" dirty="0">
              <a:solidFill>
                <a:srgbClr val="002050"/>
              </a:solidFill>
            </a:endParaRPr>
          </a:p>
          <a:p>
            <a:r>
              <a:rPr lang="en-US" dirty="0"/>
              <a:t>else:</a:t>
            </a:r>
            <a:endParaRPr lang="en-US" dirty="0"/>
          </a:p>
          <a:p>
            <a:r>
              <a:rPr lang="en-US" dirty="0"/>
              <a:t>    print(</a:t>
            </a:r>
            <a:r>
              <a:rPr lang="en-US" dirty="0">
                <a:solidFill>
                  <a:srgbClr val="C00000"/>
                </a:solidFill>
              </a:rPr>
              <a:t>'You are not from Canada'</a:t>
            </a:r>
            <a:r>
              <a:rPr lang="en-US" dirty="0">
                <a:solidFill>
                  <a:srgbClr val="002050"/>
                </a:solidFill>
              </a:rPr>
              <a:t>)</a:t>
            </a:r>
            <a:endParaRPr lang="en-US" dirty="0">
              <a:solidFill>
                <a:srgbClr val="002050"/>
              </a:solidFill>
            </a:endParaRPr>
          </a:p>
        </p:txBody>
      </p:sp>
      <p:sp>
        <p:nvSpPr>
          <p:cNvPr id="6" name="Text Placeholder 4"/>
          <p:cNvSpPr txBox="1"/>
          <p:nvPr/>
        </p:nvSpPr>
        <p:spPr>
          <a:xfrm>
            <a:off x="365760" y="5029513"/>
            <a:ext cx="11704320" cy="1668149"/>
          </a:xfrm>
          <a:prstGeom prst="rect">
            <a:avLst/>
          </a:prstGeom>
          <a:solidFill>
            <a:schemeClr val="tx1"/>
          </a:solidFill>
        </p:spPr>
        <p:txBody>
          <a:bodyPr vert="horz" wrap="square" lIns="91440" tIns="91440" rIns="91440" bIns="91440" rtlCol="0">
            <a:spAutoFit/>
          </a:bodyPr>
          <a:lstStyle>
            <a:lvl1pPr marL="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476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9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58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30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CA" dirty="0">
                <a:solidFill>
                  <a:schemeClr val="bg1"/>
                </a:solidFill>
              </a:rPr>
              <a:t>Oh look a Canadian</a:t>
            </a:r>
            <a:endParaRPr lang="en-CA" dirty="0"/>
          </a:p>
          <a:p>
            <a:endParaRPr lang="en-CA" dirty="0"/>
          </a:p>
          <a:p>
            <a:endParaRPr lang="en-CA"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5760" y="209550"/>
            <a:ext cx="11704320" cy="914400"/>
          </a:xfrm>
        </p:spPr>
        <p:txBody>
          <a:bodyPr/>
          <a:lstStyle/>
          <a:p>
            <a:r>
              <a:rPr lang="en-US" b="1" dirty="0"/>
              <a:t>Conditions allow our code to react to different situations</a:t>
            </a:r>
            <a:br>
              <a:rPr lang="en-US" b="1" dirty="0"/>
            </a:br>
            <a:r>
              <a:rPr lang="zh-CN" altLang="en-US" b="1" dirty="0"/>
              <a:t>条件判断让你的代码根据不同情况执行正确的反应</a:t>
            </a:r>
            <a:endParaRPr lang="zh-CN" altLang="en-US" b="1" dirty="0"/>
          </a:p>
        </p:txBody>
      </p:sp>
      <p:sp>
        <p:nvSpPr>
          <p:cNvPr id="5" name="Text Placeholder 4"/>
          <p:cNvSpPr>
            <a:spLocks noGrp="1"/>
          </p:cNvSpPr>
          <p:nvPr>
            <p:ph type="body" sz="quarter" idx="10"/>
          </p:nvPr>
        </p:nvSpPr>
        <p:spPr>
          <a:xfrm>
            <a:off x="365760" y="3283902"/>
            <a:ext cx="11704320" cy="2185670"/>
          </a:xfrm>
          <a:ln>
            <a:noFill/>
          </a:ln>
        </p:spPr>
        <p:txBody>
          <a:bodyPr vert="horz" wrap="square" lIns="91440" tIns="91440" rIns="91440" bIns="91440" rtlCol="0" anchor="t">
            <a:spAutoFit/>
          </a:bodyPr>
          <a:lstStyle/>
          <a:p>
            <a:r>
              <a:rPr lang="en-US">
                <a:latin typeface="Segoe UI Light" panose="020B0502040204020203" pitchFamily="34" charset="0"/>
                <a:cs typeface="Segoe UI Light" panose="020B0502040204020203" pitchFamily="34" charset="0"/>
              </a:rPr>
              <a:t>Apply </a:t>
            </a:r>
            <a:r>
              <a:rPr lang="en-US" dirty="0">
                <a:latin typeface="Segoe UI Light" panose="020B0502040204020203" pitchFamily="34" charset="0"/>
                <a:cs typeface="Segoe UI Light" panose="020B0502040204020203" pitchFamily="34" charset="0"/>
              </a:rPr>
              <a:t>appropriate state or federal taxes based on location</a:t>
            </a:r>
            <a:endParaRPr lang="en-US" dirty="0">
              <a:latin typeface="Segoe UI Light" panose="020B0502040204020203" pitchFamily="34" charset="0"/>
              <a:cs typeface="Segoe UI Light" panose="020B0502040204020203" pitchFamily="34" charset="0"/>
            </a:endParaRPr>
          </a:p>
          <a:p>
            <a:r>
              <a:rPr lang="en-US" dirty="0">
                <a:latin typeface="Segoe UI Light" panose="020B0502040204020203" pitchFamily="34" charset="0"/>
                <a:cs typeface="Segoe UI Light" panose="020B0502040204020203" pitchFamily="34" charset="0"/>
              </a:rPr>
              <a:t>Calculate salary based on job level </a:t>
            </a:r>
            <a:r>
              <a:rPr lang="zh-CN" altLang="en-US" dirty="0">
                <a:latin typeface="Segoe UI Light" panose="020B0502040204020203" pitchFamily="34" charset="0"/>
                <a:cs typeface="Segoe UI Light" panose="020B0502040204020203" pitchFamily="34" charset="0"/>
              </a:rPr>
              <a:t>依据薪资水准正确的计算税率</a:t>
            </a:r>
            <a:endParaRPr lang="en-US" dirty="0">
              <a:latin typeface="Segoe UI Light" panose="020B0502040204020203" pitchFamily="34" charset="0"/>
              <a:cs typeface="Segoe UI Light" panose="020B0502040204020203" pitchFamily="34" charset="0"/>
            </a:endParaRPr>
          </a:p>
          <a:p>
            <a:r>
              <a:rPr lang="en-US" dirty="0">
                <a:latin typeface="Segoe UI Light" panose="020B0502040204020203" pitchFamily="34" charset="0"/>
                <a:cs typeface="Segoe UI Light" panose="020B0502040204020203" pitchFamily="34" charset="0"/>
              </a:rPr>
              <a:t>What to do if a file is not found  </a:t>
            </a:r>
            <a:r>
              <a:rPr lang="zh-CN" altLang="en-US" dirty="0">
                <a:latin typeface="Segoe UI Light" panose="020B0502040204020203" pitchFamily="34" charset="0"/>
                <a:cs typeface="Segoe UI Light" panose="020B0502040204020203" pitchFamily="34" charset="0"/>
              </a:rPr>
              <a:t>如果文件没找到怎么做</a:t>
            </a:r>
            <a:endParaRPr lang="en-US" dirty="0">
              <a:latin typeface="Segoe UI Light" panose="020B0502040204020203" pitchFamily="34" charset="0"/>
              <a:cs typeface="Segoe UI Light" panose="020B0502040204020203" pitchFamily="34" charset="0"/>
            </a:endParaRPr>
          </a:p>
          <a:p>
            <a:r>
              <a:rPr lang="en-US" dirty="0">
                <a:latin typeface="Segoe UI Light" panose="020B0502040204020203" pitchFamily="34" charset="0"/>
                <a:cs typeface="Segoe UI Light" panose="020B0502040204020203" pitchFamily="34" charset="0"/>
              </a:rPr>
              <a:t>What to do if an expected value is missing </a:t>
            </a:r>
            <a:r>
              <a:rPr lang="zh-CN" altLang="en-US" dirty="0">
                <a:latin typeface="Segoe UI Light" panose="020B0502040204020203" pitchFamily="34" charset="0"/>
                <a:cs typeface="Segoe UI Light" panose="020B0502040204020203" pitchFamily="34" charset="0"/>
              </a:rPr>
              <a:t>如果某个值缺失怎么做</a:t>
            </a:r>
            <a:endParaRPr lang="zh-CN" altLang="en-US" dirty="0">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tags/tag1.xml><?xml version="1.0" encoding="utf-8"?>
<p:tagLst xmlns:p="http://schemas.openxmlformats.org/presentationml/2006/main">
  <p:tag name="THEMEID" val="1"/>
</p:tagLst>
</file>

<file path=ppt/tags/tag10.xml><?xml version="1.0" encoding="utf-8"?>
<p:tagLst xmlns:p="http://schemas.openxmlformats.org/presentationml/2006/main">
  <p:tag name="THEMEID" val="10"/>
</p:tagLst>
</file>

<file path=ppt/tags/tag11.xml><?xml version="1.0" encoding="utf-8"?>
<p:tagLst xmlns:p="http://schemas.openxmlformats.org/presentationml/2006/main">
  <p:tag name="THEMEID" val="11"/>
</p:tagLst>
</file>

<file path=ppt/tags/tag12.xml><?xml version="1.0" encoding="utf-8"?>
<p:tagLst xmlns:p="http://schemas.openxmlformats.org/presentationml/2006/main">
  <p:tag name="THEMEID" val="12"/>
</p:tagLst>
</file>

<file path=ppt/tags/tag13.xml><?xml version="1.0" encoding="utf-8"?>
<p:tagLst xmlns:p="http://schemas.openxmlformats.org/presentationml/2006/main">
  <p:tag name="THEMEIDCC" val="1"/>
</p:tagLst>
</file>

<file path=ppt/tags/tag14.xml><?xml version="1.0" encoding="utf-8"?>
<p:tagLst xmlns:p="http://schemas.openxmlformats.org/presentationml/2006/main">
  <p:tag name="THEMEIDCC" val="2"/>
</p:tagLst>
</file>

<file path=ppt/tags/tag15.xml><?xml version="1.0" encoding="utf-8"?>
<p:tagLst xmlns:p="http://schemas.openxmlformats.org/presentationml/2006/main">
  <p:tag name="THEMEIDCC" val="3"/>
</p:tagLst>
</file>

<file path=ppt/tags/tag16.xml><?xml version="1.0" encoding="utf-8"?>
<p:tagLst xmlns:p="http://schemas.openxmlformats.org/presentationml/2006/main">
  <p:tag name="THEMEIDCC" val="4"/>
</p:tagLst>
</file>

<file path=ppt/tags/tag17.xml><?xml version="1.0" encoding="utf-8"?>
<p:tagLst xmlns:p="http://schemas.openxmlformats.org/presentationml/2006/main">
  <p:tag name="THEMEIDCC" val="5"/>
</p:tagLst>
</file>

<file path=ppt/tags/tag18.xml><?xml version="1.0" encoding="utf-8"?>
<p:tagLst xmlns:p="http://schemas.openxmlformats.org/presentationml/2006/main">
  <p:tag name="THEMEIDCC" val="6"/>
</p:tagLst>
</file>

<file path=ppt/tags/tag19.xml><?xml version="1.0" encoding="utf-8"?>
<p:tagLst xmlns:p="http://schemas.openxmlformats.org/presentationml/2006/main">
  <p:tag name="THEMEIDCC" val="7"/>
</p:tagLst>
</file>

<file path=ppt/tags/tag2.xml><?xml version="1.0" encoding="utf-8"?>
<p:tagLst xmlns:p="http://schemas.openxmlformats.org/presentationml/2006/main">
  <p:tag name="THEMEID" val="2"/>
</p:tagLst>
</file>

<file path=ppt/tags/tag20.xml><?xml version="1.0" encoding="utf-8"?>
<p:tagLst xmlns:p="http://schemas.openxmlformats.org/presentationml/2006/main">
  <p:tag name="THEMEIDCC" val="8"/>
</p:tagLst>
</file>

<file path=ppt/tags/tag21.xml><?xml version="1.0" encoding="utf-8"?>
<p:tagLst xmlns:p="http://schemas.openxmlformats.org/presentationml/2006/main">
  <p:tag name="THEMEIDCC" val="9"/>
</p:tagLst>
</file>

<file path=ppt/tags/tag22.xml><?xml version="1.0" encoding="utf-8"?>
<p:tagLst xmlns:p="http://schemas.openxmlformats.org/presentationml/2006/main">
  <p:tag name="THEMEIDCC" val="10"/>
</p:tagLst>
</file>

<file path=ppt/tags/tag23.xml><?xml version="1.0" encoding="utf-8"?>
<p:tagLst xmlns:p="http://schemas.openxmlformats.org/presentationml/2006/main">
  <p:tag name="THEMEIDCC" val="11"/>
</p:tagLst>
</file>

<file path=ppt/tags/tag24.xml><?xml version="1.0" encoding="utf-8"?>
<p:tagLst xmlns:p="http://schemas.openxmlformats.org/presentationml/2006/main">
  <p:tag name="THEMEIDCC" val="12"/>
</p:tagLst>
</file>

<file path=ppt/tags/tag25.xml><?xml version="1.0" encoding="utf-8"?>
<p:tagLst xmlns:p="http://schemas.openxmlformats.org/presentationml/2006/main">
  <p:tag name="THEMEIDCC" val="1"/>
</p:tagLst>
</file>

<file path=ppt/tags/tag26.xml><?xml version="1.0" encoding="utf-8"?>
<p:tagLst xmlns:p="http://schemas.openxmlformats.org/presentationml/2006/main">
  <p:tag name="THEMEIDCC" val="2"/>
</p:tagLst>
</file>

<file path=ppt/tags/tag27.xml><?xml version="1.0" encoding="utf-8"?>
<p:tagLst xmlns:p="http://schemas.openxmlformats.org/presentationml/2006/main">
  <p:tag name="THEMEIDCC" val="3"/>
</p:tagLst>
</file>

<file path=ppt/tags/tag28.xml><?xml version="1.0" encoding="utf-8"?>
<p:tagLst xmlns:p="http://schemas.openxmlformats.org/presentationml/2006/main">
  <p:tag name="THEMEIDCC" val="4"/>
</p:tagLst>
</file>

<file path=ppt/tags/tag29.xml><?xml version="1.0" encoding="utf-8"?>
<p:tagLst xmlns:p="http://schemas.openxmlformats.org/presentationml/2006/main">
  <p:tag name="THEMEIDCC" val="5"/>
</p:tagLst>
</file>

<file path=ppt/tags/tag3.xml><?xml version="1.0" encoding="utf-8"?>
<p:tagLst xmlns:p="http://schemas.openxmlformats.org/presentationml/2006/main">
  <p:tag name="THEMEID" val="3"/>
</p:tagLst>
</file>

<file path=ppt/tags/tag30.xml><?xml version="1.0" encoding="utf-8"?>
<p:tagLst xmlns:p="http://schemas.openxmlformats.org/presentationml/2006/main">
  <p:tag name="THEMEIDCC" val="6"/>
</p:tagLst>
</file>

<file path=ppt/tags/tag31.xml><?xml version="1.0" encoding="utf-8"?>
<p:tagLst xmlns:p="http://schemas.openxmlformats.org/presentationml/2006/main">
  <p:tag name="THEMEIDCC" val="8"/>
</p:tagLst>
</file>

<file path=ppt/tags/tag32.xml><?xml version="1.0" encoding="utf-8"?>
<p:tagLst xmlns:p="http://schemas.openxmlformats.org/presentationml/2006/main">
  <p:tag name="THEMEIDCC" val="9"/>
</p:tagLst>
</file>

<file path=ppt/tags/tag33.xml><?xml version="1.0" encoding="utf-8"?>
<p:tagLst xmlns:p="http://schemas.openxmlformats.org/presentationml/2006/main">
  <p:tag name="THEMEIDCC" val="10"/>
</p:tagLst>
</file>

<file path=ppt/tags/tag34.xml><?xml version="1.0" encoding="utf-8"?>
<p:tagLst xmlns:p="http://schemas.openxmlformats.org/presentationml/2006/main">
  <p:tag name="THEMEIDCC" val="11"/>
</p:tagLst>
</file>

<file path=ppt/tags/tag35.xml><?xml version="1.0" encoding="utf-8"?>
<p:tagLst xmlns:p="http://schemas.openxmlformats.org/presentationml/2006/main">
  <p:tag name="THEMEIDCC" val="11"/>
</p:tagLst>
</file>

<file path=ppt/tags/tag36.xml><?xml version="1.0" encoding="utf-8"?>
<p:tagLst xmlns:p="http://schemas.openxmlformats.org/presentationml/2006/main">
  <p:tag name="THEMEIDCC" val="12"/>
</p:tagLst>
</file>

<file path=ppt/tags/tag37.xml><?xml version="1.0" encoding="utf-8"?>
<p:tagLst xmlns:p="http://schemas.openxmlformats.org/presentationml/2006/main">
  <p:tag name="THEMEIDCC" val="10"/>
</p:tagLst>
</file>

<file path=ppt/tags/tag38.xml><?xml version="1.0" encoding="utf-8"?>
<p:tagLst xmlns:p="http://schemas.openxmlformats.org/presentationml/2006/main">
  <p:tag name="THEMEIDCC" val="11"/>
</p:tagLst>
</file>

<file path=ppt/tags/tag39.xml><?xml version="1.0" encoding="utf-8"?>
<p:tagLst xmlns:p="http://schemas.openxmlformats.org/presentationml/2006/main">
  <p:tag name="THEMEIDCC" val="11"/>
</p:tagLst>
</file>

<file path=ppt/tags/tag4.xml><?xml version="1.0" encoding="utf-8"?>
<p:tagLst xmlns:p="http://schemas.openxmlformats.org/presentationml/2006/main">
  <p:tag name="THEMEID" val="4"/>
</p:tagLst>
</file>

<file path=ppt/tags/tag40.xml><?xml version="1.0" encoding="utf-8"?>
<p:tagLst xmlns:p="http://schemas.openxmlformats.org/presentationml/2006/main">
  <p:tag name="KSO_WM_UNIT_TABLE_BEAUTIFY" val="smartTable{c79e3c56-7571-40a7-9fe8-5579adfdeeac}"/>
</p:tagLst>
</file>

<file path=ppt/tags/tag5.xml><?xml version="1.0" encoding="utf-8"?>
<p:tagLst xmlns:p="http://schemas.openxmlformats.org/presentationml/2006/main">
  <p:tag name="THEMEID" val="5"/>
</p:tagLst>
</file>

<file path=ppt/tags/tag6.xml><?xml version="1.0" encoding="utf-8"?>
<p:tagLst xmlns:p="http://schemas.openxmlformats.org/presentationml/2006/main">
  <p:tag name="THEMEID" val="6"/>
</p:tagLst>
</file>

<file path=ppt/tags/tag7.xml><?xml version="1.0" encoding="utf-8"?>
<p:tagLst xmlns:p="http://schemas.openxmlformats.org/presentationml/2006/main">
  <p:tag name="THEMEID" val="7"/>
</p:tagLst>
</file>

<file path=ppt/tags/tag8.xml><?xml version="1.0" encoding="utf-8"?>
<p:tagLst xmlns:p="http://schemas.openxmlformats.org/presentationml/2006/main">
  <p:tag name="THEMEID" val="8"/>
</p:tagLst>
</file>

<file path=ppt/tags/tag9.xml><?xml version="1.0" encoding="utf-8"?>
<p:tagLst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spPr>
      <a:bodyPr rot="0" spcFirstLastPara="0" vertOverflow="overflow" horzOverflow="overflow" vert="horz" wrap="square" lIns="182880" tIns="146304" rIns="182880" bIns="146304" numCol="1" spcCol="0" rtlCol="0" fromWordArt="0" anchor="t" anchorCtr="0" forceAA="0" compatLnSpc="1">
        <a:noAutofit/>
      </a:bodyPr>
      <a:lstStyle>
        <a:defPPr defTabSz="932180"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Brand_template_16-9_Consumer_GREEN_1</Template>
  <TotalTime>0</TotalTime>
  <Words>1302</Words>
  <Application>WPS 演示</Application>
  <PresentationFormat>Custom</PresentationFormat>
  <Paragraphs>106</Paragraphs>
  <Slides>8</Slides>
  <Notes>6</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8</vt:i4>
      </vt:variant>
    </vt:vector>
  </HeadingPairs>
  <TitlesOfParts>
    <vt:vector size="19" baseType="lpstr">
      <vt:lpstr>Arial</vt:lpstr>
      <vt:lpstr>宋体</vt:lpstr>
      <vt:lpstr>Wingdings</vt:lpstr>
      <vt:lpstr>Segoe UI</vt:lpstr>
      <vt:lpstr>Segoe UI</vt:lpstr>
      <vt:lpstr>Consolas</vt:lpstr>
      <vt:lpstr>Segoe UI Light</vt:lpstr>
      <vt:lpstr>微软雅黑</vt:lpstr>
      <vt:lpstr>Arial Unicode MS</vt:lpstr>
      <vt:lpstr>Calibri</vt:lpstr>
      <vt:lpstr>WHITE TEMPLATE</vt:lpstr>
      <vt:lpstr>Handling conditions</vt:lpstr>
      <vt:lpstr>Your code needs the ability to take different actions based on different conditions</vt:lpstr>
      <vt:lpstr>You can add a default action using else</vt:lpstr>
      <vt:lpstr>How you indent your code changes execution</vt:lpstr>
      <vt:lpstr>Be careful when comparing strings</vt:lpstr>
      <vt:lpstr>Use string functions to make case insensitive comparisons</vt:lpstr>
      <vt:lpstr>Conditions allow our code to react to different situations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creator>Microsoft Office User</dc:creator>
  <cp:keywords>MSVID, Brand Guidelines, Branding, Visual Identity, grid</cp:keywords>
  <dc:description>Template: Maryfj
Formatting: 
Audience Type:</dc:description>
  <dc:subject>&lt;Speech title here&gt;</dc:subject>
  <cp:lastModifiedBy>大维</cp:lastModifiedBy>
  <cp:revision>210</cp:revision>
  <dcterms:created xsi:type="dcterms:W3CDTF">2015-06-04T21:40:00Z</dcterms:created>
  <dcterms:modified xsi:type="dcterms:W3CDTF">2020-01-10T01:46:16Z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KSOProductBuildVer">
    <vt:lpwstr>2052-11.1.0.9339</vt:lpwstr>
  </property>
</Properties>
</file>