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4" d="100"/>
          <a:sy n="94" d="100"/>
        </p:scale>
        <p:origin x="9"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F3FDE-288D-420C-80F2-085A28F986B0}"/>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C702AC8E-A06F-4EB8-853B-7BF9A71D27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EEEC0409-3F53-4F8E-8A52-A57C83205D59}"/>
              </a:ext>
            </a:extLst>
          </p:cNvPr>
          <p:cNvSpPr>
            <a:spLocks noGrp="1"/>
          </p:cNvSpPr>
          <p:nvPr>
            <p:ph type="dt" sz="half" idx="10"/>
          </p:nvPr>
        </p:nvSpPr>
        <p:spPr/>
        <p:txBody>
          <a:bodyPr/>
          <a:lstStyle/>
          <a:p>
            <a:fld id="{1007910D-FDEC-40F2-844A-B2A202651572}" type="datetimeFigureOut">
              <a:rPr lang="zh-CN" altLang="en-US" smtClean="0"/>
              <a:t>2019/10/22</a:t>
            </a:fld>
            <a:endParaRPr lang="zh-CN" altLang="en-US"/>
          </a:p>
        </p:txBody>
      </p:sp>
      <p:sp>
        <p:nvSpPr>
          <p:cNvPr id="5" name="Footer Placeholder 4">
            <a:extLst>
              <a:ext uri="{FF2B5EF4-FFF2-40B4-BE49-F238E27FC236}">
                <a16:creationId xmlns:a16="http://schemas.microsoft.com/office/drawing/2014/main" id="{4CB72D4B-1A09-47FC-840A-4AC9881E535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38D04A7-4EC7-47D8-9E0A-02A6A6C203C2}"/>
              </a:ext>
            </a:extLst>
          </p:cNvPr>
          <p:cNvSpPr>
            <a:spLocks noGrp="1"/>
          </p:cNvSpPr>
          <p:nvPr>
            <p:ph type="sldNum" sz="quarter" idx="12"/>
          </p:nvPr>
        </p:nvSpPr>
        <p:spPr/>
        <p:txBody>
          <a:bodyPr/>
          <a:lstStyle/>
          <a:p>
            <a:fld id="{E0C4B480-D173-4C79-BC53-8A0A6299B873}" type="slidenum">
              <a:rPr lang="zh-CN" altLang="en-US" smtClean="0"/>
              <a:t>‹#›</a:t>
            </a:fld>
            <a:endParaRPr lang="zh-CN" altLang="en-US"/>
          </a:p>
        </p:txBody>
      </p:sp>
    </p:spTree>
    <p:extLst>
      <p:ext uri="{BB962C8B-B14F-4D97-AF65-F5344CB8AC3E}">
        <p14:creationId xmlns:p14="http://schemas.microsoft.com/office/powerpoint/2010/main" val="479234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A6DBC-4AA9-4D28-928B-82DD387E2899}"/>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EDADA4A6-3C11-4057-97AF-F35BC711C8C4}"/>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2E24BA0B-B7BD-4702-AB45-95D6AA362A5C}"/>
              </a:ext>
            </a:extLst>
          </p:cNvPr>
          <p:cNvSpPr>
            <a:spLocks noGrp="1"/>
          </p:cNvSpPr>
          <p:nvPr>
            <p:ph type="dt" sz="half" idx="10"/>
          </p:nvPr>
        </p:nvSpPr>
        <p:spPr/>
        <p:txBody>
          <a:bodyPr/>
          <a:lstStyle/>
          <a:p>
            <a:fld id="{1007910D-FDEC-40F2-844A-B2A202651572}" type="datetimeFigureOut">
              <a:rPr lang="zh-CN" altLang="en-US" smtClean="0"/>
              <a:t>2019/10/22</a:t>
            </a:fld>
            <a:endParaRPr lang="zh-CN" altLang="en-US"/>
          </a:p>
        </p:txBody>
      </p:sp>
      <p:sp>
        <p:nvSpPr>
          <p:cNvPr id="5" name="Footer Placeholder 4">
            <a:extLst>
              <a:ext uri="{FF2B5EF4-FFF2-40B4-BE49-F238E27FC236}">
                <a16:creationId xmlns:a16="http://schemas.microsoft.com/office/drawing/2014/main" id="{392A5AA3-C7DB-46B3-8A47-EDA1E8134EA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E9AE039-79E4-4ABF-8622-DB2C4D44F8B7}"/>
              </a:ext>
            </a:extLst>
          </p:cNvPr>
          <p:cNvSpPr>
            <a:spLocks noGrp="1"/>
          </p:cNvSpPr>
          <p:nvPr>
            <p:ph type="sldNum" sz="quarter" idx="12"/>
          </p:nvPr>
        </p:nvSpPr>
        <p:spPr/>
        <p:txBody>
          <a:bodyPr/>
          <a:lstStyle/>
          <a:p>
            <a:fld id="{E0C4B480-D173-4C79-BC53-8A0A6299B873}" type="slidenum">
              <a:rPr lang="zh-CN" altLang="en-US" smtClean="0"/>
              <a:t>‹#›</a:t>
            </a:fld>
            <a:endParaRPr lang="zh-CN" altLang="en-US"/>
          </a:p>
        </p:txBody>
      </p:sp>
    </p:spTree>
    <p:extLst>
      <p:ext uri="{BB962C8B-B14F-4D97-AF65-F5344CB8AC3E}">
        <p14:creationId xmlns:p14="http://schemas.microsoft.com/office/powerpoint/2010/main" val="4247447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377895-57E5-4178-8436-E113EF3CC65A}"/>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5B0C05EC-7C5D-44D5-AD11-BD8F9E12AE74}"/>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8E1730DA-3AC8-455A-8892-E3D28BD9357B}"/>
              </a:ext>
            </a:extLst>
          </p:cNvPr>
          <p:cNvSpPr>
            <a:spLocks noGrp="1"/>
          </p:cNvSpPr>
          <p:nvPr>
            <p:ph type="dt" sz="half" idx="10"/>
          </p:nvPr>
        </p:nvSpPr>
        <p:spPr/>
        <p:txBody>
          <a:bodyPr/>
          <a:lstStyle/>
          <a:p>
            <a:fld id="{1007910D-FDEC-40F2-844A-B2A202651572}" type="datetimeFigureOut">
              <a:rPr lang="zh-CN" altLang="en-US" smtClean="0"/>
              <a:t>2019/10/22</a:t>
            </a:fld>
            <a:endParaRPr lang="zh-CN" altLang="en-US"/>
          </a:p>
        </p:txBody>
      </p:sp>
      <p:sp>
        <p:nvSpPr>
          <p:cNvPr id="5" name="Footer Placeholder 4">
            <a:extLst>
              <a:ext uri="{FF2B5EF4-FFF2-40B4-BE49-F238E27FC236}">
                <a16:creationId xmlns:a16="http://schemas.microsoft.com/office/drawing/2014/main" id="{9D12DF4D-F829-47D9-830B-2849684E585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EDE58AA-CD4A-4304-99C0-B2359F7664D1}"/>
              </a:ext>
            </a:extLst>
          </p:cNvPr>
          <p:cNvSpPr>
            <a:spLocks noGrp="1"/>
          </p:cNvSpPr>
          <p:nvPr>
            <p:ph type="sldNum" sz="quarter" idx="12"/>
          </p:nvPr>
        </p:nvSpPr>
        <p:spPr/>
        <p:txBody>
          <a:bodyPr/>
          <a:lstStyle/>
          <a:p>
            <a:fld id="{E0C4B480-D173-4C79-BC53-8A0A6299B873}" type="slidenum">
              <a:rPr lang="zh-CN" altLang="en-US" smtClean="0"/>
              <a:t>‹#›</a:t>
            </a:fld>
            <a:endParaRPr lang="zh-CN" altLang="en-US"/>
          </a:p>
        </p:txBody>
      </p:sp>
    </p:spTree>
    <p:extLst>
      <p:ext uri="{BB962C8B-B14F-4D97-AF65-F5344CB8AC3E}">
        <p14:creationId xmlns:p14="http://schemas.microsoft.com/office/powerpoint/2010/main" val="3221156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B6D45-7AEE-4DC2-8165-065F037BD429}"/>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63447B3E-D868-4D7A-9E6D-2CD62955F46A}"/>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D731FFB-6AEE-43AB-BA06-A7A4EA6E4928}"/>
              </a:ext>
            </a:extLst>
          </p:cNvPr>
          <p:cNvSpPr>
            <a:spLocks noGrp="1"/>
          </p:cNvSpPr>
          <p:nvPr>
            <p:ph type="dt" sz="half" idx="10"/>
          </p:nvPr>
        </p:nvSpPr>
        <p:spPr/>
        <p:txBody>
          <a:bodyPr/>
          <a:lstStyle/>
          <a:p>
            <a:fld id="{1007910D-FDEC-40F2-844A-B2A202651572}" type="datetimeFigureOut">
              <a:rPr lang="zh-CN" altLang="en-US" smtClean="0"/>
              <a:t>2019/10/22</a:t>
            </a:fld>
            <a:endParaRPr lang="zh-CN" altLang="en-US"/>
          </a:p>
        </p:txBody>
      </p:sp>
      <p:sp>
        <p:nvSpPr>
          <p:cNvPr id="5" name="Footer Placeholder 4">
            <a:extLst>
              <a:ext uri="{FF2B5EF4-FFF2-40B4-BE49-F238E27FC236}">
                <a16:creationId xmlns:a16="http://schemas.microsoft.com/office/drawing/2014/main" id="{40E3A363-084F-4147-9AB9-533F0031372B}"/>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C7409B0-5DB0-4022-B8F4-89909EB6939D}"/>
              </a:ext>
            </a:extLst>
          </p:cNvPr>
          <p:cNvSpPr>
            <a:spLocks noGrp="1"/>
          </p:cNvSpPr>
          <p:nvPr>
            <p:ph type="sldNum" sz="quarter" idx="12"/>
          </p:nvPr>
        </p:nvSpPr>
        <p:spPr/>
        <p:txBody>
          <a:bodyPr/>
          <a:lstStyle/>
          <a:p>
            <a:fld id="{E0C4B480-D173-4C79-BC53-8A0A6299B873}" type="slidenum">
              <a:rPr lang="zh-CN" altLang="en-US" smtClean="0"/>
              <a:t>‹#›</a:t>
            </a:fld>
            <a:endParaRPr lang="zh-CN" altLang="en-US"/>
          </a:p>
        </p:txBody>
      </p:sp>
    </p:spTree>
    <p:extLst>
      <p:ext uri="{BB962C8B-B14F-4D97-AF65-F5344CB8AC3E}">
        <p14:creationId xmlns:p14="http://schemas.microsoft.com/office/powerpoint/2010/main" val="3822146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09CBD-A218-4F8D-9743-8DD9DD530392}"/>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E880C61E-0C27-4E80-ADE0-C06F33DE8F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9E7D22E9-AEC2-458C-9041-52746C38DF8F}"/>
              </a:ext>
            </a:extLst>
          </p:cNvPr>
          <p:cNvSpPr>
            <a:spLocks noGrp="1"/>
          </p:cNvSpPr>
          <p:nvPr>
            <p:ph type="dt" sz="half" idx="10"/>
          </p:nvPr>
        </p:nvSpPr>
        <p:spPr/>
        <p:txBody>
          <a:bodyPr/>
          <a:lstStyle/>
          <a:p>
            <a:fld id="{1007910D-FDEC-40F2-844A-B2A202651572}" type="datetimeFigureOut">
              <a:rPr lang="zh-CN" altLang="en-US" smtClean="0"/>
              <a:t>2019/10/22</a:t>
            </a:fld>
            <a:endParaRPr lang="zh-CN" altLang="en-US"/>
          </a:p>
        </p:txBody>
      </p:sp>
      <p:sp>
        <p:nvSpPr>
          <p:cNvPr id="5" name="Footer Placeholder 4">
            <a:extLst>
              <a:ext uri="{FF2B5EF4-FFF2-40B4-BE49-F238E27FC236}">
                <a16:creationId xmlns:a16="http://schemas.microsoft.com/office/drawing/2014/main" id="{B2A2F7C0-5087-43D7-B106-95871B1C43D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34734AC-469D-4C45-88E3-AEB4C398F06A}"/>
              </a:ext>
            </a:extLst>
          </p:cNvPr>
          <p:cNvSpPr>
            <a:spLocks noGrp="1"/>
          </p:cNvSpPr>
          <p:nvPr>
            <p:ph type="sldNum" sz="quarter" idx="12"/>
          </p:nvPr>
        </p:nvSpPr>
        <p:spPr/>
        <p:txBody>
          <a:bodyPr/>
          <a:lstStyle/>
          <a:p>
            <a:fld id="{E0C4B480-D173-4C79-BC53-8A0A6299B873}" type="slidenum">
              <a:rPr lang="zh-CN" altLang="en-US" smtClean="0"/>
              <a:t>‹#›</a:t>
            </a:fld>
            <a:endParaRPr lang="zh-CN" altLang="en-US"/>
          </a:p>
        </p:txBody>
      </p:sp>
    </p:spTree>
    <p:extLst>
      <p:ext uri="{BB962C8B-B14F-4D97-AF65-F5344CB8AC3E}">
        <p14:creationId xmlns:p14="http://schemas.microsoft.com/office/powerpoint/2010/main" val="1898792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927D8-4B47-405F-B537-A60098528543}"/>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EF114196-5868-4110-8AC7-8310E38B822E}"/>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20716553-5139-44CA-85F7-0BE2E0FF7742}"/>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05FDBB04-3D54-44D7-9C36-2E56F8F56A6B}"/>
              </a:ext>
            </a:extLst>
          </p:cNvPr>
          <p:cNvSpPr>
            <a:spLocks noGrp="1"/>
          </p:cNvSpPr>
          <p:nvPr>
            <p:ph type="dt" sz="half" idx="10"/>
          </p:nvPr>
        </p:nvSpPr>
        <p:spPr/>
        <p:txBody>
          <a:bodyPr/>
          <a:lstStyle/>
          <a:p>
            <a:fld id="{1007910D-FDEC-40F2-844A-B2A202651572}" type="datetimeFigureOut">
              <a:rPr lang="zh-CN" altLang="en-US" smtClean="0"/>
              <a:t>2019/10/22</a:t>
            </a:fld>
            <a:endParaRPr lang="zh-CN" altLang="en-US"/>
          </a:p>
        </p:txBody>
      </p:sp>
      <p:sp>
        <p:nvSpPr>
          <p:cNvPr id="6" name="Footer Placeholder 5">
            <a:extLst>
              <a:ext uri="{FF2B5EF4-FFF2-40B4-BE49-F238E27FC236}">
                <a16:creationId xmlns:a16="http://schemas.microsoft.com/office/drawing/2014/main" id="{6A6C4C5D-6BB4-40CA-BDEF-EC7F7195AFB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630F197-4DFB-4C3F-9E21-852A48D224CE}"/>
              </a:ext>
            </a:extLst>
          </p:cNvPr>
          <p:cNvSpPr>
            <a:spLocks noGrp="1"/>
          </p:cNvSpPr>
          <p:nvPr>
            <p:ph type="sldNum" sz="quarter" idx="12"/>
          </p:nvPr>
        </p:nvSpPr>
        <p:spPr/>
        <p:txBody>
          <a:bodyPr/>
          <a:lstStyle/>
          <a:p>
            <a:fld id="{E0C4B480-D173-4C79-BC53-8A0A6299B873}" type="slidenum">
              <a:rPr lang="zh-CN" altLang="en-US" smtClean="0"/>
              <a:t>‹#›</a:t>
            </a:fld>
            <a:endParaRPr lang="zh-CN" altLang="en-US"/>
          </a:p>
        </p:txBody>
      </p:sp>
    </p:spTree>
    <p:extLst>
      <p:ext uri="{BB962C8B-B14F-4D97-AF65-F5344CB8AC3E}">
        <p14:creationId xmlns:p14="http://schemas.microsoft.com/office/powerpoint/2010/main" val="2823586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CF03D-2811-4D29-8A4A-A73240FFEC9A}"/>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69784C00-2C39-4FA5-B063-D82F7636C0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4FC1DB50-2976-47FB-AC24-0747C6284E41}"/>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9773764A-AF31-4041-B4D5-18A91AADAC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06D0B8E9-D1E6-4944-9760-7A9D21B95D29}"/>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33920509-2030-412E-817D-30A48297E329}"/>
              </a:ext>
            </a:extLst>
          </p:cNvPr>
          <p:cNvSpPr>
            <a:spLocks noGrp="1"/>
          </p:cNvSpPr>
          <p:nvPr>
            <p:ph type="dt" sz="half" idx="10"/>
          </p:nvPr>
        </p:nvSpPr>
        <p:spPr/>
        <p:txBody>
          <a:bodyPr/>
          <a:lstStyle/>
          <a:p>
            <a:fld id="{1007910D-FDEC-40F2-844A-B2A202651572}" type="datetimeFigureOut">
              <a:rPr lang="zh-CN" altLang="en-US" smtClean="0"/>
              <a:t>2019/10/22</a:t>
            </a:fld>
            <a:endParaRPr lang="zh-CN" altLang="en-US"/>
          </a:p>
        </p:txBody>
      </p:sp>
      <p:sp>
        <p:nvSpPr>
          <p:cNvPr id="8" name="Footer Placeholder 7">
            <a:extLst>
              <a:ext uri="{FF2B5EF4-FFF2-40B4-BE49-F238E27FC236}">
                <a16:creationId xmlns:a16="http://schemas.microsoft.com/office/drawing/2014/main" id="{590D4BA7-FA29-4EB3-A1D2-12570461006B}"/>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CF82A630-2C68-428D-B0D2-4E8DBDCB85D1}"/>
              </a:ext>
            </a:extLst>
          </p:cNvPr>
          <p:cNvSpPr>
            <a:spLocks noGrp="1"/>
          </p:cNvSpPr>
          <p:nvPr>
            <p:ph type="sldNum" sz="quarter" idx="12"/>
          </p:nvPr>
        </p:nvSpPr>
        <p:spPr/>
        <p:txBody>
          <a:bodyPr/>
          <a:lstStyle/>
          <a:p>
            <a:fld id="{E0C4B480-D173-4C79-BC53-8A0A6299B873}" type="slidenum">
              <a:rPr lang="zh-CN" altLang="en-US" smtClean="0"/>
              <a:t>‹#›</a:t>
            </a:fld>
            <a:endParaRPr lang="zh-CN" altLang="en-US"/>
          </a:p>
        </p:txBody>
      </p:sp>
    </p:spTree>
    <p:extLst>
      <p:ext uri="{BB962C8B-B14F-4D97-AF65-F5344CB8AC3E}">
        <p14:creationId xmlns:p14="http://schemas.microsoft.com/office/powerpoint/2010/main" val="206762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2A55-FEF7-43D1-9386-8286E8E32192}"/>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9F24927E-EE3D-4B79-9FE1-C1AD78D93F29}"/>
              </a:ext>
            </a:extLst>
          </p:cNvPr>
          <p:cNvSpPr>
            <a:spLocks noGrp="1"/>
          </p:cNvSpPr>
          <p:nvPr>
            <p:ph type="dt" sz="half" idx="10"/>
          </p:nvPr>
        </p:nvSpPr>
        <p:spPr/>
        <p:txBody>
          <a:bodyPr/>
          <a:lstStyle/>
          <a:p>
            <a:fld id="{1007910D-FDEC-40F2-844A-B2A202651572}" type="datetimeFigureOut">
              <a:rPr lang="zh-CN" altLang="en-US" smtClean="0"/>
              <a:t>2019/10/22</a:t>
            </a:fld>
            <a:endParaRPr lang="zh-CN" altLang="en-US"/>
          </a:p>
        </p:txBody>
      </p:sp>
      <p:sp>
        <p:nvSpPr>
          <p:cNvPr id="4" name="Footer Placeholder 3">
            <a:extLst>
              <a:ext uri="{FF2B5EF4-FFF2-40B4-BE49-F238E27FC236}">
                <a16:creationId xmlns:a16="http://schemas.microsoft.com/office/drawing/2014/main" id="{8E706B87-2628-42DF-9704-97848062587C}"/>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3515E2EB-4195-42B2-9B01-F2D85135C498}"/>
              </a:ext>
            </a:extLst>
          </p:cNvPr>
          <p:cNvSpPr>
            <a:spLocks noGrp="1"/>
          </p:cNvSpPr>
          <p:nvPr>
            <p:ph type="sldNum" sz="quarter" idx="12"/>
          </p:nvPr>
        </p:nvSpPr>
        <p:spPr/>
        <p:txBody>
          <a:bodyPr/>
          <a:lstStyle/>
          <a:p>
            <a:fld id="{E0C4B480-D173-4C79-BC53-8A0A6299B873}" type="slidenum">
              <a:rPr lang="zh-CN" altLang="en-US" smtClean="0"/>
              <a:t>‹#›</a:t>
            </a:fld>
            <a:endParaRPr lang="zh-CN" altLang="en-US"/>
          </a:p>
        </p:txBody>
      </p:sp>
    </p:spTree>
    <p:extLst>
      <p:ext uri="{BB962C8B-B14F-4D97-AF65-F5344CB8AC3E}">
        <p14:creationId xmlns:p14="http://schemas.microsoft.com/office/powerpoint/2010/main" val="3261785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CEA166-9C03-4AB7-BFF4-F979D1DF0FC8}"/>
              </a:ext>
            </a:extLst>
          </p:cNvPr>
          <p:cNvSpPr>
            <a:spLocks noGrp="1"/>
          </p:cNvSpPr>
          <p:nvPr>
            <p:ph type="dt" sz="half" idx="10"/>
          </p:nvPr>
        </p:nvSpPr>
        <p:spPr/>
        <p:txBody>
          <a:bodyPr/>
          <a:lstStyle/>
          <a:p>
            <a:fld id="{1007910D-FDEC-40F2-844A-B2A202651572}" type="datetimeFigureOut">
              <a:rPr lang="zh-CN" altLang="en-US" smtClean="0"/>
              <a:t>2019/10/22</a:t>
            </a:fld>
            <a:endParaRPr lang="zh-CN" altLang="en-US"/>
          </a:p>
        </p:txBody>
      </p:sp>
      <p:sp>
        <p:nvSpPr>
          <p:cNvPr id="3" name="Footer Placeholder 2">
            <a:extLst>
              <a:ext uri="{FF2B5EF4-FFF2-40B4-BE49-F238E27FC236}">
                <a16:creationId xmlns:a16="http://schemas.microsoft.com/office/drawing/2014/main" id="{8CE6E39B-8BB1-4F62-8487-53149FEB2E7B}"/>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3B6758F3-EBDE-448E-8430-6D4A9C7E633E}"/>
              </a:ext>
            </a:extLst>
          </p:cNvPr>
          <p:cNvSpPr>
            <a:spLocks noGrp="1"/>
          </p:cNvSpPr>
          <p:nvPr>
            <p:ph type="sldNum" sz="quarter" idx="12"/>
          </p:nvPr>
        </p:nvSpPr>
        <p:spPr/>
        <p:txBody>
          <a:bodyPr/>
          <a:lstStyle/>
          <a:p>
            <a:fld id="{E0C4B480-D173-4C79-BC53-8A0A6299B873}" type="slidenum">
              <a:rPr lang="zh-CN" altLang="en-US" smtClean="0"/>
              <a:t>‹#›</a:t>
            </a:fld>
            <a:endParaRPr lang="zh-CN" altLang="en-US"/>
          </a:p>
        </p:txBody>
      </p:sp>
    </p:spTree>
    <p:extLst>
      <p:ext uri="{BB962C8B-B14F-4D97-AF65-F5344CB8AC3E}">
        <p14:creationId xmlns:p14="http://schemas.microsoft.com/office/powerpoint/2010/main" val="4086229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BCD13-82EE-4449-AC9B-D03B6312B96B}"/>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5CFEEEA-20BC-4A02-B787-D3060D04DF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19768541-FDEA-436D-85EF-85259C9F81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E935D3A4-3505-4021-9DDE-23C22715EBBC}"/>
              </a:ext>
            </a:extLst>
          </p:cNvPr>
          <p:cNvSpPr>
            <a:spLocks noGrp="1"/>
          </p:cNvSpPr>
          <p:nvPr>
            <p:ph type="dt" sz="half" idx="10"/>
          </p:nvPr>
        </p:nvSpPr>
        <p:spPr/>
        <p:txBody>
          <a:bodyPr/>
          <a:lstStyle/>
          <a:p>
            <a:fld id="{1007910D-FDEC-40F2-844A-B2A202651572}" type="datetimeFigureOut">
              <a:rPr lang="zh-CN" altLang="en-US" smtClean="0"/>
              <a:t>2019/10/22</a:t>
            </a:fld>
            <a:endParaRPr lang="zh-CN" altLang="en-US"/>
          </a:p>
        </p:txBody>
      </p:sp>
      <p:sp>
        <p:nvSpPr>
          <p:cNvPr id="6" name="Footer Placeholder 5">
            <a:extLst>
              <a:ext uri="{FF2B5EF4-FFF2-40B4-BE49-F238E27FC236}">
                <a16:creationId xmlns:a16="http://schemas.microsoft.com/office/drawing/2014/main" id="{982380C2-5F24-4C3F-A17F-1D547A1F6906}"/>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74BAEE4-84F3-4B18-85C2-AF25921CFB96}"/>
              </a:ext>
            </a:extLst>
          </p:cNvPr>
          <p:cNvSpPr>
            <a:spLocks noGrp="1"/>
          </p:cNvSpPr>
          <p:nvPr>
            <p:ph type="sldNum" sz="quarter" idx="12"/>
          </p:nvPr>
        </p:nvSpPr>
        <p:spPr/>
        <p:txBody>
          <a:bodyPr/>
          <a:lstStyle/>
          <a:p>
            <a:fld id="{E0C4B480-D173-4C79-BC53-8A0A6299B873}" type="slidenum">
              <a:rPr lang="zh-CN" altLang="en-US" smtClean="0"/>
              <a:t>‹#›</a:t>
            </a:fld>
            <a:endParaRPr lang="zh-CN" altLang="en-US"/>
          </a:p>
        </p:txBody>
      </p:sp>
    </p:spTree>
    <p:extLst>
      <p:ext uri="{BB962C8B-B14F-4D97-AF65-F5344CB8AC3E}">
        <p14:creationId xmlns:p14="http://schemas.microsoft.com/office/powerpoint/2010/main" val="785554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1FD1E-8CFC-42A1-BD68-0C8505631CEE}"/>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BA49A388-AE9D-47EB-BA5D-6A1BC2F255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6D7F16DA-B920-4571-B3A5-E911650E19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49D0B129-87E9-4E07-B5D9-0B6FFCAF8644}"/>
              </a:ext>
            </a:extLst>
          </p:cNvPr>
          <p:cNvSpPr>
            <a:spLocks noGrp="1"/>
          </p:cNvSpPr>
          <p:nvPr>
            <p:ph type="dt" sz="half" idx="10"/>
          </p:nvPr>
        </p:nvSpPr>
        <p:spPr/>
        <p:txBody>
          <a:bodyPr/>
          <a:lstStyle/>
          <a:p>
            <a:fld id="{1007910D-FDEC-40F2-844A-B2A202651572}" type="datetimeFigureOut">
              <a:rPr lang="zh-CN" altLang="en-US" smtClean="0"/>
              <a:t>2019/10/22</a:t>
            </a:fld>
            <a:endParaRPr lang="zh-CN" altLang="en-US"/>
          </a:p>
        </p:txBody>
      </p:sp>
      <p:sp>
        <p:nvSpPr>
          <p:cNvPr id="6" name="Footer Placeholder 5">
            <a:extLst>
              <a:ext uri="{FF2B5EF4-FFF2-40B4-BE49-F238E27FC236}">
                <a16:creationId xmlns:a16="http://schemas.microsoft.com/office/drawing/2014/main" id="{E52F7453-43FC-4776-B934-D0D7CE21F09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8DB6CE6-CAB4-421E-A038-4C28F2CD2DA3}"/>
              </a:ext>
            </a:extLst>
          </p:cNvPr>
          <p:cNvSpPr>
            <a:spLocks noGrp="1"/>
          </p:cNvSpPr>
          <p:nvPr>
            <p:ph type="sldNum" sz="quarter" idx="12"/>
          </p:nvPr>
        </p:nvSpPr>
        <p:spPr/>
        <p:txBody>
          <a:bodyPr/>
          <a:lstStyle/>
          <a:p>
            <a:fld id="{E0C4B480-D173-4C79-BC53-8A0A6299B873}" type="slidenum">
              <a:rPr lang="zh-CN" altLang="en-US" smtClean="0"/>
              <a:t>‹#›</a:t>
            </a:fld>
            <a:endParaRPr lang="zh-CN" altLang="en-US"/>
          </a:p>
        </p:txBody>
      </p:sp>
    </p:spTree>
    <p:extLst>
      <p:ext uri="{BB962C8B-B14F-4D97-AF65-F5344CB8AC3E}">
        <p14:creationId xmlns:p14="http://schemas.microsoft.com/office/powerpoint/2010/main" val="1332813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306025-1089-441F-96AA-181F8B19EE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5C09E29-9774-41B9-8E54-D4C6FFA446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BD29513F-557B-4FC5-8E86-BC144DCF06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07910D-FDEC-40F2-844A-B2A202651572}" type="datetimeFigureOut">
              <a:rPr lang="zh-CN" altLang="en-US" smtClean="0"/>
              <a:t>2019/10/22</a:t>
            </a:fld>
            <a:endParaRPr lang="zh-CN" altLang="en-US"/>
          </a:p>
        </p:txBody>
      </p:sp>
      <p:sp>
        <p:nvSpPr>
          <p:cNvPr id="5" name="Footer Placeholder 4">
            <a:extLst>
              <a:ext uri="{FF2B5EF4-FFF2-40B4-BE49-F238E27FC236}">
                <a16:creationId xmlns:a16="http://schemas.microsoft.com/office/drawing/2014/main" id="{13603C6E-E07E-4AA1-BEC7-DBD9FC72AE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DC6C808E-512A-4420-9D63-82B656BFB3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C4B480-D173-4C79-BC53-8A0A6299B873}" type="slidenum">
              <a:rPr lang="zh-CN" altLang="en-US" smtClean="0"/>
              <a:t>‹#›</a:t>
            </a:fld>
            <a:endParaRPr lang="zh-CN" altLang="en-US"/>
          </a:p>
        </p:txBody>
      </p:sp>
    </p:spTree>
    <p:extLst>
      <p:ext uri="{BB962C8B-B14F-4D97-AF65-F5344CB8AC3E}">
        <p14:creationId xmlns:p14="http://schemas.microsoft.com/office/powerpoint/2010/main" val="827652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loud.google.com/blog/big-data/2016/07/understanding-neural-networks-with-tensorflow-playgroun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EDAAA880-381E-401A-9B60-EBCA37B800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2292" y="1784996"/>
            <a:ext cx="7369954" cy="45665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08170BA-901C-42BF-813D-B00B01849DB9}"/>
              </a:ext>
            </a:extLst>
          </p:cNvPr>
          <p:cNvSpPr/>
          <p:nvPr/>
        </p:nvSpPr>
        <p:spPr>
          <a:xfrm>
            <a:off x="109847" y="1828442"/>
            <a:ext cx="5042552" cy="1569660"/>
          </a:xfrm>
          <a:prstGeom prst="rect">
            <a:avLst/>
          </a:prstGeom>
          <a:noFill/>
        </p:spPr>
        <p:txBody>
          <a:bodyPr wrap="square" lIns="91440" tIns="45720" rIns="91440" bIns="45720">
            <a:spAutoFit/>
          </a:bodyPr>
          <a:lstStyle/>
          <a:p>
            <a:r>
              <a:rPr lang="en-US" altLang="zh-CN" sz="2400" b="0" cap="none" spc="0" dirty="0">
                <a:ln w="0"/>
                <a:solidFill>
                  <a:schemeClr val="accent1"/>
                </a:solidFill>
                <a:effectLst>
                  <a:outerShdw blurRad="38100" dist="25400" dir="5400000" algn="ctr" rotWithShape="0">
                    <a:srgbClr val="6E747A">
                      <a:alpha val="43000"/>
                    </a:srgbClr>
                  </a:outerShdw>
                </a:effectLst>
              </a:rPr>
              <a:t>The image recognition market is estimated to grow from</a:t>
            </a:r>
            <a:r>
              <a:rPr lang="en-US" altLang="zh-CN" sz="2400" dirty="0">
                <a:ln w="0"/>
                <a:solidFill>
                  <a:schemeClr val="accent1"/>
                </a:solidFill>
                <a:effectLst>
                  <a:outerShdw blurRad="38100" dist="25400" dir="5400000" algn="ctr" rotWithShape="0">
                    <a:srgbClr val="6E747A">
                      <a:alpha val="43000"/>
                    </a:srgbClr>
                  </a:outerShdw>
                </a:effectLst>
              </a:rPr>
              <a:t> </a:t>
            </a:r>
            <a:r>
              <a:rPr lang="en-US" altLang="zh-CN" sz="2400" b="0" cap="none" spc="0" dirty="0">
                <a:ln w="0"/>
                <a:solidFill>
                  <a:schemeClr val="accent1"/>
                </a:solidFill>
                <a:effectLst>
                  <a:outerShdw blurRad="38100" dist="25400" dir="5400000" algn="ctr" rotWithShape="0">
                    <a:srgbClr val="6E747A">
                      <a:alpha val="43000"/>
                    </a:srgbClr>
                  </a:outerShdw>
                </a:effectLst>
              </a:rPr>
              <a:t>USD 15.95 billion </a:t>
            </a:r>
            <a:r>
              <a:rPr lang="en-US" altLang="zh-CN" sz="2400" dirty="0">
                <a:ln w="0"/>
                <a:solidFill>
                  <a:schemeClr val="accent1"/>
                </a:solidFill>
                <a:effectLst>
                  <a:outerShdw blurRad="38100" dist="25400" dir="5400000" algn="ctr" rotWithShape="0">
                    <a:srgbClr val="6E747A">
                      <a:alpha val="43000"/>
                    </a:srgbClr>
                  </a:outerShdw>
                </a:effectLst>
              </a:rPr>
              <a:t>in 2016 to USD 38.92 billion in 2021.</a:t>
            </a:r>
            <a:endParaRPr lang="en-US" altLang="zh-CN" sz="2400" b="0"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4">
            <a:extLst>
              <a:ext uri="{FF2B5EF4-FFF2-40B4-BE49-F238E27FC236}">
                <a16:creationId xmlns:a16="http://schemas.microsoft.com/office/drawing/2014/main" id="{F4DA353E-2CC7-4051-A02A-6EDABE16AEAA}"/>
              </a:ext>
            </a:extLst>
          </p:cNvPr>
          <p:cNvSpPr/>
          <p:nvPr/>
        </p:nvSpPr>
        <p:spPr>
          <a:xfrm>
            <a:off x="109847" y="92055"/>
            <a:ext cx="6504313" cy="923330"/>
          </a:xfrm>
          <a:prstGeom prst="rect">
            <a:avLst/>
          </a:prstGeom>
          <a:noFill/>
        </p:spPr>
        <p:txBody>
          <a:bodyPr wrap="square" lIns="91440" tIns="45720" rIns="91440" bIns="45720">
            <a:spAutoFit/>
          </a:bodyPr>
          <a:lstStyle/>
          <a:p>
            <a:pPr algn="ctr"/>
            <a:r>
              <a:rPr lang="en-US" altLang="zh-CN" sz="54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Image Recognition</a:t>
            </a:r>
          </a:p>
        </p:txBody>
      </p:sp>
    </p:spTree>
    <p:extLst>
      <p:ext uri="{BB962C8B-B14F-4D97-AF65-F5344CB8AC3E}">
        <p14:creationId xmlns:p14="http://schemas.microsoft.com/office/powerpoint/2010/main" val="2545037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B7F7D0-92CF-48E2-9D19-22EDDA0B32F9}"/>
              </a:ext>
            </a:extLst>
          </p:cNvPr>
          <p:cNvSpPr/>
          <p:nvPr/>
        </p:nvSpPr>
        <p:spPr>
          <a:xfrm>
            <a:off x="320091" y="246036"/>
            <a:ext cx="4608955" cy="923330"/>
          </a:xfrm>
          <a:prstGeom prst="rect">
            <a:avLst/>
          </a:prstGeom>
          <a:noFill/>
        </p:spPr>
        <p:txBody>
          <a:bodyPr wrap="none" lIns="91440" tIns="45720" rIns="91440" bIns="45720">
            <a:spAutoFit/>
          </a:bodyPr>
          <a:lstStyle/>
          <a:p>
            <a:pPr algn="ctr"/>
            <a:r>
              <a:rPr lang="en-US" altLang="zh-CN"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How it works?</a:t>
            </a:r>
          </a:p>
        </p:txBody>
      </p:sp>
      <p:sp>
        <p:nvSpPr>
          <p:cNvPr id="5" name="Rectangle: Rounded Corners 4">
            <a:extLst>
              <a:ext uri="{FF2B5EF4-FFF2-40B4-BE49-F238E27FC236}">
                <a16:creationId xmlns:a16="http://schemas.microsoft.com/office/drawing/2014/main" id="{554F0DF3-538F-4A75-A8BA-72C47E3CD933}"/>
              </a:ext>
            </a:extLst>
          </p:cNvPr>
          <p:cNvSpPr/>
          <p:nvPr/>
        </p:nvSpPr>
        <p:spPr>
          <a:xfrm>
            <a:off x="1647056" y="1346042"/>
            <a:ext cx="8553332" cy="5168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a:extLst>
              <a:ext uri="{FF2B5EF4-FFF2-40B4-BE49-F238E27FC236}">
                <a16:creationId xmlns:a16="http://schemas.microsoft.com/office/drawing/2014/main" id="{050B9352-D440-45CF-AFF3-9C1AB1A2F88D}"/>
              </a:ext>
            </a:extLst>
          </p:cNvPr>
          <p:cNvSpPr txBox="1"/>
          <p:nvPr/>
        </p:nvSpPr>
        <p:spPr>
          <a:xfrm>
            <a:off x="2163890" y="2359834"/>
            <a:ext cx="7690048" cy="3539430"/>
          </a:xfrm>
          <a:prstGeom prst="rect">
            <a:avLst/>
          </a:prstGeom>
          <a:noFill/>
        </p:spPr>
        <p:txBody>
          <a:bodyPr wrap="square" rtlCol="0">
            <a:spAutoFit/>
          </a:bodyPr>
          <a:lstStyle/>
          <a:p>
            <a:pPr marL="342900" indent="-342900">
              <a:buAutoNum type="arabicPeriod"/>
            </a:pPr>
            <a:r>
              <a:rPr lang="en-US" altLang="zh-CN" sz="2800" dirty="0">
                <a:solidFill>
                  <a:schemeClr val="bg1">
                    <a:lumMod val="95000"/>
                  </a:schemeClr>
                </a:solidFill>
              </a:rPr>
              <a:t>Images are data in the form of 2-dimensional matrices.</a:t>
            </a:r>
          </a:p>
          <a:p>
            <a:pPr marL="342900" indent="-342900">
              <a:buAutoNum type="arabicPeriod"/>
            </a:pPr>
            <a:r>
              <a:rPr lang="en-US" altLang="zh-CN" sz="2800" dirty="0">
                <a:solidFill>
                  <a:schemeClr val="bg1">
                    <a:lumMod val="95000"/>
                  </a:schemeClr>
                </a:solidFill>
              </a:rPr>
              <a:t>Image recognition is classifying data into one category out of many. </a:t>
            </a:r>
          </a:p>
          <a:p>
            <a:pPr marL="342900" indent="-342900">
              <a:buAutoNum type="arabicPeriod"/>
            </a:pPr>
            <a:r>
              <a:rPr lang="en-US" altLang="zh-CN" sz="2800" dirty="0">
                <a:solidFill>
                  <a:schemeClr val="bg1">
                    <a:lumMod val="95000"/>
                  </a:schemeClr>
                </a:solidFill>
              </a:rPr>
              <a:t>The major steps in image recognition process are gather and organize data, build a predictive model and use it to recognize images.</a:t>
            </a:r>
            <a:endParaRPr lang="zh-CN" altLang="en-US" sz="2800" dirty="0">
              <a:solidFill>
                <a:schemeClr val="bg1">
                  <a:lumMod val="95000"/>
                </a:schemeClr>
              </a:solidFill>
            </a:endParaRPr>
          </a:p>
        </p:txBody>
      </p:sp>
    </p:spTree>
    <p:extLst>
      <p:ext uri="{BB962C8B-B14F-4D97-AF65-F5344CB8AC3E}">
        <p14:creationId xmlns:p14="http://schemas.microsoft.com/office/powerpoint/2010/main" val="1121632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D9C2D8-9B16-46A7-BFCA-1A3FDEAE9096}"/>
              </a:ext>
            </a:extLst>
          </p:cNvPr>
          <p:cNvSpPr/>
          <p:nvPr/>
        </p:nvSpPr>
        <p:spPr>
          <a:xfrm>
            <a:off x="136356" y="292289"/>
            <a:ext cx="8170828" cy="923330"/>
          </a:xfrm>
          <a:prstGeom prst="rect">
            <a:avLst/>
          </a:prstGeom>
          <a:noFill/>
        </p:spPr>
        <p:txBody>
          <a:bodyPr wrap="none" lIns="91440" tIns="45720" rIns="91440" bIns="45720">
            <a:spAutoFit/>
          </a:bodyPr>
          <a:lstStyle/>
          <a:p>
            <a:pPr algn="ctr"/>
            <a:r>
              <a:rPr lang="en-US" altLang="zh-CN" sz="5400" b="1" cap="none" spc="0" dirty="0">
                <a:ln w="22225">
                  <a:solidFill>
                    <a:schemeClr val="accent2"/>
                  </a:solidFill>
                  <a:prstDash val="solid"/>
                </a:ln>
                <a:solidFill>
                  <a:schemeClr val="accent2">
                    <a:lumMod val="40000"/>
                    <a:lumOff val="60000"/>
                  </a:schemeClr>
                </a:solidFill>
                <a:effectLst/>
              </a:rPr>
              <a:t>Gather and organize data</a:t>
            </a:r>
          </a:p>
        </p:txBody>
      </p:sp>
      <p:pic>
        <p:nvPicPr>
          <p:cNvPr id="3074" name="Picture 2" descr="Vector vs Raster image">
            <a:extLst>
              <a:ext uri="{FF2B5EF4-FFF2-40B4-BE49-F238E27FC236}">
                <a16:creationId xmlns:a16="http://schemas.microsoft.com/office/drawing/2014/main" id="{31637841-6AFA-41F0-BF1E-8E50D0A08D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4772" y="3149391"/>
            <a:ext cx="6807795" cy="310657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BC90947-F60B-4FBC-8D87-D617C357214C}"/>
              </a:ext>
            </a:extLst>
          </p:cNvPr>
          <p:cNvSpPr/>
          <p:nvPr/>
        </p:nvSpPr>
        <p:spPr>
          <a:xfrm>
            <a:off x="6003634" y="2967335"/>
            <a:ext cx="184730" cy="923330"/>
          </a:xfrm>
          <a:prstGeom prst="rect">
            <a:avLst/>
          </a:prstGeom>
          <a:noFill/>
        </p:spPr>
        <p:txBody>
          <a:bodyPr wrap="none" lIns="91440" tIns="45720" rIns="91440" bIns="45720">
            <a:spAutoFit/>
          </a:bodyPr>
          <a:lstStyle/>
          <a:p>
            <a:pPr algn="ctr"/>
            <a:endParaRPr lang="en-US" altLang="zh-C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 name="TextBox 5">
            <a:extLst>
              <a:ext uri="{FF2B5EF4-FFF2-40B4-BE49-F238E27FC236}">
                <a16:creationId xmlns:a16="http://schemas.microsoft.com/office/drawing/2014/main" id="{096C6734-78A6-4A43-9898-52276B760887}"/>
              </a:ext>
            </a:extLst>
          </p:cNvPr>
          <p:cNvSpPr txBox="1"/>
          <p:nvPr/>
        </p:nvSpPr>
        <p:spPr>
          <a:xfrm>
            <a:off x="903041" y="1397675"/>
            <a:ext cx="8972002" cy="1569660"/>
          </a:xfrm>
          <a:prstGeom prst="rect">
            <a:avLst/>
          </a:prstGeom>
          <a:noFill/>
        </p:spPr>
        <p:txBody>
          <a:bodyPr wrap="square" rtlCol="0">
            <a:spAutoFit/>
          </a:bodyPr>
          <a:lstStyle/>
          <a:p>
            <a:r>
              <a:rPr lang="en-US" altLang="zh-CN" sz="2400" b="1" dirty="0">
                <a:solidFill>
                  <a:schemeClr val="accent1">
                    <a:lumMod val="75000"/>
                  </a:schemeClr>
                </a:solidFill>
              </a:rPr>
              <a:t>Computer perceives an image as either a raster or a vector image. Raster images are a sequence of pixels with discrete numerical values for colors while vector images are a set of color-annotated polygons.</a:t>
            </a:r>
            <a:endParaRPr lang="zh-CN" altLang="en-US" sz="2400" b="1" dirty="0">
              <a:solidFill>
                <a:schemeClr val="accent1">
                  <a:lumMod val="75000"/>
                </a:schemeClr>
              </a:solidFill>
            </a:endParaRPr>
          </a:p>
        </p:txBody>
      </p:sp>
    </p:spTree>
    <p:extLst>
      <p:ext uri="{BB962C8B-B14F-4D97-AF65-F5344CB8AC3E}">
        <p14:creationId xmlns:p14="http://schemas.microsoft.com/office/powerpoint/2010/main" val="3920665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416FB7-B623-4ED8-8DD9-57C9E7A8D82E}"/>
              </a:ext>
            </a:extLst>
          </p:cNvPr>
          <p:cNvSpPr/>
          <p:nvPr/>
        </p:nvSpPr>
        <p:spPr>
          <a:xfrm>
            <a:off x="136356" y="292289"/>
            <a:ext cx="8170828" cy="923330"/>
          </a:xfrm>
          <a:prstGeom prst="rect">
            <a:avLst/>
          </a:prstGeom>
          <a:noFill/>
        </p:spPr>
        <p:txBody>
          <a:bodyPr wrap="none" lIns="91440" tIns="45720" rIns="91440" bIns="45720">
            <a:spAutoFit/>
          </a:bodyPr>
          <a:lstStyle/>
          <a:p>
            <a:pPr algn="ctr"/>
            <a:r>
              <a:rPr lang="en-US" altLang="zh-CN" sz="5400" b="1" cap="none" spc="0" dirty="0">
                <a:ln w="22225">
                  <a:solidFill>
                    <a:schemeClr val="accent2"/>
                  </a:solidFill>
                  <a:prstDash val="solid"/>
                </a:ln>
                <a:solidFill>
                  <a:schemeClr val="accent2">
                    <a:lumMod val="40000"/>
                    <a:lumOff val="60000"/>
                  </a:schemeClr>
                </a:solidFill>
                <a:effectLst/>
              </a:rPr>
              <a:t>Gather and organize data</a:t>
            </a:r>
          </a:p>
        </p:txBody>
      </p:sp>
      <p:pic>
        <p:nvPicPr>
          <p:cNvPr id="4098" name="Picture 2" descr="Image classification process">
            <a:extLst>
              <a:ext uri="{FF2B5EF4-FFF2-40B4-BE49-F238E27FC236}">
                <a16:creationId xmlns:a16="http://schemas.microsoft.com/office/drawing/2014/main" id="{AE154989-4D22-4DEB-9506-9F1A82712D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427" y="1215619"/>
            <a:ext cx="10458450" cy="3305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7B2A5C8-6D29-4411-8179-BAAD3A7E4443}"/>
              </a:ext>
            </a:extLst>
          </p:cNvPr>
          <p:cNvSpPr txBox="1"/>
          <p:nvPr/>
        </p:nvSpPr>
        <p:spPr>
          <a:xfrm>
            <a:off x="2058142" y="4966734"/>
            <a:ext cx="6489277" cy="584775"/>
          </a:xfrm>
          <a:prstGeom prst="rect">
            <a:avLst/>
          </a:prstGeom>
          <a:noFill/>
        </p:spPr>
        <p:txBody>
          <a:bodyPr wrap="none" rtlCol="0">
            <a:spAutoFit/>
          </a:bodyPr>
          <a:lstStyle/>
          <a:p>
            <a:r>
              <a:rPr lang="en-US" altLang="zh-CN" sz="3200" b="1" dirty="0">
                <a:solidFill>
                  <a:schemeClr val="accent2">
                    <a:lumMod val="75000"/>
                  </a:schemeClr>
                </a:solidFill>
              </a:rPr>
              <a:t>Convert image into feature vector</a:t>
            </a:r>
            <a:endParaRPr lang="zh-CN" altLang="en-US" sz="3200" b="1" dirty="0">
              <a:solidFill>
                <a:schemeClr val="accent2">
                  <a:lumMod val="75000"/>
                </a:schemeClr>
              </a:solidFill>
            </a:endParaRPr>
          </a:p>
        </p:txBody>
      </p:sp>
    </p:spTree>
    <p:extLst>
      <p:ext uri="{BB962C8B-B14F-4D97-AF65-F5344CB8AC3E}">
        <p14:creationId xmlns:p14="http://schemas.microsoft.com/office/powerpoint/2010/main" val="1207102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A2960D-3825-417E-99C7-AB00CAE671B5}"/>
              </a:ext>
            </a:extLst>
          </p:cNvPr>
          <p:cNvSpPr/>
          <p:nvPr/>
        </p:nvSpPr>
        <p:spPr>
          <a:xfrm>
            <a:off x="-65286" y="99186"/>
            <a:ext cx="8233344"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5400" b="1" cap="none" spc="0" dirty="0">
                <a:ln/>
                <a:solidFill>
                  <a:schemeClr val="accent4"/>
                </a:solidFill>
                <a:effectLst/>
              </a:rPr>
              <a:t>Build a predictive module</a:t>
            </a:r>
          </a:p>
        </p:txBody>
      </p:sp>
      <p:sp>
        <p:nvSpPr>
          <p:cNvPr id="5" name="TextBox 4">
            <a:extLst>
              <a:ext uri="{FF2B5EF4-FFF2-40B4-BE49-F238E27FC236}">
                <a16:creationId xmlns:a16="http://schemas.microsoft.com/office/drawing/2014/main" id="{A23E0565-D168-436C-BAB9-3D97737B19CB}"/>
              </a:ext>
            </a:extLst>
          </p:cNvPr>
          <p:cNvSpPr txBox="1"/>
          <p:nvPr/>
        </p:nvSpPr>
        <p:spPr>
          <a:xfrm>
            <a:off x="212083" y="1401152"/>
            <a:ext cx="11214930" cy="461665"/>
          </a:xfrm>
          <a:prstGeom prst="rect">
            <a:avLst/>
          </a:prstGeom>
          <a:noFill/>
        </p:spPr>
        <p:txBody>
          <a:bodyPr wrap="none" rtlCol="0">
            <a:spAutoFit/>
          </a:bodyPr>
          <a:lstStyle/>
          <a:p>
            <a:r>
              <a:rPr lang="en-US" altLang="zh-CN" sz="2400" dirty="0">
                <a:solidFill>
                  <a:schemeClr val="accent2">
                    <a:lumMod val="75000"/>
                  </a:schemeClr>
                </a:solidFill>
              </a:rPr>
              <a:t> A classification algorithm takes this feature vector as input and outputs a class label</a:t>
            </a:r>
            <a:endParaRPr lang="zh-CN" altLang="en-US" sz="2400" dirty="0">
              <a:solidFill>
                <a:schemeClr val="accent2">
                  <a:lumMod val="75000"/>
                </a:schemeClr>
              </a:solidFill>
            </a:endParaRPr>
          </a:p>
        </p:txBody>
      </p:sp>
      <p:pic>
        <p:nvPicPr>
          <p:cNvPr id="5122" name="Picture 2" descr="Images for training">
            <a:extLst>
              <a:ext uri="{FF2B5EF4-FFF2-40B4-BE49-F238E27FC236}">
                <a16:creationId xmlns:a16="http://schemas.microsoft.com/office/drawing/2014/main" id="{56CFCBE1-3E05-4A41-955D-2AD0AB2AAA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427" y="2000280"/>
            <a:ext cx="9694230" cy="383257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0E837CF-1FBF-4335-9CF7-8D880D07BD3D}"/>
              </a:ext>
            </a:extLst>
          </p:cNvPr>
          <p:cNvSpPr txBox="1"/>
          <p:nvPr/>
        </p:nvSpPr>
        <p:spPr>
          <a:xfrm>
            <a:off x="448352" y="5970313"/>
            <a:ext cx="14547974" cy="769441"/>
          </a:xfrm>
          <a:prstGeom prst="rect">
            <a:avLst/>
          </a:prstGeom>
          <a:noFill/>
        </p:spPr>
        <p:txBody>
          <a:bodyPr wrap="square" rtlCol="0">
            <a:spAutoFit/>
          </a:bodyPr>
          <a:lstStyle/>
          <a:p>
            <a:r>
              <a:rPr lang="en-US" altLang="zh-CN" sz="2400" b="1" dirty="0">
                <a:solidFill>
                  <a:srgbClr val="00B0F0"/>
                </a:solidFill>
              </a:rPr>
              <a:t> </a:t>
            </a:r>
            <a:r>
              <a:rPr lang="en-US" altLang="zh-CN" sz="2000" b="1" dirty="0">
                <a:solidFill>
                  <a:srgbClr val="00B0F0"/>
                </a:solidFill>
              </a:rPr>
              <a:t>Before a classification algorithm can do its magic, we need to train it by showing thousands of cat </a:t>
            </a:r>
          </a:p>
          <a:p>
            <a:r>
              <a:rPr lang="en-US" altLang="zh-CN" sz="2000" b="1" dirty="0">
                <a:solidFill>
                  <a:srgbClr val="00B0F0"/>
                </a:solidFill>
              </a:rPr>
              <a:t>and non-cat images. </a:t>
            </a:r>
            <a:endParaRPr lang="zh-CN" altLang="en-US" sz="2000" b="1" dirty="0">
              <a:solidFill>
                <a:srgbClr val="00B0F0"/>
              </a:solidFill>
            </a:endParaRPr>
          </a:p>
        </p:txBody>
      </p:sp>
    </p:spTree>
    <p:extLst>
      <p:ext uri="{BB962C8B-B14F-4D97-AF65-F5344CB8AC3E}">
        <p14:creationId xmlns:p14="http://schemas.microsoft.com/office/powerpoint/2010/main" val="2847406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64578F-496D-4AF8-95B7-1C44D7D287D7}"/>
              </a:ext>
            </a:extLst>
          </p:cNvPr>
          <p:cNvSpPr txBox="1"/>
          <p:nvPr/>
        </p:nvSpPr>
        <p:spPr>
          <a:xfrm>
            <a:off x="369168" y="1394318"/>
            <a:ext cx="10893287" cy="2800767"/>
          </a:xfrm>
          <a:prstGeom prst="rect">
            <a:avLst/>
          </a:prstGeom>
          <a:noFill/>
        </p:spPr>
        <p:txBody>
          <a:bodyPr wrap="square" rtlCol="0">
            <a:spAutoFit/>
          </a:bodyPr>
          <a:lstStyle/>
          <a:p>
            <a:pPr algn="just"/>
            <a:r>
              <a:rPr lang="en-US" altLang="zh-CN" sz="2400" b="1" dirty="0">
                <a:hlinkClick r:id="rId2"/>
              </a:rPr>
              <a:t>To build a predictive module, a neural net work is needed. A neural network is a function that learns the expected output for a given input from training datasets</a:t>
            </a:r>
            <a:endParaRPr lang="en-US" altLang="zh-CN" sz="2400" b="1" dirty="0"/>
          </a:p>
          <a:p>
            <a:pPr algn="just"/>
            <a:endParaRPr lang="en-US" altLang="zh-CN" sz="2400" b="1" dirty="0"/>
          </a:p>
          <a:p>
            <a:pPr algn="just"/>
            <a:r>
              <a:rPr lang="en-US" altLang="zh-CN" sz="2000" b="1" u="sng" dirty="0">
                <a:solidFill>
                  <a:schemeClr val="accent6"/>
                </a:solidFill>
              </a:rPr>
              <a:t> A neural network is an interconnected group of nodes. Each processing node has its own small sphere of knowledge, including what it has seen and any rules it was originally programmed with or developed for itself. The neural network would require one learning algorithm.</a:t>
            </a:r>
            <a:r>
              <a:rPr lang="en-US" altLang="zh-CN" dirty="0"/>
              <a:t> </a:t>
            </a:r>
            <a:endParaRPr lang="zh-CN" altLang="en-US" sz="2400" b="1" dirty="0"/>
          </a:p>
        </p:txBody>
      </p:sp>
      <p:sp>
        <p:nvSpPr>
          <p:cNvPr id="6" name="Rectangle 5">
            <a:extLst>
              <a:ext uri="{FF2B5EF4-FFF2-40B4-BE49-F238E27FC236}">
                <a16:creationId xmlns:a16="http://schemas.microsoft.com/office/drawing/2014/main" id="{286D6FD8-8B55-4EF3-B286-87BBE82267DF}"/>
              </a:ext>
            </a:extLst>
          </p:cNvPr>
          <p:cNvSpPr/>
          <p:nvPr/>
        </p:nvSpPr>
        <p:spPr>
          <a:xfrm>
            <a:off x="-65286" y="99186"/>
            <a:ext cx="8233344"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5400" b="1" cap="none" spc="0" dirty="0">
                <a:ln/>
                <a:solidFill>
                  <a:schemeClr val="accent4"/>
                </a:solidFill>
                <a:effectLst/>
              </a:rPr>
              <a:t>Build a predictive module</a:t>
            </a:r>
          </a:p>
        </p:txBody>
      </p:sp>
      <p:pic>
        <p:nvPicPr>
          <p:cNvPr id="6146" name="Picture 2">
            <a:extLst>
              <a:ext uri="{FF2B5EF4-FFF2-40B4-BE49-F238E27FC236}">
                <a16:creationId xmlns:a16="http://schemas.microsoft.com/office/drawing/2014/main" id="{8FCD6BB4-CBDD-4B08-9777-2EB95D1059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3810" y="4195085"/>
            <a:ext cx="4657725" cy="2362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116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2BC62780-14A9-4ACB-87EE-137CBA0369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0713" y="2123123"/>
            <a:ext cx="7686202" cy="381706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EE8C933-18CC-4FB9-B06E-A8AB6326D8D4}"/>
              </a:ext>
            </a:extLst>
          </p:cNvPr>
          <p:cNvSpPr/>
          <p:nvPr/>
        </p:nvSpPr>
        <p:spPr>
          <a:xfrm>
            <a:off x="463959" y="676255"/>
            <a:ext cx="4873450" cy="923330"/>
          </a:xfrm>
          <a:prstGeom prst="rect">
            <a:avLst/>
          </a:prstGeom>
          <a:noFill/>
        </p:spPr>
        <p:txBody>
          <a:bodyPr wrap="none" lIns="91440" tIns="45720" rIns="91440" bIns="45720">
            <a:spAutoFit/>
          </a:bodyPr>
          <a:lstStyle/>
          <a:p>
            <a:pPr algn="ctr"/>
            <a:r>
              <a:rPr lang="en-US" altLang="zh-CN" sz="5400" b="0" cap="none" spc="0" dirty="0">
                <a:ln w="0"/>
                <a:solidFill>
                  <a:schemeClr val="accent1"/>
                </a:solidFill>
                <a:effectLst>
                  <a:outerShdw blurRad="38100" dist="25400" dir="5400000" algn="ctr" rotWithShape="0">
                    <a:srgbClr val="6E747A">
                      <a:alpha val="43000"/>
                    </a:srgbClr>
                  </a:outerShdw>
                </a:effectLst>
              </a:rPr>
              <a:t>Neural Network</a:t>
            </a:r>
          </a:p>
        </p:txBody>
      </p:sp>
    </p:spTree>
    <p:extLst>
      <p:ext uri="{BB962C8B-B14F-4D97-AF65-F5344CB8AC3E}">
        <p14:creationId xmlns:p14="http://schemas.microsoft.com/office/powerpoint/2010/main" val="1650045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489ECAE-80C9-42D9-99C5-D9AD5337E58E}"/>
              </a:ext>
            </a:extLst>
          </p:cNvPr>
          <p:cNvSpPr/>
          <p:nvPr/>
        </p:nvSpPr>
        <p:spPr>
          <a:xfrm>
            <a:off x="0" y="263891"/>
            <a:ext cx="5846472" cy="923330"/>
          </a:xfrm>
          <a:prstGeom prst="rect">
            <a:avLst/>
          </a:prstGeom>
          <a:noFill/>
        </p:spPr>
        <p:txBody>
          <a:bodyPr wrap="none" lIns="91440" tIns="45720" rIns="91440" bIns="45720">
            <a:spAutoFit/>
          </a:bodyPr>
          <a:lstStyle/>
          <a:p>
            <a:pPr algn="ctr"/>
            <a:r>
              <a:rPr lang="en-US" altLang="zh-CN"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Recognize images</a:t>
            </a:r>
          </a:p>
        </p:txBody>
      </p:sp>
      <p:sp>
        <p:nvSpPr>
          <p:cNvPr id="5" name="TextBox 4">
            <a:extLst>
              <a:ext uri="{FF2B5EF4-FFF2-40B4-BE49-F238E27FC236}">
                <a16:creationId xmlns:a16="http://schemas.microsoft.com/office/drawing/2014/main" id="{A215A8D6-2FE6-43B7-B95D-487318645297}"/>
              </a:ext>
            </a:extLst>
          </p:cNvPr>
          <p:cNvSpPr txBox="1"/>
          <p:nvPr/>
        </p:nvSpPr>
        <p:spPr>
          <a:xfrm>
            <a:off x="346450" y="1266529"/>
            <a:ext cx="9734668" cy="4832092"/>
          </a:xfrm>
          <a:prstGeom prst="rect">
            <a:avLst/>
          </a:prstGeom>
          <a:noFill/>
        </p:spPr>
        <p:txBody>
          <a:bodyPr wrap="square" rtlCol="0">
            <a:spAutoFit/>
          </a:bodyPr>
          <a:lstStyle/>
          <a:p>
            <a:pPr algn="just"/>
            <a:r>
              <a:rPr lang="en-US" altLang="zh-CN" sz="2800" b="1" u="sng" dirty="0">
                <a:solidFill>
                  <a:srgbClr val="00B0F0"/>
                </a:solidFill>
              </a:rPr>
              <a:t>The image data, both training, and test are organized. Training data is different from test data, which also means we remove duplicates (or near duplicates) between them. This data is fed into the model to recognize images. We have to find the image of a cat in our database of known images which has the closest measurements to our test image. All we need to do is train a classifier that can take the measurements from a new test image and tells us about the closest match with a cat. Running this classifier takes milliseconds. The result of the classifier is the ‘Cat’ or ‘Non-cat’.</a:t>
            </a:r>
            <a:endParaRPr lang="zh-CN" altLang="en-US" sz="2800" b="1" u="sng" dirty="0">
              <a:solidFill>
                <a:srgbClr val="00B0F0"/>
              </a:solidFill>
            </a:endParaRPr>
          </a:p>
        </p:txBody>
      </p:sp>
    </p:spTree>
    <p:extLst>
      <p:ext uri="{BB962C8B-B14F-4D97-AF65-F5344CB8AC3E}">
        <p14:creationId xmlns:p14="http://schemas.microsoft.com/office/powerpoint/2010/main" val="978201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261</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等线</vt:lpstr>
      <vt:lpstr>等线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Recognition</dc:title>
  <dc:creator>Lingtao Jiang</dc:creator>
  <cp:lastModifiedBy>Lingtao Jiang</cp:lastModifiedBy>
  <cp:revision>16</cp:revision>
  <dcterms:created xsi:type="dcterms:W3CDTF">2019-10-22T19:02:21Z</dcterms:created>
  <dcterms:modified xsi:type="dcterms:W3CDTF">2019-10-22T20:26:23Z</dcterms:modified>
</cp:coreProperties>
</file>