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Cr7JbO3SlIM" TargetMode="External"/><Relationship Id="rId4" Type="http://schemas.openxmlformats.org/officeDocument/2006/relationships/hyperlink" Target="https://www.youtube.com/watch?v=THu6957qebU" TargetMode="External"/><Relationship Id="rId5" Type="http://schemas.openxmlformats.org/officeDocument/2006/relationships/hyperlink" Target="https://www.youtube.com/watch?v=ryupSFaJdUk" TargetMode="External"/><Relationship Id="rId6" Type="http://schemas.openxmlformats.org/officeDocument/2006/relationships/hyperlink" Target="https://www.youtube.com/watch?v=i6Vm-SaPDkw" TargetMode="External"/><Relationship Id="rId7" Type="http://schemas.openxmlformats.org/officeDocument/2006/relationships/hyperlink" Target="https://www.youtube.com/watch?v=I5tl3l63b3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bucket.org/dcavar/elan2spl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speech tools and corpora for unwritten endangered languages: Chatino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20"/>
            <a:ext cx="8222100" cy="78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Damir Cavar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Indiana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Prosodylab Aligner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Comes with English or French, some dictionaries available (e.g. German, Dutch)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new acoustic model: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Min. one hour of audio with corresponding word-level transcription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Pronunciation dictionary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Alignments are learned during training phase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That is: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One only needs utterance, sentence, or breath group segmentation (length not really relevant)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Pronunciation dictionary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ASCII (or Unicode) text (see HTK tutorial)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73050" y="2444225"/>
            <a:ext cx="44775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AABERG AA1 B ER0 G</a:t>
            </a:r>
            <a:br>
              <a:rPr lang="en"/>
            </a:br>
            <a:r>
              <a:rPr lang="en"/>
              <a:t>AACHEN AA1 K AH0 N</a:t>
            </a:r>
            <a:br>
              <a:rPr lang="en"/>
            </a:br>
            <a:r>
              <a:rPr lang="en"/>
              <a:t>AACHENER AA1 K AH0 N ER0</a:t>
            </a:r>
            <a:br>
              <a:rPr lang="en"/>
            </a:br>
            <a:r>
              <a:rPr lang="en"/>
              <a:t>AAKER AA1 K ER0</a:t>
            </a:r>
            <a:br>
              <a:rPr lang="en"/>
            </a:br>
            <a:r>
              <a:rPr lang="en"/>
              <a:t>AALSETH AA1 L S EH0 TH</a:t>
            </a:r>
            <a:br>
              <a:rPr lang="en"/>
            </a:br>
            <a:r>
              <a:rPr lang="en"/>
              <a:t>AAMODT AA1 M AH0 T</a:t>
            </a:r>
            <a:br>
              <a:rPr lang="en"/>
            </a:br>
            <a:r>
              <a:rPr lang="en"/>
              <a:t>AANCOR AA1 N K AO2 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Pronunciation dictionary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unwritten languages (e.g. Chatino):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Phonemic transcription of word followed by tokenized sequence of phonemes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written languages: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phonemic/phonetic transcription from dictionaries or manually transcribe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Raphael Finkel’s Yiddish dictionary for our Yiddish corpus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Manual for Croatian corpus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ELAN2split output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Corpus of utterance tuples: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WAV-section that is marked up in ELAN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Corresponding transcript in a particular tier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Deep parsing of ELAN EAF-XML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SoX-based cutting of WAV-file and segment generation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Praat aligner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Analysis via Synthesis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Espeak based text-to-speech module (in Annotate, see Interval)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Declarative rule-based text-to-speech language model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Phone inventory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Exception dictionary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Stress, tone, contours, breath,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Generation of Wave from transcription-token and fitting into the recorded Wave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Rich collection of language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models: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Yiddish, Burmese, ...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Burmese TXT2Speech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Example: Burmese (Lwin Moe)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you? (Espeak):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https://www.youtube.com/watch?v=Cr7JbO3SlIM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you? (Lwin Moe):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https://www.youtube.com/watch?v=THu6957qebU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fine (Espeak):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https://www.youtube.com/watch?v=ryupSFaJdUk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fine (Lwin Moe):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https://www.youtube.com/watch?v=i6Vm-SaPDkw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you? (In English):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https://www.youtube.com/watch?v=I5tl3l63b3g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Audio data without transcription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Chatino in AILLA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files: 130, restricted files: 5%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audio recordings: 26, length of audio: 7:53:5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video recordings: 72, length of video 4:26:4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digital texts: 12, pages: 156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resources that include transcriptions: 2%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Collection “Chatino Documentation of Hilaria Cruz” in AILLA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Licensing and availability of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Quality of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Transcription effort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Available transcriptions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Chatino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Transcriptions and texts (using particular transcription schema, Woodbury &amp; Cruz)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Collected by Hilaria Cruz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Recording of Hilaria under studio conditions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96 kHz, 24 bit, WAV using Zoom H6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Transcription reduced to: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Copy and paste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 alignment at utterance level in ELAN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Corpus licensed: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CC BY-SA (free for commercial and other use)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125" y="201602"/>
            <a:ext cx="8029800" cy="47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Chatino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Recording more voices: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Native-speakers cannot read the Chatino transcription schema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Presenting stimuli to speakers via headphones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Recording repetition of audio stimuli (and possible errors)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Variation of voices by gender and 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Collection &gt;10 hours of audio (affecting signal feature extraction, not vocabulary or language model)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Transcription: copy and paste + time alignment using Forced Aligner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Subsequent transcription and FA of more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experience with audio repetition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Stimuli containing variation in word order to test gradual grammaticality judgements, and acoustic perception/articulation: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Neo-Shtokavian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Chakavian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Error rate could be used to rank grammaticality or complexity at respective linguistic level.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Forced Alignment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Speech recognition without Language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Im-/Explicit in the transcription to be aligned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Simplified process using: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Prosodylab Aligner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ELAN2split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Tokenizer script for unwritten languages or lexicon for written 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Prosodylab Aligner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additions: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ELAN2split (C++11 tool, using Xerces-C++ lib and SoX)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https://bitbucket.org/dcavar/elan2split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Platforms: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Mac or Linux (in principle doable on Windows, too)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