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rilla.../de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r4e0xWxrO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 and work behind GORILLA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Damir Cavar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Indiana University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Independent of ATM/IU IT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Virtual server instances (Linux-based platform, Django-based web applications)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Existing OLAC connection via LINGUIST List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DOI-infrastructure (initially own handle service, DOI-service provided by Purdue in cooperation with IU)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Infrastructure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CLARIN connectivity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CMDI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OAI-PMH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DOI (Handle, and also ISLRN, see ELRA, LDC initiative)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Shibboleth single-sign 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WebLicht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Linked Linguistic Open Data (http://linguistic-lod.org/)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Linked metadata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RDF of language data and models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Current architecture: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Python 3 and Django using HTML 5 and various kinds of JavaScript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PostgreSQL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URL resolution:</a:t>
            </a:r>
          </a:p>
          <a:p>
            <a:pPr marL="1428750" lvl="2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http://gorilla.../deu/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Corpora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Audio, transcription, PoS-tagging, translation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Chatino, Croatian, Khorasani Turkic, Yiddish, etc.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Partially from free conversation, most recorded speech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Types: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Time-aligned speech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PoS-tagged corpora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Parallel text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Goals: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Treebanks, NLP-components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Operation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LINGUIST List environment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Internship program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Individual research projects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Service open for cooperation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Global Open Resources and Information for Language and Linguistic Analysis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Emerged from AARDVARC (NSF #1244713)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Audio and Video language resources and missing transcriptions or annotations.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Obvious need: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Tools and technologies for transcription, annotation, processing.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Bridging the worlds of language documentation, theoretical linguistics, computational linguistics and natural language processing.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Layer between archives and linguistic community or resource producers.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6654137" y="1728125"/>
            <a:ext cx="2409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GORILLA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Cooperation with the Archive of Traditional Music (ATM) at Indiana University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Indiana University Media Digitization Preservation Initiative</a:t>
            </a:r>
          </a:p>
          <a:p>
            <a:pPr marL="1371600" lvl="2" indent="-22860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850" u="sng" dirty="0">
                <a:solidFill>
                  <a:schemeClr val="hlink"/>
                </a:solidFill>
                <a:hlinkClick r:id="rId3"/>
              </a:rPr>
              <a:t>https://youtu.be/8r4e0xWxrO8</a:t>
            </a:r>
          </a:p>
          <a:p>
            <a:pPr marL="1428750" lvl="2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Window of opportunity 10 to 15 years</a:t>
            </a:r>
          </a:p>
          <a:p>
            <a:pPr marL="1428750" lvl="2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Included for example: collection by Charles Voegelin (ATM founded shortly after his hire as the first professor of Anthropology at IU)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Using archive (e.g. Hydra, Fedora) and IU IT infrastructure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GORILLA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Link between digital language archives and resources for speech and language technologies (e.g. NLP, HLT).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Facilitate transcription, linguistic analysis, annotation and corpus creation for documentary linguistic data.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Aggregate and disseminate language resources and models for as many low-resourced languages as possible.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6654137" y="1728125"/>
            <a:ext cx="2409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GORILLA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Facilitate synergies between documentary linguistics, NLP/HLT, language archives, and speaker communities.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Establish Linked Open Data resources and infrastructures.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 partnership between Archive of Traditional Music and LINGUIST List at Indiana University.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Providing an archival service and infrastructure based on free and open standards.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6654137" y="1728125"/>
            <a:ext cx="2409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GORILLA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Work on a solution for documentary efforts: speech and language technologies to address the </a:t>
            </a:r>
            <a:r>
              <a:rPr lang="en" b="1" dirty="0"/>
              <a:t>transcription bottleneck problem</a:t>
            </a:r>
            <a:r>
              <a:rPr lang="en" dirty="0"/>
              <a:t>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Transcribed data can be used for research, education, and commercial goals.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Development of language data impacts and potentially improves speech and language technologies.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6654137" y="1728125"/>
            <a:ext cx="24098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 experiments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UIMA-based linguistic component pipelines, e.g.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TEI XML processing and linguistic annotation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Phonetic transcription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FST-based morphological analyses (e.g. XFST, Foma)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Web-based integrated standalone applications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JavaScript-based complex linguistic apps</a:t>
            </a:r>
          </a:p>
          <a:p>
            <a:pPr marL="9715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Data viewers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Access and Licenses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Observations: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For the development of language resources (as opposed to data) CL and NLP need full access to the data.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Removing obstacles by: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Access to portions of data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Creating own data for target languages</a:t>
            </a:r>
          </a:p>
          <a:p>
            <a:pPr marL="1428750" lvl="2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Sharing all resources (e.g. language resources, models, technologies) freely (not just openly)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Licenses for GORILLA (not ATM):</a:t>
            </a:r>
          </a:p>
          <a:p>
            <a:pPr marL="142875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CC BY-SA and Apache 2.0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Access and Licenses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Licensing: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Individual licenses not feasible, uniform CC BY-SA/Apache 2.0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Donation agreements (e.g. voice, content)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Full access to all data components of a resource: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Audio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Transcription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Linguistic annotation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598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material</vt:lpstr>
      <vt:lpstr>Concept and work behind GORILLA</vt:lpstr>
      <vt:lpstr>Global Open Resources and Information for Language and Linguistic Analysis</vt:lpstr>
      <vt:lpstr>GORILLA</vt:lpstr>
      <vt:lpstr>GORILLA</vt:lpstr>
      <vt:lpstr>GORILLA</vt:lpstr>
      <vt:lpstr>GORILLA</vt:lpstr>
      <vt:lpstr>Infrastructure experiments</vt:lpstr>
      <vt:lpstr>Access and Licenses</vt:lpstr>
      <vt:lpstr>Access and Licenses</vt:lpstr>
      <vt:lpstr>Infrastructure</vt:lpstr>
      <vt:lpstr>Infrastructure</vt:lpstr>
      <vt:lpstr>Infrastructure</vt:lpstr>
      <vt:lpstr>Resources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and work behind GORILLA</dc:title>
  <cp:lastModifiedBy>Damir Cavar</cp:lastModifiedBy>
  <cp:revision>2</cp:revision>
  <dcterms:modified xsi:type="dcterms:W3CDTF">2016-07-21T03:44:40Z</dcterms:modified>
</cp:coreProperties>
</file>