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7" r:id="rId3"/>
    <p:sldId id="266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 QA System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Antariksh Bothale</a:t>
            </a:r>
          </a:p>
          <a:p>
            <a:r>
              <a:rPr lang="en-US" dirty="0" smtClean="0"/>
              <a:t>Julian Chan</a:t>
            </a:r>
          </a:p>
          <a:p>
            <a:r>
              <a:rPr lang="en-US" dirty="0" smtClean="0"/>
              <a:t>Yi-Shu Wei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Question classification</a:t>
            </a:r>
          </a:p>
          <a:p>
            <a:r>
              <a:rPr lang="en-US" dirty="0" smtClean="0"/>
              <a:t>Answer </a:t>
            </a:r>
            <a:r>
              <a:rPr lang="en-US" dirty="0" err="1" smtClean="0"/>
              <a:t>reranking</a:t>
            </a:r>
            <a:r>
              <a:rPr lang="en-US" dirty="0" smtClean="0"/>
              <a:t> based on question and answer type</a:t>
            </a:r>
          </a:p>
          <a:p>
            <a:r>
              <a:rPr lang="en-US" dirty="0" smtClean="0"/>
              <a:t>Query expansion using redundancy-based web-boosting</a:t>
            </a:r>
          </a:p>
          <a:p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2192000" cy="6858000"/>
          </a:xfrm>
        </p:spPr>
      </p:pic>
      <p:sp>
        <p:nvSpPr>
          <p:cNvPr id="5" name="Explosion 2 4"/>
          <p:cNvSpPr/>
          <p:nvPr/>
        </p:nvSpPr>
        <p:spPr>
          <a:xfrm rot="20699516">
            <a:off x="127000" y="461842"/>
            <a:ext cx="6718300" cy="43307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lenient</a:t>
            </a:r>
            <a:r>
              <a:rPr lang="en-US" sz="8000" b="1" dirty="0" smtClean="0">
                <a:solidFill>
                  <a:srgbClr val="FF0000"/>
                </a:solidFill>
              </a:rPr>
              <a:t>0.364</a:t>
            </a:r>
          </a:p>
        </p:txBody>
      </p:sp>
      <p:sp>
        <p:nvSpPr>
          <p:cNvPr id="6" name="Explosion 1 5"/>
          <p:cNvSpPr/>
          <p:nvPr/>
        </p:nvSpPr>
        <p:spPr>
          <a:xfrm rot="628996">
            <a:off x="6057900" y="2113122"/>
            <a:ext cx="5626100" cy="461645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s</a:t>
            </a:r>
            <a:r>
              <a:rPr lang="en-US" sz="5400" b="1" dirty="0" smtClean="0">
                <a:solidFill>
                  <a:srgbClr val="FF0000"/>
                </a:solidFill>
              </a:rPr>
              <a:t>trict</a:t>
            </a:r>
          </a:p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0.241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SVM Question Classification</a:t>
            </a:r>
          </a:p>
          <a:p>
            <a:pPr lvl="1"/>
            <a:r>
              <a:rPr lang="en-US" dirty="0"/>
              <a:t>Trained on UIUC question</a:t>
            </a:r>
          </a:p>
          <a:p>
            <a:pPr lvl="1"/>
            <a:r>
              <a:rPr lang="en-US" dirty="0"/>
              <a:t>5500 questions; 50 fine-grained classes</a:t>
            </a:r>
          </a:p>
          <a:p>
            <a:pPr lvl="1"/>
            <a:r>
              <a:rPr lang="en-US" dirty="0"/>
              <a:t>Features: unigrams, </a:t>
            </a:r>
            <a:r>
              <a:rPr lang="en-US" dirty="0" err="1"/>
              <a:t>wh</a:t>
            </a:r>
            <a:r>
              <a:rPr lang="en-US" dirty="0"/>
              <a:t>-words, lemmatized headwords</a:t>
            </a:r>
          </a:p>
          <a:p>
            <a:pPr lvl="1"/>
            <a:r>
              <a:rPr lang="en-US" dirty="0"/>
              <a:t>Tested on TREC 2004 &amp; 2005 data (only labeled with 6 coarse-grained classes)</a:t>
            </a:r>
          </a:p>
          <a:p>
            <a:pPr lvl="1"/>
            <a:r>
              <a:rPr lang="en-US" dirty="0"/>
              <a:t>Accuracy: 87%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Reranking</a:t>
            </a:r>
            <a:r>
              <a:rPr lang="en-US" dirty="0" smtClean="0"/>
              <a:t> based on question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Classified answers based on regex matches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People</a:t>
            </a:r>
          </a:p>
          <a:p>
            <a:r>
              <a:rPr lang="en-US" dirty="0" smtClean="0"/>
              <a:t>Answers that match the question type are moved </a:t>
            </a:r>
            <a:r>
              <a:rPr lang="en-US" dirty="0" smtClean="0"/>
              <a:t>higher on the </a:t>
            </a:r>
            <a:r>
              <a:rPr lang="en-US" dirty="0" smtClean="0"/>
              <a:t>list.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 with Web-boosting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399" y="1872343"/>
            <a:ext cx="9427029" cy="42998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implemented query expansion using a redundancy-based web-boosting strategy.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original question is passed to the Ask.com search engine and the snippets of the first 40 results are </a:t>
            </a:r>
            <a:r>
              <a:rPr lang="en-US" dirty="0" smtClean="0"/>
              <a:t>extracted</a:t>
            </a:r>
            <a:r>
              <a:rPr lang="en-US" dirty="0"/>
              <a:t> </a:t>
            </a:r>
            <a:r>
              <a:rPr lang="en-US" dirty="0" smtClean="0"/>
              <a:t>and cached. (Thanks, CJ!)</a:t>
            </a:r>
          </a:p>
          <a:p>
            <a:r>
              <a:rPr lang="en-US" dirty="0" smtClean="0"/>
              <a:t>From </a:t>
            </a:r>
            <a:r>
              <a:rPr lang="en-US" dirty="0"/>
              <a:t>these snippets we obtain bigram counts and keep only the top 10 most frequent ones that do not contain any words from the original question.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times, we found these top bigrams to  contain the correct answer to the questions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then harvest unique terms from these top bigrams and add them to the query to the document retrieval system. </a:t>
            </a:r>
            <a:endParaRPr lang="en-US" dirty="0" smtClean="0"/>
          </a:p>
          <a:p>
            <a:r>
              <a:rPr lang="en-US" dirty="0" smtClean="0"/>
              <a:t>Boosted our accuracy by 10%.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improvement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Added target words in queries</a:t>
            </a:r>
          </a:p>
          <a:p>
            <a:pPr lvl="1"/>
            <a:r>
              <a:rPr lang="en-US"/>
              <a:t>Criterion: All target </a:t>
            </a:r>
            <a:r>
              <a:rPr lang="en-US" smtClean="0"/>
              <a:t>words </a:t>
            </a:r>
            <a:r>
              <a:rPr lang="en-US"/>
              <a:t>in the article, or some target word in the headline</a:t>
            </a:r>
          </a:p>
          <a:p>
            <a:r>
              <a:rPr lang="en-US">
                <a:solidFill>
                  <a:srgbClr val="595959"/>
                </a:solidFill>
                <a:latin typeface="Book Antiqua"/>
              </a:rPr>
              <a:t>Use sentence as the unit for segmenting documents</a:t>
            </a:r>
          </a:p>
          <a:p>
            <a:r>
              <a:rPr lang="en-US"/>
              <a:t>Parallel processing to speed up devtest run</a:t>
            </a:r>
          </a:p>
        </p:txBody>
      </p:sp>
    </p:spTree>
    <p:extLst>
      <p:ext uri="{BB962C8B-B14F-4D97-AF65-F5344CB8AC3E}">
        <p14:creationId xmlns:p14="http://schemas.microsoft.com/office/powerpoint/2010/main" val="17444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281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Sales Direction 16X9</vt:lpstr>
      <vt:lpstr>MIM QA System D3</vt:lpstr>
      <vt:lpstr>D3</vt:lpstr>
      <vt:lpstr>PowerPoint Presentation</vt:lpstr>
      <vt:lpstr>Question Classification</vt:lpstr>
      <vt:lpstr>Reranking based on question type</vt:lpstr>
      <vt:lpstr>Query Expansion with Web-boosting</vt:lpstr>
      <vt:lpstr>Other 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Julian Chan</cp:lastModifiedBy>
  <cp:revision>16</cp:revision>
  <dcterms:created xsi:type="dcterms:W3CDTF">2012-08-30T21:52:00Z</dcterms:created>
  <dcterms:modified xsi:type="dcterms:W3CDTF">2014-05-20T18:24:10Z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