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5" r:id="rId4"/>
    <p:sldId id="258" r:id="rId5"/>
    <p:sldId id="269" r:id="rId6"/>
    <p:sldId id="274" r:id="rId7"/>
    <p:sldId id="270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4T03:42:47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4T03:42:33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0T19:32:20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1114 583 24575,'-37'19'0,"5"1"0,-23 11 0,16 0 0,4-4 0,9 2 0,-3-3 0,9 1 0,-3-3 0,4 5 0,4-1 0,-8 1 0,11 6 0,-12-4 0,13 8 0,-3-3 0,-1 5 0,3 0 0,-8 7 0,8-5 0,-15 18 0,13-10 0,-13 12 0,10-7 0,-1 0 0,-9 7 0,13-6 0,-14 13 0,16-18 0,-10 9 0,10-12 0,-9 7 0,2 15 0,0-4 0,1 12 0,6-7 0,-6 8 0,4 2-548,-4 8 548,5 0 0,0 9 0,6-49 0,0 0 0,0 5 0,0 0 0,1-1 0,-1 1-583,-4 15 0,0 1 583,0-13 0,0 1 0,-4 20 0,-1 1 0,1-12 0,0-2 0,3 11 0,0 0 0,-2-9 0,1-2 0,4 4 0,1-1 0,-2-7 0,0-3 0,2 38 0,1-23 0,1 0 0,4 20 0,1-29 0,1-3 0,1-2 0,5-2 0,-6-9 0,0 44-560,2-38 0,2 3 560,0 6 0,0 2 0,3 5 0,1-1 0,0-3 0,-1 0 0,-3 8 0,0 1 0,3-4 0,-1-1 0,-2 1 0,1 0 0,2-2 0,0 1 0,-2-1 0,-1 1 0,2 1 0,1-1 0,-3-4 0,0 0 0,-1 13 0,2 0 0,1-17 0,0 0 0,-1 13 0,-2 0 0,1-4 0,1-3 0,1-7 0,0 0 0,-1 13 0,-2-1 0,1-12 0,0 0 0,3 3 0,-1 1 0,-5-1 0,-1-1 0,6-4 0,1 1 0,-3 4 0,0 1 0,0-1 0,0 1 0,3 4 0,-1 0 0,-2-8 0,0 0 0,4 13 0,-1-1 0,-3-12 0,0 0 0,3 8 0,-1 1 0,-2-11 0,0 1 0,3 18 0,1 3-630,1 0 0,-2-1 630,-3-3 0,1 6 0,6 6 0,3 9 0,-2-5 0,-4-23 0,0-3 0,1 3-618,5 19 0,3 5 0,-1-3 618,-4-14 0,-1-3 0,1-4 0,4 10 0,-1-2-634,-2 16 1,0-3 633,-3-26 0,1-4 215,-1 5 1,0-5-216,4 20 729,-2-18 1,-1-3-730,-2-7 1497,-2-1 1,1-4-1498,4-14 0,13 44 0,-6-32 0,3 1 315,6 14 1,2 1-316,-1-4 0,1-2 0,2 1 0,1-1 0,-2-4 0,0-1 0,-3-3 0,1 0 0,5 3 0,1 1 0,-7-5 0,0-1 144,2-2 0,-1-2-144,16 33 0,1-16 0,-11-10 0,4-6 0,-7-5 0,-6-8 0,8-6 1120,-9-11-1120,9 0 291,-6-9-291,6 4 0,2-8 0,11 4 0,-4-5 0,11-5 0,-4-1 0,13-11 0,-6-1 0,13-6 0,-19 2 0,-4 3 0,0-1 0,10-10 0,31-15 0,-17 15 0,-24 4 0,21 2 0,-25-2 0,1 4 0,-2-9 0,-14 11 0,3-10 0,-7 6 0,0-1 0,-5-2 0,-1-2 0,-3-1 0,5-17 0,-4 16 0,4-10 0,0 7 0,-5-2 0,5-11 0,-8 4 0,4-12 0,4-20 0,-7 20 0,3-25 0,-7 30 0,-3-6 0,5 1 0,-4-1 0,3-15 0,-8 17 0,3-22 0,0 25 0,-4-20 0,4 7 0,-5-16 0,0-3 0,0-7 0,0 8-532,0-6 532,0-2 0,0 40 0,0-1 0,0-4 0,0 0 0,3 2 0,0-3 0,-2-23 0,0-1 0,2 24 0,0-1-626,-3-26 1,0 1 625,0 24 0,0 3 0,0-5 0,0-2 0,0-2 0,0 0 0,0 3 0,0 0 0,0 0 0,0 1-356,0 4 1,0 2 355,0-1 0,0 2 0,0-39 0,-3 37 0,0 3 0,-3-19-59,-7-14 59,2 26 478,4-5-478,-4-7 1231,10 20-1231,-4-4 776,5 7-776,0 5 68,0-4-68,0 20 0,0-17 0,0 2 0,0-31 0,0-9-870,0-16 870,0 43 0,0-1 0,0-4 0,0-1 0,0-9 0,0-1-884,0-6 1,0-1 883,0 0 0,0 0 0,0-4 0,0-1 0,0-6 0,0 1 0,-1 9 0,2-1 0,2-13 0,1-1 0,-3 10 0,0 0 0,2-5 0,1 0 0,-4 4 0,0 2 0,3 0 0,1 1 0,-4 10 0,1 1 0,3 0 0,-1 1-429,-3 3 1,0 3 428,3 11 0,0 1 0,-3-17 0,1 4 0,4-9-240,-4 12 0,-2 0 240,1-15 0,0 24 0,0-1 0,0-38 0,-6-7 0,5 0 0,-5 7 0,3 39 0,0-1 0,-1 3 0,1 1 0,-1-10 0,0 1 0,-2 7 0,0 0 0,5-6 0,1-1 0,-3 9 0,0 0 0,0-5 0,0 0 0,0 0 0,-2 0 0,-1 2 0,-1-3 0,-3-27 0,-1-2 0,3 14 0,0-2-500,1 8 0,0-4 0,0 0 500,-2-27 0,1 0 0,0-1 0,-1-2 0,3 27 0,1-1 0,-1 1 0,-3-24 0,1-1-482,2 18 0,0-3 1,0 1 481,0 5 0,0 0 0,0-1 0,-3-6 0,0-2 0,1 2-276,4 12 0,1 1 1,-2 3 275,-9-18 0,0 4-241,9 9 0,0 3 241,-5 12 0,0 1 815,0 1 1,0 2-816,-8-22 3002,-6 4-3002,7 22 2003,-3 7-2003,6 13 1314,-9 6-1314,4 9 278,-8 0-278,3 5 0,-4-1 0,-1 1 0,-24-6 0,18 9 0,-24-13 0,24 17 0,-7-12 0,1 8 0,0 1 0,-1 0 0,7 5 0,1 0 0,5-4 0,6 3 0,0-4 0,10 5 0,-3 0 0,3 0 0,-5 4 0,1 5 0,-13 11 0,5 0 0,-23 12 0,3 2 0,2-1 0,-1 4 0,-23 18 0,25-17 0,2-1 0,-12 4 0,7 2 0,7-9 0,6 2 0,12-12 0,3-2 0,7-4 0,-2-5 0,7-1 0,2-5 0,3 1 0,-4 0 0,3 0 0,-2 0 0,3-1 0,-4 1 0,3 0 0,-6 0 0,6 0 0,-2-4 0,3-1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0T19:32:13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1328 105 24575,'-29'5'0,"-13"7"0,-15 5 0,-22 8 0,13 3 0,-14-2 0,20 8 0,-9-4 0,22-2 0,-14 5 0,16-5 0,1 10 0,0 2 0,9 5 0,3-2 0,5 0 0,1-1 0,4 0 0,-11 14 0,10-11 0,-5 16 0,7-18 0,0 5 0,-6-5 0,3 12 0,-2-9 0,8 9 0,-3 0 0,5-11 0,-7 18 0,1-13 0,-2 22 0,7-24 0,-1 28 0,7-29 0,-1 32 0,0-11 0,5 13 0,-3-9 0,8 9 0,-9 2 0,10 17 0,-5-21 0,0 3 0,1-20 0,2 2-1291,-1 28 0,0 5 1291,0-5 0,2 1 0,1 0 0,2 4 0,-1-21 0,0 3 0,0-1 0,-1 1 0,1-1 0,1-1 0,2 22 0,1 3-916,-2-26 0,1 6 0,0 1 1,1-6 915,1-3 0,0-5 0,2 6 0,0 8 0,0 7 0,1 2 0,0-8 0,-2-4 0,0-5 0,2 4 0,0-1 0,3 5 0,-1-1 0,-1-5 0,-2 0 0,-1-6 0,1 4-832,4 14 1,1 4 0,0-4 831,-2-16 0,-2-4 0,2 1-530,1 4 0,1 1 1,0-1 529,-1-4 0,0 0 0,1-1 0,4 29 0,1-4 284,-2-18 1,0-3-285,0 5 0,0-4 0,-2-20 0,1-3 1379,0 4 1,5 0-1380,19 10 0,0-5 0,-5 3 0,-1-13 0,-4 0 0,-16 1 0,-3 33 0,9 9 926,-11-34 0,0 1-926,3-3 0,0 1 0,-2 8 0,0 1 0,9-1 0,0 0 0,-8 1 0,0-1 0,10-4 0,1-1 0,-8-4 0,-1-1 884,5-1 1,1-1-885,0-2 0,-1-1 0,5 35 1225,9-5-1225,-7-17 0,0-12 0,5 10 1210,-7-18-1210,12 13 721,-11-23-721,15 9 223,-12-17-223,1 5 0,2-9 0,-8 0 0,2-7 0,-9-1 0,3-4 0,-3-2 0,4-2 0,1-1 0,4 5 0,-4-8 0,15 3 0,-2-4 0,10-5 0,7 4 0,1-14 0,7 3 0,7-11 0,26-16 0,-25 13 0,-15 1 0,-2-1 0,12-5 0,10-18 0,-4 7 0,-5-6 0,2-8 0,-7 1-619,7-14 619,3-3 0,-12 8 0,-19 27 0,1-1 0,15-25 0,7-7 0,-14 11 0,9-7 0,-26 15 0,15-15 0,-14 10 0,-3 1 0,-2 5 0,10-44 0,-11 27 62,-7 15 0,1-1-62,8-27 0,-9-2 0,10 0 0,-6 10 0,0 1-78,-1 6 78,1-15 0,-5 14 0,5-13 0,-6 14 0,-1 1 0,1 0 0,-6 1 0,4 6 493,-4-6-493,0 0 80,4-2-80,-8 0 0,8 2 0,-4 0 0,1-10 0,-2 21 0,1-3 0,-2-2 0,-1 0-331,1-3 0,0 0 331,-1 6 0,0 0 0,-3-1 0,0 2 0,5-34 0,-4 30 0,0 0 0,4-20 0,-4 21 0,-2-3 0,1-36 0,0 41 0,0-2 0,0-4 0,0 3 0,0-16 0,2 17 0,-4 1 0,-15-16-113,8-13 113,-15 6 0,12 13 0,0-7 0,0 7 0,6 15 0,1 9 0,5 17 658,0 6-658,0-15 117,0-2-117,0-21 0,0-15 0,-6-12-501,2 33 0,0-1 501,-3-8 0,0-1 0,0 4 0,0 0 0,3-8 0,0-1 0,-6-1 0,0 1 0,6 11 0,0 0 0,-10-14 0,0 2 0,-1-21 0,2 30 0,0-2 0,5 7 0,1 3-156,-17-37 156,10-9 0,-3 28 0,-1-13 0,5 8 0,-9 7 0,9 2 0,-3 0 0,-1 5 0,5 2 993,-4 8-993,0 0 165,5 5-165,-11-11 0,11 17 0,-10-16 0,5 16 0,-1-18 0,-3 12 0,4-4 0,-11-1 0,10 11 0,-14-16 0,15 21 0,-15-10 0,10 8 0,-9 2 0,8-8 0,-4-4 0,6 7 0,-1-9 0,-5 9 0,4-5 0,-10-7 0,11 11 0,-18-16 0,12 21 0,-13-18 0,8 19 0,-6-11 0,6 10 0,-6-4 0,7 6 0,-15-20 0,12 15 0,-12-15 0,15 20 0,1 5 0,-1-4 0,0-1 0,1 3 0,-8-9 0,12 13 0,-16-9 0,20 4 0,-9-2 0,8 7 0,4 1 0,-10-1 0,15 9 0,-9-7 0,14 13 0,-3-7 0,4 10 0,3-5 0,2 6 0,3 5 0,0-3 0,0 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0T19:32:45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769 11 24575,'-35'13'0,"5"0"0,-32 23 0,23-7 0,-9 5 0,15-5 0,-1-8 0,3 9 0,7-11 0,1 5 0,6-7 0,-1-4 0,5 4 0,0-8 0,5 7 0,0-7 0,-5 3 0,4 0 0,0-2 0,1 6 0,0-7 0,-2 7 0,-2-2 0,3 3 0,0-4 0,1 3 0,0-7 0,-1 7 0,1-7 0,3 7 0,-2-3 0,2 5 0,0-1 0,-3 5 0,3 1 0,-5 6 0,-4 5 0,3 1 0,-9 7 0,3 5 0,1-4 0,-6 18 0,15-2 0,-15 13 0,20 0 0,-9 0 0,11 7 0,0-18 0,0 2 0,0 1 0,-5 0-221,4 10 0,1-1 221,-5-15 0,1-3 0,2 1 0,0 15 0,-4 19 0,6-10 0,6 18 0,-4-19 0,6-27 0,2 2 0,-1 36 0,15 2 0,-16-34 0,-1 1-449,3-7 0,-1-1 449,-1 9 0,-2-1 0,1-4 0,0 0 0,1 9 0,-2 1 0,-1-12 0,-2 0 0,1 7 0,-1-2-147,2 10 147,-4 25 0,8-37 0,-8 30 0,10 5 0,-5-26 0,5 16 0,11-26 419,-13-25-419,7 21 911,-11-11-911,1 19 157,1 13-157,4-1 0,-5-6 0,6 5 0,-6-5 0,4 0 0,-3 5 0,-1-5 0,4-7 0,-4 3 0,5-11 0,-5 5 0,4 1 0,-4 0 0,5-7 0,0 5 0,0 3 0,0 0 0,0 0 0,0-10 0,-1-5 0,5-1 0,-4-6 0,4 5 0,-6-10 0,1 4 0,0-6 0,-1 1 0,0-6 0,5 17 0,-5-18 0,5 17 0,-5-15 0,0-1 0,0 4 0,1-3 0,-1-1 0,0 4 0,0-8 0,0 8 0,0-4 0,-4 1 0,3-2 0,-7 0 0,3-4 0,-4 9 0,0-8 0,0 8 0,0-13 0,0 7 0,0-7 0,0-1 0,0 3 0,0-4 0,0 1 0,0-2 0,0-3 0,0 0 0,0 0 0,0-1 0,0 1 0,0 0 0,0 4 0,0-3 0,0 3 0,0 0 0,0-3 0,0 7 0,0-3 0,0 4 0,0 0 0,0 1 0,-4-1 0,3-4 0,-3 3 0,1-3 0,-2 0 0,-4 3 0,1-3 0,3 0 0,-3 4 0,4-8 0,-1 7 0,-2-7 0,6 7 0,-6-7 0,6 3 0,-6-5 0,6 1 0,-2 4 0,3-3 0,0 3 0,0-4 0,0 0 0,0-1 0,0 1 0,0 0 0,0 0 0,0 0 0,0-1 0,3 1 0,2 0 0,13 10 0,1-7 0,11 12 0,-2-8 0,20 6 0,-9-1 0,16-2 0,0-2 0,-11-6 0,25 7 0,-18-5 0,19 0 0,-19-7 0,10-5 0,-11 0 0,-1-5 0,12-1 0,-22-4 0,21-2 0,-23 2 0,17-11 0,-11 8 0,6-18 0,15 11 0,-16-7 0,21 4 0,-20-4 0,1 4 0,4-4 0,-17 7 0,16-2 0,-22 7 0,15-6 0,-16 11 0,4-5 0,-6 1 0,-4 0 0,-2-4 0,-5 1 0,2-11 0,-9 12 0,-1-28 0,-4 2 0,9-39 0,6-4-573,-7 33 1,1-3 572,-1 0 0,1 0 0,0-5 0,0-2 0,1-3 0,-1-1 0,1 1 0,-1-1 0,-2 1 0,-1 0 0,3-1 0,-1 1 0,-5 7 0,0 3-173,2 4 1,-1 2 172,4-39 0,-1 6 0,-4-8 0,-3 15 0,1-3 0,-5 5 0,4 6 0,-5-11 0,-5 20 0,4-12 0,-9 5 0,3-7 1124,-4 14-1124,4-19 0,2 9 0,5-14 0,-5 2 0,4-1 0,-10-1-294,-2-8 294,-2-8 0,6 48 0,-1-1-527,0-8 1,0-1 526,-2-1 0,1 0 0,0 1 0,0-1 0,0-3 0,1-1 0,3 5 0,0-1 0,-4-5 0,1 1 0,2 9 0,0-1 0,-5-6 0,-1 0 0,3 11 0,1 1 0,-2-8 0,1-1 0,2 6 0,-1-2 0,-4-31 0,1-3 0,4 22 0,0 0 0,-4-28 0,-1 3 0,1 35 0,0 3 0,2-4 0,-1 1-488,-19-26 488,17 31 0,1 1 0,-5-17 0,-13-26 0,17 35 0,-16-26 0,13 33 0,-2-24 609,-3 19-609,4-7 1060,-4 8-1060,0 3 532,1 11-532,0-5 0,1 12 0,-1-3 0,3 14 0,-10-21 0,-3 23 0,-3-13 0,0 16 0,-2-5 0,6 8 0,-6-7 0,2 8 0,-2-4 0,1 4 0,-12-4 0,16 13 0,-15-7 0,10 8 0,0 0 0,-4 2 0,11-1 0,-6 4 0,1-3 0,4 4 0,1 0 0,2 4 0,3 2 0,-4 3 0,-3 8 0,6-6 0,0 5 0,8-7 0,4-1 0,1 0 0,7 0 0,2 0 0,3-4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0T19:32:56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2497 0 24575,'-53'0'0,"-3"0"0,-43 6-1407,46 0 1,-2 2 1406,-5-1 0,-3 2 0,-13 5 0,-2 1 0,0-3 0,-1 0-677,-3 4 0,-1-1 677,6-3 0,1 0 0,-1 3 0,0-1 0,-2-2 0,4 0 0,19 2 0,2-1 320,-5-5 0,3 0-320,-19 14 0,-7-14 0,10 9 0,8-5 0,21 2 1299,2-2-1299,13 1 1854,4-8-1854,2 7 374,4-10-374,5 9 0,-3-2 0,3 0 0,-5 4 0,5-1 0,1-3 0,-1 7 0,0-2 0,0 3 0,0 5 0,-6 3 0,7 3 0,-18 9 0,13-1 0,-9 1 0,5 9 0,1-9 0,3 11 0,-3 0 0,7 8 0,-3 2 0,-2 20 0,5-12-422,0 31 422,2-13-474,10-26 1,0 1 473,-1-8 0,-1 1 0,-1 16 0,1 3-741,2-5 1,0 2 740,-2 6 0,-1 5 0,3-4 0,2 6 0,-1-4 0,0 15 0,0 1-809,0-13 1,-1 5 0,2-4 808,3 16 0,0-4 0,-4-2 0,2 0 0,5 4 0,0 0 0,-2-6 0,-1 0 0,4 5 0,1 2 0,-1-23 0,1 2 0,0-4 0,-1 13 0,1 1 0,2-14 0,2 4 0,-3-1 0,-5 21 0,-1-2 0,7-9 0,0 0-420,-7-14 0,-2 2 0,0-5 420,2 2 0,0-2 0,4 15 0,-2 1 0,-5-6 0,0 0 0,9 12 0,2-2 0,-8-21 0,1-1 0,9 21 0,2-3 0,-5-30 0,0 0 0,4 31 0,1 3 0,-1-17 0,0 0 0,-1 10 0,3 6 0,5-3 0,3 6 0,-3-8 0,-3-6 0,0 0 0,4 3 0,4 7 0,-3-8 0,-2-10 0,1-2 0,4-2 0,4 3 0,-4-7 201,-5-7 0,-2-3-201,14 20 0,-9-6 0,-25-15 1205,0 21-1205,6 12 0,1 16 888,5-46 0,2 0-888,8 44 0,-3-41 0,1-1 0,12 28 0,5 1 0,-5-2 0,4 0 1898,-17-20-1898,21 12 387,-19-15-387,17-3 0,-15-4 0,9-8 798,-6-10-798,12 11 69,-6-11-69,5 5 0,-1-10 0,1-2 0,5 1 0,-6-9 0,12 9 0,-11-15 0,17 10 0,11-14 0,2 3 0,-15-8 0,2-4-800,32-3 800,-19-1 0,2-4-826,-6-3 1,0-3 825,12-3 0,3-2 0,15-6 0,3-3 0,-20 5 0,1-1 0,2 0 0,1 1 0,1 1 0,-1-3-878,0-3 0,-2-2 0,-1 2 878,-7 6 0,-3 2 0,-3-2 0,12-10 0,-2-1-697,8 3 0,-2 1 697,-12 2 0,-2 0 0,-4 0 0,1 0 0,12-2 0,-2 1 55,-25 5 0,-2 2-55,11 1 0,-2 1 0,16-13 1293,-19 5-1293,3 0 2635,-26 4-2635,-7 14 1797,8-7-1797,20-1 0,33-14-308,-34 10 1,3 0 307,5 1 0,5 0-830,21-9 0,0 1 830,-21 10 0,0 1 0,30-9 0,-2 1 0,-36 9 0,-2 1-224,9-1 0,-2 0 224,32-14 0,-3 12 0,-6-4 0,-14 16 0,-5-13 0,-22 14 1121,0-12-1121,-5 7 1723,-7-5-1723,-2 6 523,-13-5-523,8 2 0,-9 0 0,0 2 0,3-1 0,-6 0 0,2-4 0,-3 0 0,-1-1 0,10 0 0,-8 1 0,12-6 0,8-27 0,-5 3 0,6-29 0,-9 11 0,-3-7 0,0-17-641,-1 5 641,-5-15 0,-6 1 0,0 47 0,-2 1 0,-4-5 0,0 0 0,2 0 0,0 0 0,-3 1 0,0-1 0,0-4 0,0-1-566,0-1 1,0 0 565,-3-3 0,-1-3-887,-3-20 1,-3-2 886,-1 19 0,-2-2-794,-2 0 1,-3-5 0,0 4 793,-3-9 0,-1 1 0,-3-13 0,-1-4 0,10 29 0,-1-1 0,0-4 0,-5-20 0,-1-6 0,2 2 0,5 12 0,2 2 0,-1-2-546,1 9 1,-1-2 0,1 0-1,1 5 546,3-1 0,2 4 0,1 0 0,0-2 0,0-1 0,1 1-392,0-1 1,0 0 0,0 1 391,1 0 0,-1 0 0,2 2-51,-1-21 0,1 2 51,0-1 0,-1 5 529,-2 22 0,1 3-529,5-4 0,1 3 1121,-3 10 1,0 3-1122,3-44 2473,0 11-2473,-5 26 1937,4 14-1937,-4 7 1170,5 16-1170,0-2 502,0 12-502,0-3 0,-4-11 0,-2-10 0,-15-16 0,1-14 0,-13-2 0,1-15 0,-4 6 0,3-14 0,4 21-409,-2-19 409,1 19 0,-2-13 0,3 15 0,6 2 0,-5 0 0,4 12 0,-9-6 0,11 15 0,-4-1 0,-12-1 409,9 12-409,-15-5 0,3 10 0,14 2 0,-18-1 0,12 1 0,-8 7 0,-9-8 0,7 10 0,-18-2 0,16 8 0,-16-6 0,-4 8 0,-2-9 0,-21 5 0,6-1-519,-8 0 519,0 0 0,0 0 0,0 1 0,15 4 0,-3 3 0,13-1 0,0 5 0,-22-4 0,-8 10 0,13-3 0,-5 8 0,30-8 0,-8 8 0,7-4 0,3 9 0,0-3 0,-4 4 519,1-5-519,3 0 0,0 0 0,-20 13 0,6-9 0,-18 15 0,14-5-505,-9 1 505,-8 6 0,41-19 0,-1 0 0,-42 13 0,43-12 0,-1-2 0,1-1 0,0-1 0,-44 14 0,3-5 0,33-3 0,1-1 0,-17 0 0,-23 11 0,40-19 0,12 9 0,4-10 0,11 2 0,10-7 0,2 7 0,12-4 505,2 4-505,3 0 0,0-8 0,-4-1 0,0-11 0,-13-2 0,2-3 0,-14-7 0,4-1 0,-6-6 0,0 0 0,0 0 0,6 1 0,-5-1 0,4 1 0,0 0 0,2 0 0,5 2 0,0-1 0,5 6 0,-4 1 0,8-1 0,-2 9 0,3-7 0,4 12 0,-2-3 0,6 7 0,-2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4T03:47:1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4T03:47:1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B70C-477C-784E-B76D-081DE33DC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04DE6-2E24-C94E-B363-FD3180FF4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C98A4-E722-AD4E-A955-5419DA15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6AA8-B365-E54B-94C0-34B453D5AA2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32A47-D3B8-AB4A-B619-B6B4B1F5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DD427-B206-A34D-9A3C-903E2D16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23AF-4BE7-154F-845A-227ACC0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1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E238-3D7F-1B42-BC9C-71DE79B0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7DCA9-8C7A-ED4B-8C1C-EFF286A3E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59CFA-64FF-A94E-8A52-DECCFD72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6AA8-B365-E54B-94C0-34B453D5AA2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BCBDC-81FE-8F49-A777-26DC3922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67A-8868-8946-BEDC-606D5FC9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23AF-4BE7-154F-845A-227ACC0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3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B152A-1CE3-CC4B-8E0B-611D78FA2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6B09E-944F-9E40-9BCD-73667BE5B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43584-5B2C-7C4B-AFAD-CE45C1BA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6AA8-B365-E54B-94C0-34B453D5AA2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09070-5C1F-5C4C-A673-DC5F1AFC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6000-32C0-8C4B-8870-63BEAD2C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23AF-4BE7-154F-845A-227ACC0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6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BD26-6681-9E41-BD59-14371F0B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4CA5D-891F-544B-98F5-CC09DF10D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49BDD-9A87-FD43-AFF6-3AC595A0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6AA8-B365-E54B-94C0-34B453D5AA2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DCA4C-F687-B840-BAE4-762C5012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C747C-C8A5-0D49-A932-6EFDC092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23AF-4BE7-154F-845A-227ACC0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5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8BC5-8D48-7747-9858-51938300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6E3D0-03AE-2F40-AB42-8B9AB7609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384F-0587-E94D-8C75-2D305BCF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6AA8-B365-E54B-94C0-34B453D5AA2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2A2BC-B630-E24B-8C3C-5E4E0135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D1D5F-61D1-724D-BED1-9621F474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23AF-4BE7-154F-845A-227ACC0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5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404A-F3CA-9D48-BD9E-4395461A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5F18F-1FC5-FB48-8CF9-4D4C63334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59881-35B7-0D45-AE1D-F71E9956B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0221E-A7DE-9B45-A267-F8F6D7AC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6AA8-B365-E54B-94C0-34B453D5AA2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CF0E4-E4D3-0B43-963E-41DE8D5F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6A318-02F1-2A49-B4EE-6865D34C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23AF-4BE7-154F-845A-227ACC0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7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EFA6-A12A-8A4F-877A-927DC8E1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A5319-97B6-E142-B0F6-7265D2D77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D494E-875D-DF4E-8EDE-7394661E2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C22BC-5636-CA4C-A443-65997C62F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95679-9299-0E45-8EE3-F8C991B2B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61EF8-3755-7742-BAD3-341884A8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6AA8-B365-E54B-94C0-34B453D5AA2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3E9E8-9CBC-7848-A21E-4097C643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EAEE0-E56A-2D4A-9F35-DF843E5A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23AF-4BE7-154F-845A-227ACC0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5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D3E4-7FF8-8D41-B116-DE204221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E83B2-8CF3-564B-8130-FE37A437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6AA8-B365-E54B-94C0-34B453D5AA2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D6C46-AF25-B149-8D41-17B6A78A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D7DA5-BD19-DC49-900A-A8B7675C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23AF-4BE7-154F-845A-227ACC0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5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0E15F-4FDF-6645-B6B4-A5CE3C1B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6AA8-B365-E54B-94C0-34B453D5AA2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7430A-902D-F64F-B614-BDBDE9FA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3D5E1-BD80-7B48-AB17-D776910A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23AF-4BE7-154F-845A-227ACC0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6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2761-1420-0646-90A1-199499A3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3F55-B2DB-8844-AD17-55CD2CEBC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2FE21-1A95-6548-B8A1-F1ACE3DFD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8446E-7762-2D44-BBDC-32EE4627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6AA8-B365-E54B-94C0-34B453D5AA2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3BA47-907C-4240-9859-E9F7C2E1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721FB-F887-D640-AC8F-57069990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23AF-4BE7-154F-845A-227ACC0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3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BB84-062E-8C42-98DE-0281B379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C863A-2C3A-4A49-BED9-DDEF6796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94CE8-3C33-6744-A351-7F83D91A0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2D898-F38B-1D40-A3C3-E9AA4ABF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6AA8-B365-E54B-94C0-34B453D5AA2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EF679-F3A8-794F-83E0-A057D603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9B89A-7587-6B44-AABF-5A7FB11B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23AF-4BE7-154F-845A-227ACC0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6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A0A92-B1DC-B04C-A639-3B670ADB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89B68-9D08-B244-B0D7-E08CEE897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C9E10-1152-F64B-8130-856C40C82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6AA8-B365-E54B-94C0-34B453D5AA2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4AC59-E56C-A74B-960F-FF2561F77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E95F9-9512-344E-9343-746208CC7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C23AF-4BE7-154F-845A-227ACC0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4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spellout.net/ibexexps/sherrychen/proviso2020_pilot2/experiment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1693-BE56-104B-9EF4-E30844C8C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Proviso with Pseudowords: </a:t>
            </a:r>
            <a:br>
              <a:rPr lang="en-US" dirty="0"/>
            </a:br>
            <a:r>
              <a:rPr lang="en-US" dirty="0"/>
              <a:t>A Pilot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1BB47-2737-6444-9299-66F0A42CE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579429" cy="1655762"/>
          </a:xfrm>
        </p:spPr>
        <p:txBody>
          <a:bodyPr>
            <a:normAutofit fontScale="92500"/>
          </a:bodyPr>
          <a:lstStyle/>
          <a:p>
            <a:r>
              <a:rPr lang="en-US" dirty="0"/>
              <a:t>2020 Nov 20</a:t>
            </a:r>
          </a:p>
          <a:p>
            <a:endParaRPr lang="en-US" dirty="0"/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https://spellout.net/ibexexps/sherrychen/proviso2020_pilot2/experiment.html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0DB318-85AA-B44F-AC5C-73DEE94DBCC6}"/>
                  </a:ext>
                </a:extLst>
              </p14:cNvPr>
              <p14:cNvContentPartPr/>
              <p14:nvPr/>
            </p14:nvContentPartPr>
            <p14:xfrm>
              <a:off x="6824983" y="2850394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0DB318-85AA-B44F-AC5C-73DEE94DBC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15983" y="284139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747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9284-2445-484F-962C-8DBECA58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533B7-F037-1844-AE1B-23722CB9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6061"/>
          </a:xfrm>
        </p:spPr>
        <p:txBody>
          <a:bodyPr>
            <a:normAutofit/>
          </a:bodyPr>
          <a:lstStyle/>
          <a:p>
            <a:r>
              <a:rPr lang="en-US" dirty="0"/>
              <a:t>42 participants recruited from </a:t>
            </a:r>
            <a:r>
              <a:rPr lang="en-US" dirty="0" err="1"/>
              <a:t>MTurk</a:t>
            </a:r>
            <a:endParaRPr lang="en-US" dirty="0"/>
          </a:p>
          <a:p>
            <a:pPr lvl="1"/>
            <a:r>
              <a:rPr lang="en-US" dirty="0"/>
              <a:t>3 non-native speakers</a:t>
            </a:r>
          </a:p>
          <a:p>
            <a:pPr lvl="1"/>
            <a:r>
              <a:rPr lang="en-US" dirty="0"/>
              <a:t>Filtering based on the control item: </a:t>
            </a:r>
            <a:r>
              <a:rPr lang="en-US" dirty="0" err="1"/>
              <a:t>Control.Presup</a:t>
            </a:r>
            <a:r>
              <a:rPr lang="en-US" dirty="0"/>
              <a:t> &gt; 60 (78%) </a:t>
            </a:r>
            <a:r>
              <a:rPr lang="en-US" b="1" dirty="0"/>
              <a:t>AND </a:t>
            </a:r>
            <a:r>
              <a:rPr lang="en-US" dirty="0" err="1"/>
              <a:t>Control.Ant</a:t>
            </a:r>
            <a:r>
              <a:rPr lang="en-US" dirty="0"/>
              <a:t> &lt; 10 (78%)</a:t>
            </a:r>
          </a:p>
          <a:p>
            <a:r>
              <a:rPr lang="en-US" dirty="0"/>
              <a:t>Remaining: </a:t>
            </a:r>
            <a:r>
              <a:rPr lang="en-US" b="1" dirty="0"/>
              <a:t>23</a:t>
            </a:r>
          </a:p>
          <a:p>
            <a:pPr lvl="1"/>
            <a:r>
              <a:rPr lang="en-US" dirty="0"/>
              <a:t>Super noisy!!!</a:t>
            </a:r>
          </a:p>
        </p:txBody>
      </p:sp>
    </p:spTree>
    <p:extLst>
      <p:ext uri="{BB962C8B-B14F-4D97-AF65-F5344CB8AC3E}">
        <p14:creationId xmlns:p14="http://schemas.microsoft.com/office/powerpoint/2010/main" val="360675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9284-2445-484F-962C-8DBECA58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Changes from Pilot 1 (Nov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533B7-F037-1844-AE1B-23722CB9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6061"/>
          </a:xfrm>
        </p:spPr>
        <p:txBody>
          <a:bodyPr>
            <a:normAutofit/>
          </a:bodyPr>
          <a:lstStyle/>
          <a:p>
            <a:r>
              <a:rPr lang="en-US" dirty="0"/>
              <a:t>Added </a:t>
            </a:r>
            <a:r>
              <a:rPr lang="en-US" b="1" dirty="0"/>
              <a:t>narrative</a:t>
            </a:r>
            <a:r>
              <a:rPr lang="en-US" dirty="0"/>
              <a:t>: journalistic adventure to 5 planets</a:t>
            </a:r>
          </a:p>
          <a:p>
            <a:r>
              <a:rPr lang="en-US" dirty="0"/>
              <a:t>Added the </a:t>
            </a:r>
            <a:r>
              <a:rPr lang="en-US" b="1" dirty="0"/>
              <a:t>Null Context </a:t>
            </a:r>
            <a:r>
              <a:rPr lang="en-US" dirty="0"/>
              <a:t>condition</a:t>
            </a:r>
          </a:p>
          <a:p>
            <a:r>
              <a:rPr lang="en-US" b="1" dirty="0"/>
              <a:t>Changed “surprised” to “unexpected”</a:t>
            </a:r>
          </a:p>
          <a:p>
            <a:r>
              <a:rPr lang="en-US" dirty="0"/>
              <a:t>Changed the form of the context sentence for independent</a:t>
            </a:r>
          </a:p>
          <a:p>
            <a:r>
              <a:rPr lang="en-US" dirty="0"/>
              <a:t>Changed labels on the scale from numbers to texts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1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E6BD-E1B6-4141-9843-EE05D6C4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Ratings: </a:t>
            </a:r>
            <a:r>
              <a:rPr lang="en-US" b="1" dirty="0"/>
              <a:t>Control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B3325E-3127-2546-B4FE-9D0197AC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984171" cy="4351338"/>
          </a:xfrm>
        </p:spPr>
        <p:txBody>
          <a:bodyPr>
            <a:normAutofit/>
          </a:bodyPr>
          <a:lstStyle/>
          <a:p>
            <a:r>
              <a:rPr lang="en-US" dirty="0"/>
              <a:t>“John doesn’t have a </a:t>
            </a:r>
            <a:r>
              <a:rPr lang="en-US" dirty="0" err="1"/>
              <a:t>dord</a:t>
            </a:r>
            <a:r>
              <a:rPr lang="en-US" dirty="0"/>
              <a:t>” is close to 90, because it was a contradiction</a:t>
            </a:r>
          </a:p>
          <a:p>
            <a:r>
              <a:rPr lang="en-US" dirty="0"/>
              <a:t>“John is a </a:t>
            </a:r>
            <a:r>
              <a:rPr lang="en-US" dirty="0" err="1"/>
              <a:t>glorp</a:t>
            </a:r>
            <a:r>
              <a:rPr lang="en-US" dirty="0"/>
              <a:t>” is close to 0, because it was consistent with prior information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C699F30-A151-AC47-B663-ACA10DEC1CDB}"/>
                  </a:ext>
                </a:extLst>
              </p14:cNvPr>
              <p14:cNvContentPartPr/>
              <p14:nvPr/>
            </p14:nvContentPartPr>
            <p14:xfrm>
              <a:off x="6112903" y="59103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C699F30-A151-AC47-B663-ACA10DEC1C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4263" y="5823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4C8ABCF-7694-384F-92D3-EADFEC292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371" y="1573213"/>
            <a:ext cx="6717407" cy="46937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FE81AFC-1AF0-564A-8FAC-19580C7ACC45}"/>
                  </a:ext>
                </a:extLst>
              </p14:cNvPr>
              <p14:cNvContentPartPr/>
              <p14:nvPr/>
            </p14:nvContentPartPr>
            <p14:xfrm>
              <a:off x="5460583" y="1845994"/>
              <a:ext cx="1090800" cy="4534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FE81AFC-1AF0-564A-8FAC-19580C7ACC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51583" y="1836994"/>
                <a:ext cx="1108440" cy="455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872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E6BD-E1B6-4141-9843-EE05D6C4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Ratings: </a:t>
            </a:r>
            <a:r>
              <a:rPr lang="en-US" b="1" dirty="0"/>
              <a:t>Null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B3325E-3127-2546-B4FE-9D0197AC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3984171" cy="4802187"/>
          </a:xfrm>
        </p:spPr>
        <p:txBody>
          <a:bodyPr>
            <a:normAutofit/>
          </a:bodyPr>
          <a:lstStyle/>
          <a:p>
            <a:r>
              <a:rPr lang="en-US" dirty="0" err="1"/>
              <a:t>Null.Presup</a:t>
            </a:r>
            <a:r>
              <a:rPr lang="en-US" dirty="0"/>
              <a:t> has the highest ratings of all critical </a:t>
            </a:r>
            <a:r>
              <a:rPr lang="en-US" dirty="0" err="1"/>
              <a:t>presups</a:t>
            </a:r>
            <a:r>
              <a:rPr lang="en-US" dirty="0"/>
              <a:t>, but not much higher</a:t>
            </a:r>
          </a:p>
          <a:p>
            <a:r>
              <a:rPr lang="en-US" dirty="0" err="1"/>
              <a:t>Null.Ant</a:t>
            </a:r>
            <a:r>
              <a:rPr lang="en-US" dirty="0"/>
              <a:t> has the lowest ratings of all critical ants, but not much lower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D7D7002-8D6E-6240-BD0D-822B2E542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371" y="1573213"/>
            <a:ext cx="6717407" cy="46937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1A67C0-F2BD-2647-83E6-37CD706EBBA1}"/>
                  </a:ext>
                </a:extLst>
              </p14:cNvPr>
              <p14:cNvContentPartPr/>
              <p14:nvPr/>
            </p14:nvContentPartPr>
            <p14:xfrm>
              <a:off x="6670903" y="3148114"/>
              <a:ext cx="1175040" cy="3280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1A67C0-F2BD-2647-83E6-37CD706EBB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1903" y="3139474"/>
                <a:ext cx="1192680" cy="329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178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E6BD-E1B6-4141-9843-EE05D6C4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Ratings: </a:t>
            </a:r>
            <a:r>
              <a:rPr lang="en-US" b="1" dirty="0"/>
              <a:t>Independent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B3325E-3127-2546-B4FE-9D0197AC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984171" cy="4351338"/>
          </a:xfrm>
        </p:spPr>
        <p:txBody>
          <a:bodyPr>
            <a:normAutofit/>
          </a:bodyPr>
          <a:lstStyle/>
          <a:p>
            <a:r>
              <a:rPr lang="en-US" dirty="0" err="1"/>
              <a:t>Independent.Presup</a:t>
            </a:r>
            <a:r>
              <a:rPr lang="en-US" dirty="0"/>
              <a:t> is around 46, similar to its rating in Pilot 1 (around 44). </a:t>
            </a:r>
          </a:p>
          <a:p>
            <a:r>
              <a:rPr lang="en-US" dirty="0"/>
              <a:t>Unlike Pilot 1, however, it is a bit lower than the </a:t>
            </a:r>
            <a:r>
              <a:rPr lang="en-US" dirty="0" err="1"/>
              <a:t>presup</a:t>
            </a:r>
            <a:r>
              <a:rPr lang="en-US" dirty="0"/>
              <a:t> in </a:t>
            </a:r>
            <a:r>
              <a:rPr lang="en-US" dirty="0" err="1"/>
              <a:t>halfdep</a:t>
            </a:r>
            <a:r>
              <a:rPr lang="en-US" dirty="0"/>
              <a:t> &amp; </a:t>
            </a:r>
            <a:r>
              <a:rPr lang="en-US" dirty="0" err="1"/>
              <a:t>fulldep</a:t>
            </a:r>
            <a:r>
              <a:rPr lang="en-US" dirty="0"/>
              <a:t> conditions! </a:t>
            </a:r>
          </a:p>
          <a:p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C546B86-CFEB-7543-B51F-A99A119CA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371" y="1573213"/>
            <a:ext cx="6717407" cy="46937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B7C0EBC-6F39-DF45-8D23-B28170925191}"/>
                  </a:ext>
                </a:extLst>
              </p14:cNvPr>
              <p14:cNvContentPartPr/>
              <p14:nvPr/>
            </p14:nvContentPartPr>
            <p14:xfrm>
              <a:off x="7979863" y="3540874"/>
              <a:ext cx="965160" cy="2489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B7C0EBC-6F39-DF45-8D23-B281709251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1223" y="3531874"/>
                <a:ext cx="982800" cy="25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952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E6BD-E1B6-4141-9843-EE05D6C4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Ratings: </a:t>
            </a:r>
            <a:r>
              <a:rPr lang="en-US" b="1" dirty="0" err="1"/>
              <a:t>HalfDep</a:t>
            </a:r>
            <a:r>
              <a:rPr lang="en-US" b="1" dirty="0"/>
              <a:t> &amp; </a:t>
            </a:r>
            <a:r>
              <a:rPr lang="en-US" b="1" dirty="0" err="1"/>
              <a:t>FullDep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B3325E-3127-2546-B4FE-9D0197AC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3984171" cy="4802187"/>
          </a:xfrm>
        </p:spPr>
        <p:txBody>
          <a:bodyPr>
            <a:normAutofit/>
          </a:bodyPr>
          <a:lstStyle/>
          <a:p>
            <a:r>
              <a:rPr lang="en-US" dirty="0" err="1"/>
              <a:t>HalfDep</a:t>
            </a:r>
            <a:r>
              <a:rPr lang="en-US" dirty="0"/>
              <a:t> &amp; </a:t>
            </a:r>
            <a:r>
              <a:rPr lang="en-US" dirty="0" err="1"/>
              <a:t>FullDep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Presup</a:t>
            </a:r>
            <a:r>
              <a:rPr lang="en-US" dirty="0"/>
              <a:t>: almost identical</a:t>
            </a:r>
          </a:p>
          <a:p>
            <a:pPr lvl="1"/>
            <a:r>
              <a:rPr lang="en-US" dirty="0"/>
              <a:t>Ant: similar, but </a:t>
            </a:r>
            <a:r>
              <a:rPr lang="en-US" dirty="0" err="1"/>
              <a:t>fulldep.ant</a:t>
            </a:r>
            <a:r>
              <a:rPr lang="en-US" dirty="0"/>
              <a:t> is a bit higher (like last time???)</a:t>
            </a:r>
          </a:p>
          <a:p>
            <a:r>
              <a:rPr lang="en-US" dirty="0"/>
              <a:t>But crucially, their </a:t>
            </a:r>
            <a:r>
              <a:rPr lang="en-US" dirty="0" err="1"/>
              <a:t>presup</a:t>
            </a:r>
            <a:r>
              <a:rPr lang="en-US" dirty="0"/>
              <a:t> conditions are NOT lower than </a:t>
            </a:r>
            <a:r>
              <a:rPr lang="en-US" dirty="0" err="1"/>
              <a:t>independent.presup</a:t>
            </a:r>
            <a:r>
              <a:rPr lang="en-US" dirty="0"/>
              <a:t>, unlike Pilot 1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040319D-3CB9-E84F-BB8D-1448B1A8C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371" y="1573213"/>
            <a:ext cx="6717407" cy="46937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6F41A3-F154-774B-A2BF-2080712B5E4E}"/>
                  </a:ext>
                </a:extLst>
              </p14:cNvPr>
              <p14:cNvContentPartPr/>
              <p14:nvPr/>
            </p14:nvContentPartPr>
            <p14:xfrm>
              <a:off x="9136183" y="3291754"/>
              <a:ext cx="2383560" cy="3227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6F41A3-F154-774B-A2BF-2080712B5E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27183" y="3282754"/>
                <a:ext cx="2401200" cy="324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245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E6BD-E1B6-4141-9843-EE05D6C4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Reflections: What could have caused the diff?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1A85E7-7C7A-F74C-8941-35AD0A85C4AC}"/>
                  </a:ext>
                </a:extLst>
              </p14:cNvPr>
              <p14:cNvContentPartPr/>
              <p14:nvPr/>
            </p14:nvContentPartPr>
            <p14:xfrm>
              <a:off x="6668743" y="3283114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1A85E7-7C7A-F74C-8941-35AD0A85C4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0103" y="32741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12CE40-CFB8-AD40-B35A-E401CCCFE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238772" cy="4637894"/>
          </a:xfrm>
        </p:spPr>
        <p:txBody>
          <a:bodyPr>
            <a:normAutofit/>
          </a:bodyPr>
          <a:lstStyle/>
          <a:p>
            <a:r>
              <a:rPr lang="en-US" dirty="0"/>
              <a:t>Could it be because we changed “surprised” to “unexpected”?</a:t>
            </a:r>
          </a:p>
          <a:p>
            <a:pPr lvl="1"/>
            <a:r>
              <a:rPr lang="en-US" dirty="0"/>
              <a:t>It probes the participant’s intuition more directly (“how surprised are you” vs. “how unexpected do you find the statement”)</a:t>
            </a:r>
          </a:p>
          <a:p>
            <a:pPr lvl="1"/>
            <a:r>
              <a:rPr lang="en-US" dirty="0"/>
              <a:t>Less negation: “not surprising” vs “not unexpected”</a:t>
            </a:r>
          </a:p>
          <a:p>
            <a:pPr lvl="1"/>
            <a:r>
              <a:rPr lang="en-US" dirty="0"/>
              <a:t>Why should there be this difference in the positive case </a:t>
            </a:r>
            <a:r>
              <a:rPr lang="en-US" dirty="0" err="1"/>
              <a:t>tho</a:t>
            </a:r>
            <a:r>
              <a:rPr lang="en-US" dirty="0"/>
              <a:t>……</a:t>
            </a:r>
          </a:p>
          <a:p>
            <a:r>
              <a:rPr lang="en-US" dirty="0"/>
              <a:t>The context sentence?</a:t>
            </a:r>
          </a:p>
          <a:p>
            <a:pPr lvl="1"/>
            <a:r>
              <a:rPr lang="en-US" dirty="0"/>
              <a:t>1: Some aliens have </a:t>
            </a:r>
            <a:r>
              <a:rPr lang="en-US" dirty="0" err="1"/>
              <a:t>dords</a:t>
            </a:r>
            <a:r>
              <a:rPr lang="en-US" dirty="0"/>
              <a:t>, but it doesn’t matter if they are </a:t>
            </a:r>
            <a:r>
              <a:rPr lang="en-US" dirty="0" err="1"/>
              <a:t>glorps</a:t>
            </a:r>
            <a:r>
              <a:rPr lang="en-US" dirty="0"/>
              <a:t> or not</a:t>
            </a:r>
          </a:p>
          <a:p>
            <a:pPr lvl="1"/>
            <a:r>
              <a:rPr lang="en-US" dirty="0"/>
              <a:t>2: </a:t>
            </a:r>
            <a:r>
              <a:rPr lang="en-US" dirty="0" err="1"/>
              <a:t>Glorps</a:t>
            </a:r>
            <a:r>
              <a:rPr lang="en-US" dirty="0"/>
              <a:t> or not, some aliens have </a:t>
            </a:r>
            <a:r>
              <a:rPr lang="en-US" dirty="0" err="1"/>
              <a:t>dords</a:t>
            </a:r>
            <a:endParaRPr lang="en-US" dirty="0"/>
          </a:p>
          <a:p>
            <a:pPr lvl="1"/>
            <a:r>
              <a:rPr lang="en-US" dirty="0"/>
              <a:t>Could the former be more explicit than the latter (might matter </a:t>
            </a:r>
            <a:r>
              <a:rPr lang="en-US" dirty="0" err="1"/>
              <a:t>cuz</a:t>
            </a:r>
            <a:r>
              <a:rPr lang="en-US" dirty="0"/>
              <a:t> many participants are speed running through it…</a:t>
            </a:r>
          </a:p>
        </p:txBody>
      </p:sp>
    </p:spTree>
    <p:extLst>
      <p:ext uri="{BB962C8B-B14F-4D97-AF65-F5344CB8AC3E}">
        <p14:creationId xmlns:p14="http://schemas.microsoft.com/office/powerpoint/2010/main" val="26994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E6BD-E1B6-4141-9843-EE05D6C4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Reflections: What could have caused the diff?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1A85E7-7C7A-F74C-8941-35AD0A85C4AC}"/>
                  </a:ext>
                </a:extLst>
              </p14:cNvPr>
              <p14:cNvContentPartPr/>
              <p14:nvPr/>
            </p14:nvContentPartPr>
            <p14:xfrm>
              <a:off x="6668743" y="3283114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1A85E7-7C7A-F74C-8941-35AD0A85C4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0103" y="32741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12CE40-CFB8-AD40-B35A-E401CCCFE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238772" cy="46378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a simple task &amp; very easy to strategize. Could we be including too many items already, and by the time they see </a:t>
            </a:r>
            <a:r>
              <a:rPr lang="en-US" dirty="0" err="1"/>
              <a:t>halfdep</a:t>
            </a:r>
            <a:r>
              <a:rPr lang="en-US" dirty="0"/>
              <a:t>, they are already strategizing? (e.g. rate high for the 1</a:t>
            </a:r>
            <a:r>
              <a:rPr lang="en-US" baseline="30000" dirty="0"/>
              <a:t>st</a:t>
            </a:r>
            <a:r>
              <a:rPr lang="en-US" dirty="0"/>
              <a:t> Q, but a bit lower for the 2</a:t>
            </a:r>
            <a:r>
              <a:rPr lang="en-US" baseline="30000" dirty="0"/>
              <a:t>nd</a:t>
            </a:r>
            <a:r>
              <a:rPr lang="en-US" dirty="0"/>
              <a:t> Q)</a:t>
            </a:r>
          </a:p>
          <a:p>
            <a:pPr lvl="1"/>
            <a:r>
              <a:rPr lang="en-US" dirty="0"/>
              <a:t>In that sense, in pilot 1 the “independent” was one shot and one shot only; might have picked up more delicate differences</a:t>
            </a:r>
          </a:p>
          <a:p>
            <a:pPr lvl="1"/>
            <a:r>
              <a:rPr lang="en-US" dirty="0"/>
              <a:t>Vs. in pilot 2, especially if “null context” and “independent” have very similar intuitions, ppl may have generalized by the end of “independent” and start strategizing…</a:t>
            </a:r>
          </a:p>
          <a:p>
            <a:r>
              <a:rPr lang="en-US" dirty="0"/>
              <a:t>If this is the problem, how do we get around it?</a:t>
            </a:r>
          </a:p>
          <a:p>
            <a:pPr lvl="1"/>
            <a:r>
              <a:rPr lang="en-US" dirty="0"/>
              <a:t>Version 1: control, null context, </a:t>
            </a:r>
            <a:r>
              <a:rPr lang="en-US" dirty="0" err="1"/>
              <a:t>halfdept</a:t>
            </a:r>
            <a:endParaRPr lang="en-US" dirty="0"/>
          </a:p>
          <a:p>
            <a:pPr lvl="1"/>
            <a:r>
              <a:rPr lang="en-US" dirty="0"/>
              <a:t>Version 2: control, independent, </a:t>
            </a:r>
            <a:r>
              <a:rPr lang="en-US" dirty="0" err="1"/>
              <a:t>halfdept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6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553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Proviso with Pseudowords:  A Pilot Study</vt:lpstr>
      <vt:lpstr>Participants</vt:lpstr>
      <vt:lpstr>Key Changes from Pilot 1 (Nov 13)</vt:lpstr>
      <vt:lpstr>Ratings: Control</vt:lpstr>
      <vt:lpstr>Ratings: Null</vt:lpstr>
      <vt:lpstr>Ratings: Independent</vt:lpstr>
      <vt:lpstr>Ratings: HalfDep &amp; FullDep</vt:lpstr>
      <vt:lpstr>Reflections: What could have caused the diff?</vt:lpstr>
      <vt:lpstr>Reflections: What could have caused the diff?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Wh-Copy Exp</dc:title>
  <dc:creator>Sherry Yong Chen</dc:creator>
  <cp:lastModifiedBy>Sherry Yong Chen</cp:lastModifiedBy>
  <cp:revision>98</cp:revision>
  <dcterms:created xsi:type="dcterms:W3CDTF">2020-10-01T23:53:51Z</dcterms:created>
  <dcterms:modified xsi:type="dcterms:W3CDTF">2020-11-20T19:56:16Z</dcterms:modified>
</cp:coreProperties>
</file>