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63" autoAdjust="0"/>
  </p:normalViewPr>
  <p:slideViewPr>
    <p:cSldViewPr>
      <p:cViewPr varScale="1">
        <p:scale>
          <a:sx n="70" d="100"/>
          <a:sy n="70" d="100"/>
        </p:scale>
        <p:origin x="-2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s64.com/n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210550" cy="535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41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95" b="52281"/>
          <a:stretch/>
        </p:blipFill>
        <p:spPr bwMode="auto">
          <a:xfrm>
            <a:off x="0" y="0"/>
            <a:ext cx="7700211" cy="490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00" y="5410200"/>
            <a:ext cx="4898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 shortcut on desktop</a:t>
            </a:r>
          </a:p>
          <a:p>
            <a:r>
              <a:rPr lang="en-US" dirty="0" smtClean="0"/>
              <a:t>Launches </a:t>
            </a:r>
            <a:r>
              <a:rPr lang="en-US" dirty="0" err="1" smtClean="0"/>
              <a:t>MinGW</a:t>
            </a:r>
            <a:r>
              <a:rPr lang="en-US" dirty="0" smtClean="0"/>
              <a:t> window – screen above appears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1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74" b="52515"/>
          <a:stretch/>
        </p:blipFill>
        <p:spPr bwMode="auto">
          <a:xfrm>
            <a:off x="0" y="0"/>
            <a:ext cx="7868653" cy="4884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05000" y="5410200"/>
            <a:ext cx="6162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Enter “</a:t>
            </a:r>
            <a:r>
              <a:rPr lang="en-US" dirty="0" err="1" smtClean="0"/>
              <a:t>cmd</a:t>
            </a:r>
            <a:r>
              <a:rPr lang="en-US" dirty="0" smtClean="0"/>
              <a:t>” to go to command window in </a:t>
            </a:r>
            <a:r>
              <a:rPr lang="en-US" dirty="0" err="1" smtClean="0"/>
              <a:t>MinGW</a:t>
            </a:r>
            <a:r>
              <a:rPr lang="en-US" dirty="0" smtClean="0"/>
              <a:t> environment</a:t>
            </a:r>
          </a:p>
          <a:p>
            <a:r>
              <a:rPr lang="en-US" dirty="0" smtClean="0"/>
              <a:t>Default directory will not be your standard user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6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11" b="52515"/>
          <a:stretch/>
        </p:blipFill>
        <p:spPr bwMode="auto">
          <a:xfrm>
            <a:off x="0" y="0"/>
            <a:ext cx="7916779" cy="4884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05000" y="4953000"/>
            <a:ext cx="48154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directory to navigate to correct directory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  cd C:\Users\smit0497</a:t>
            </a:r>
          </a:p>
          <a:p>
            <a:endParaRPr lang="en-US" dirty="0"/>
          </a:p>
          <a:p>
            <a:r>
              <a:rPr lang="en-US" dirty="0" smtClean="0"/>
              <a:t>Legal commands in shell can be found at </a:t>
            </a:r>
          </a:p>
          <a:p>
            <a:r>
              <a:rPr lang="en-US" dirty="0" smtClean="0"/>
              <a:t>An </a:t>
            </a:r>
            <a:r>
              <a:rPr lang="en-US" dirty="0"/>
              <a:t>A-Z Index of the Windows CMD command line</a:t>
            </a:r>
          </a:p>
          <a:p>
            <a:r>
              <a:rPr lang="en-US" u="sng" dirty="0">
                <a:hlinkClick r:id="rId3"/>
              </a:rPr>
              <a:t>http://ss64.com/nt/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8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6144532" cy="497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05000" y="5638800"/>
            <a:ext cx="4351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Command: </a:t>
            </a:r>
            <a:r>
              <a:rPr lang="en-US" dirty="0" err="1" smtClean="0"/>
              <a:t>runalp</a:t>
            </a:r>
            <a:r>
              <a:rPr lang="en-US" dirty="0" smtClean="0"/>
              <a:t> </a:t>
            </a:r>
            <a:r>
              <a:rPr lang="en-US" dirty="0" err="1" smtClean="0"/>
              <a:t>mycomp</a:t>
            </a:r>
            <a:r>
              <a:rPr lang="en-US" dirty="0" smtClean="0"/>
              <a:t>(.f file name)</a:t>
            </a:r>
          </a:p>
        </p:txBody>
      </p:sp>
    </p:spTree>
    <p:extLst>
      <p:ext uri="{BB962C8B-B14F-4D97-AF65-F5344CB8AC3E}">
        <p14:creationId xmlns:p14="http://schemas.microsoft.com/office/powerpoint/2010/main" val="8766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76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Warren F.;Ru, Wang</dc:creator>
  <cp:lastModifiedBy>Windows User</cp:lastModifiedBy>
  <cp:revision>3</cp:revision>
  <dcterms:created xsi:type="dcterms:W3CDTF">2006-08-16T00:00:00Z</dcterms:created>
  <dcterms:modified xsi:type="dcterms:W3CDTF">2016-12-27T23:52:38Z</dcterms:modified>
</cp:coreProperties>
</file>