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69" r:id="rId3"/>
    <p:sldId id="268" r:id="rId4"/>
    <p:sldId id="257" r:id="rId5"/>
    <p:sldId id="258" r:id="rId6"/>
    <p:sldId id="259" r:id="rId7"/>
    <p:sldId id="260" r:id="rId8"/>
    <p:sldId id="263" r:id="rId9"/>
    <p:sldId id="267" r:id="rId10"/>
    <p:sldId id="264" r:id="rId11"/>
    <p:sldId id="266" r:id="rId12"/>
    <p:sldId id="26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재호" initials="이재" lastIdx="1" clrIdx="0">
    <p:extLst>
      <p:ext uri="{19B8F6BF-5375-455C-9EA6-DF929625EA0E}">
        <p15:presenceInfo xmlns:p15="http://schemas.microsoft.com/office/powerpoint/2012/main" userId="S-1-5-21-776058877-714501665-2436548573-32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55" d="100"/>
          <a:sy n="55" d="100"/>
        </p:scale>
        <p:origin x="3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17T23:41:21.84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5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6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50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750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2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2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01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6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4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7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69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8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13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80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3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9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4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7" Type="http://schemas.openxmlformats.org/officeDocument/2006/relationships/image" Target="../media/image13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gif" /><Relationship Id="rId1" Type="http://schemas.openxmlformats.org/officeDocument/2006/relationships/slideLayout" Target="../slideLayouts/slideLayout15.xml" /><Relationship Id="rId4" Type="http://schemas.openxmlformats.org/officeDocument/2006/relationships/image" Target="../media/image8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7" Type="http://schemas.openxmlformats.org/officeDocument/2006/relationships/image" Target="../media/image9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24653" y="901460"/>
            <a:ext cx="5619507" cy="1906223"/>
          </a:xfrm>
        </p:spPr>
        <p:txBody>
          <a:bodyPr/>
          <a:lstStyle/>
          <a:p>
            <a:r>
              <a:rPr lang="ru-RU" dirty="0"/>
              <a:t>    </a:t>
            </a:r>
            <a:r>
              <a:rPr lang="ru-RU" dirty="0" err="1"/>
              <a:t>Lingvin</a:t>
            </a:r>
            <a:br>
              <a:rPr lang="ru-RU" dirty="0"/>
            </a:br>
            <a:r>
              <a:rPr lang="ru-RU" dirty="0" err="1"/>
              <a:t>snakegame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45578" y="4688862"/>
            <a:ext cx="4958150" cy="181032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TIMMATES:</a:t>
            </a:r>
          </a:p>
          <a:p>
            <a:r>
              <a:rPr lang="ru-RU" dirty="0"/>
              <a:t>MAkhmudov sherzodbek   2016116885</a:t>
            </a:r>
          </a:p>
          <a:p>
            <a:r>
              <a:rPr lang="ru-RU" dirty="0" err="1"/>
              <a:t>Le</a:t>
            </a:r>
            <a:r>
              <a:rPr lang="ru-RU" dirty="0"/>
              <a:t> </a:t>
            </a:r>
            <a:r>
              <a:rPr lang="ru-RU" dirty="0" err="1"/>
              <a:t>xuan</a:t>
            </a:r>
            <a:r>
              <a:rPr lang="ru-RU" dirty="0"/>
              <a:t> </a:t>
            </a:r>
            <a:r>
              <a:rPr lang="ru-RU" dirty="0" err="1"/>
              <a:t>huy</a:t>
            </a:r>
            <a:r>
              <a:rPr lang="ru-RU" dirty="0"/>
              <a:t>                            2017117323</a:t>
            </a:r>
          </a:p>
          <a:p>
            <a:r>
              <a:rPr lang="ru-RU" dirty="0" err="1"/>
              <a:t>Wang</a:t>
            </a:r>
            <a:r>
              <a:rPr lang="ru-RU" dirty="0"/>
              <a:t> </a:t>
            </a:r>
            <a:r>
              <a:rPr lang="ru-RU" dirty="0" err="1"/>
              <a:t>Jigang</a:t>
            </a:r>
            <a:r>
              <a:rPr lang="ru-RU" dirty="0"/>
              <a:t>                       2017116855</a:t>
            </a:r>
          </a:p>
          <a:p>
            <a:r>
              <a:rPr lang="ru-RU" dirty="0" err="1"/>
              <a:t>Lee</a:t>
            </a:r>
            <a:r>
              <a:rPr lang="ru-RU" dirty="0"/>
              <a:t> </a:t>
            </a:r>
            <a:r>
              <a:rPr lang="ru-RU" dirty="0" err="1"/>
              <a:t>Jae</a:t>
            </a:r>
            <a:r>
              <a:rPr lang="ru-RU" dirty="0"/>
              <a:t> </a:t>
            </a:r>
            <a:r>
              <a:rPr lang="ru-RU" dirty="0" err="1"/>
              <a:t>ho</a:t>
            </a:r>
            <a:r>
              <a:rPr lang="ru-RU" dirty="0"/>
              <a:t>                               2008038063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05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402881" y="-816429"/>
            <a:ext cx="6998919" cy="8870665"/>
          </a:xfrm>
          <a:prstGeom prst="ellipse">
            <a:avLst/>
          </a:prstGeom>
          <a:solidFill>
            <a:schemeClr val="bg2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98" y="1770795"/>
            <a:ext cx="4163006" cy="1848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2B950-9C36-1347-A1E1-D81BB763A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540" y="1634672"/>
            <a:ext cx="52578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94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609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7402881" y="-816429"/>
            <a:ext cx="6998919" cy="8870665"/>
          </a:xfrm>
          <a:prstGeom prst="ellipse">
            <a:avLst/>
          </a:prstGeom>
          <a:solidFill>
            <a:schemeClr val="bg2">
              <a:lumMod val="60000"/>
              <a:lumOff val="40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95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D898F17-3DF5-4129-B119-CCE93332C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335932"/>
            <a:ext cx="6270662" cy="418567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6075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114800" y="738553"/>
            <a:ext cx="35734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Contents</a:t>
            </a:r>
            <a:endParaRPr lang="ko-KR" altLang="en-US" sz="6000" dirty="0"/>
          </a:p>
        </p:txBody>
      </p:sp>
      <p:sp>
        <p:nvSpPr>
          <p:cNvPr id="12" name="TextBox 11"/>
          <p:cNvSpPr txBox="1"/>
          <p:nvPr/>
        </p:nvSpPr>
        <p:spPr>
          <a:xfrm>
            <a:off x="4114800" y="2497014"/>
            <a:ext cx="53281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Introduction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altLang="ko-KR" sz="2400" dirty="0"/>
              <a:t>Evolution of snake game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Why snake game?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Run the game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/>
              <a:t>Demo 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413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388423"/>
              </p:ext>
            </p:extLst>
          </p:nvPr>
        </p:nvGraphicFramePr>
        <p:xfrm>
          <a:off x="2624649" y="2195756"/>
          <a:ext cx="7029306" cy="43068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61889">
                  <a:extLst>
                    <a:ext uri="{9D8B030D-6E8A-4147-A177-3AD203B41FA5}">
                      <a16:colId xmlns:a16="http://schemas.microsoft.com/office/drawing/2014/main" val="1937937820"/>
                    </a:ext>
                  </a:extLst>
                </a:gridCol>
                <a:gridCol w="2361889">
                  <a:extLst>
                    <a:ext uri="{9D8B030D-6E8A-4147-A177-3AD203B41FA5}">
                      <a16:colId xmlns:a16="http://schemas.microsoft.com/office/drawing/2014/main" val="2982148454"/>
                    </a:ext>
                  </a:extLst>
                </a:gridCol>
                <a:gridCol w="2305528">
                  <a:extLst>
                    <a:ext uri="{9D8B030D-6E8A-4147-A177-3AD203B41FA5}">
                      <a16:colId xmlns:a16="http://schemas.microsoft.com/office/drawing/2014/main" val="1822666510"/>
                    </a:ext>
                  </a:extLst>
                </a:gridCol>
              </a:tblGrid>
              <a:tr h="3877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Name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Role</a:t>
                      </a:r>
                      <a:r>
                        <a:rPr lang="en-US" altLang="ko-KR" baseline="0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Major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02675"/>
                  </a:ext>
                </a:extLst>
              </a:tr>
              <a:tr h="1098744">
                <a:tc>
                  <a:txBody>
                    <a:bodyPr/>
                    <a:lstStyle/>
                    <a:p>
                      <a:pPr latinLnBrk="1"/>
                      <a:r>
                        <a:rPr lang="ru-RU" altLang="ko-KR" sz="1600" dirty="0"/>
                        <a:t>MAkhmudov sherzodbek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Team Leader, making Proposal document, Chief of presentation, Manage Team-works.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Comp.science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67969"/>
                  </a:ext>
                </a:extLst>
              </a:tr>
              <a:tr h="722069">
                <a:tc>
                  <a:txBody>
                    <a:bodyPr/>
                    <a:lstStyle/>
                    <a:p>
                      <a:pPr latinLnBrk="1"/>
                      <a:r>
                        <a:rPr lang="ru-RU" altLang="ko-KR" sz="1600" dirty="0"/>
                        <a:t>Le xuan huy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implement, Project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meneger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scheduler.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Comp.science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071917"/>
                  </a:ext>
                </a:extLst>
              </a:tr>
              <a:tr h="686715">
                <a:tc>
                  <a:txBody>
                    <a:bodyPr/>
                    <a:lstStyle/>
                    <a:p>
                      <a:pPr latinLnBrk="1"/>
                      <a:r>
                        <a:rPr lang="ru-RU" altLang="ko-KR" sz="1600" dirty="0"/>
                        <a:t>Wang Jigang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Task, SA, Chief of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manager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Comp.science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64785"/>
                  </a:ext>
                </a:extLst>
              </a:tr>
              <a:tr h="1098744">
                <a:tc>
                  <a:txBody>
                    <a:bodyPr/>
                    <a:lstStyle/>
                    <a:p>
                      <a:pPr latinLnBrk="1"/>
                      <a:r>
                        <a:rPr lang="ru-RU" altLang="ko-KR" sz="1600" dirty="0"/>
                        <a:t>Lee Jae ho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Support Task, Proposal document support, SA, Development lead.</a:t>
                      </a:r>
                      <a:endParaRPr lang="ko-KR" altLang="ko-K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Comp.science</a:t>
                      </a:r>
                      <a:r>
                        <a:rPr lang="en-US" altLang="ko-KR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altLang="ko-KR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422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27388" y="1384907"/>
            <a:ext cx="7419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Team project on ‘Snakes-Multiplayer Intelligent Snake Game’ &gt;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1016" y="286983"/>
            <a:ext cx="37385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/>
              <a:t>1</a:t>
            </a:r>
            <a:r>
              <a:rPr lang="en-US" altLang="ko-KR" dirty="0"/>
              <a:t>. </a:t>
            </a:r>
            <a:r>
              <a:rPr lang="en-US" altLang="ko-KR" sz="4000" dirty="0"/>
              <a:t>introduction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34042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88749-F504-4304-874B-A55B70EC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262" y="380831"/>
            <a:ext cx="6960573" cy="868568"/>
          </a:xfrm>
        </p:spPr>
        <p:txBody>
          <a:bodyPr/>
          <a:lstStyle/>
          <a:p>
            <a:r>
              <a:rPr lang="ru-RU" dirty="0" err="1"/>
              <a:t>Evolution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snake</a:t>
            </a:r>
            <a:r>
              <a:rPr lang="ru-RU" dirty="0"/>
              <a:t> </a:t>
            </a:r>
            <a:r>
              <a:rPr lang="ru-RU" dirty="0" err="1"/>
              <a:t>game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B0E470-A25D-4E1F-BC7E-FC728934C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4274" y="4452232"/>
            <a:ext cx="2940050" cy="763167"/>
          </a:xfrm>
        </p:spPr>
        <p:txBody>
          <a:bodyPr/>
          <a:lstStyle/>
          <a:p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snake</a:t>
            </a:r>
            <a:r>
              <a:rPr lang="ru-RU" dirty="0"/>
              <a:t> </a:t>
            </a:r>
            <a:r>
              <a:rPr lang="ru-RU" dirty="0" err="1"/>
              <a:t>game</a:t>
            </a:r>
            <a:r>
              <a:rPr lang="ru-RU" dirty="0"/>
              <a:t> </a:t>
            </a:r>
            <a:r>
              <a:rPr lang="ru-RU" dirty="0" err="1"/>
              <a:t>from</a:t>
            </a:r>
            <a:r>
              <a:rPr lang="ru-RU" dirty="0"/>
              <a:t> </a:t>
            </a:r>
            <a:r>
              <a:rPr lang="ru-RU" dirty="0" err="1"/>
              <a:t>nokia</a:t>
            </a:r>
          </a:p>
        </p:txBody>
      </p:sp>
      <p:pic>
        <p:nvPicPr>
          <p:cNvPr id="12" name="Рисунок 12" descr="Изображение выглядит как объек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70ECED52-CF0F-4819-B29B-DB25B6D5199A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 rotWithShape="1">
          <a:blip r:embed="rId2"/>
          <a:srcRect t="19671" b="19671"/>
          <a:stretch/>
        </p:blipFill>
        <p:spPr>
          <a:xfrm>
            <a:off x="3792659" y="1764102"/>
            <a:ext cx="3143848" cy="23578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CD66F251-9114-4084-A6EC-250EEF0D61F4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983143" y="5344796"/>
            <a:ext cx="1401672" cy="3716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800" dirty="0"/>
              <a:t>1997 </a:t>
            </a:r>
            <a:r>
              <a:rPr lang="ru-RU" sz="1800" dirty="0" err="1"/>
              <a:t>year</a:t>
            </a:r>
          </a:p>
        </p:txBody>
      </p:sp>
      <p:pic>
        <p:nvPicPr>
          <p:cNvPr id="14" name="Рисунок 14" descr="Изображение выглядит как объек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505B3B00-C249-4B80-A356-A8D05AF75A30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 rotWithShape="1">
          <a:blip r:embed="rId3"/>
          <a:srcRect t="15330" b="15330"/>
          <a:stretch/>
        </p:blipFill>
        <p:spPr>
          <a:xfrm>
            <a:off x="50620" y="1835989"/>
            <a:ext cx="3476863" cy="22859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6A9F9946-F927-4F11-9ED4-9E1215E17AD4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851304" y="4439021"/>
            <a:ext cx="993465" cy="386020"/>
          </a:xfrm>
        </p:spPr>
        <p:txBody>
          <a:bodyPr>
            <a:noAutofit/>
          </a:bodyPr>
          <a:lstStyle/>
          <a:p>
            <a:r>
              <a:rPr lang="ru-RU" sz="2000" dirty="0"/>
              <a:t>2006</a:t>
            </a:r>
          </a:p>
        </p:txBody>
      </p:sp>
      <p:pic>
        <p:nvPicPr>
          <p:cNvPr id="16" name="Рисунок 16" descr="Изображение выглядит как компьютер, внутренний, клавиатура, стол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5B724FBE-993A-4AA3-B23E-09D35C41C62D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 rotWithShape="1">
          <a:blip r:embed="rId4"/>
          <a:srcRect t="206" b="206"/>
          <a:stretch/>
        </p:blipFill>
        <p:spPr>
          <a:xfrm>
            <a:off x="7124699" y="1663461"/>
            <a:ext cx="3190905" cy="2070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Текст 10">
            <a:extLst>
              <a:ext uri="{FF2B5EF4-FFF2-40B4-BE49-F238E27FC236}">
                <a16:creationId xmlns:a16="http://schemas.microsoft.com/office/drawing/2014/main" id="{8CF1FCA0-DD64-413F-A297-37C7363B32F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8432915" y="4453397"/>
            <a:ext cx="851281" cy="429152"/>
          </a:xfrm>
        </p:spPr>
        <p:txBody>
          <a:bodyPr>
            <a:normAutofit/>
          </a:bodyPr>
          <a:lstStyle/>
          <a:p>
            <a:r>
              <a:rPr lang="ru-RU" sz="2000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26485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39EC4-D626-46C5-941D-E6F5597C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434" y="1384809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Why snake game?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583823-2AA3-46EB-A803-287EC900B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056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CA87D9D8-42FB-4157-A365-AD97CC6BA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E6028E3-4806-4E1D-A24F-F8166F67F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289456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Рисунок 4" descr="Изображение выглядит как внутренний, стол, человек, стен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98BC9A5-CFAE-46F9-B887-F448D4D01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43854" y="1384809"/>
            <a:ext cx="5450557" cy="408791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8550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5B761-497D-4731-B1AE-AC7352FE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206" y="2623699"/>
            <a:ext cx="5062761" cy="9548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sz="4800" b="1" dirty="0" err="1"/>
              <a:t>Run</a:t>
            </a:r>
            <a:r>
              <a:rPr lang="ru-RU" sz="4800" b="1" dirty="0"/>
              <a:t> </a:t>
            </a:r>
            <a:r>
              <a:rPr lang="ru-RU" sz="4800" b="1" dirty="0" err="1"/>
              <a:t>The</a:t>
            </a:r>
            <a:r>
              <a:rPr lang="ru-RU" sz="4800" b="1" dirty="0"/>
              <a:t> </a:t>
            </a:r>
            <a:r>
              <a:rPr lang="ru-RU" sz="4800" b="1" dirty="0" err="1"/>
              <a:t>Game</a:t>
            </a:r>
            <a:r>
              <a:rPr lang="ru-RU" sz="48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4531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E58F3-037D-4219-954F-47211B7C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602" y="352076"/>
            <a:ext cx="5048384" cy="854191"/>
          </a:xfrm>
        </p:spPr>
        <p:txBody>
          <a:bodyPr/>
          <a:lstStyle/>
          <a:p>
            <a:r>
              <a:rPr lang="ru-RU" dirty="0" err="1"/>
              <a:t>Structure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 </a:t>
            </a:r>
            <a:r>
              <a:rPr lang="ru-RU" dirty="0" err="1"/>
              <a:t>game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BAA276-3C5A-4A5F-85BF-6FB86BE62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324" y="1219199"/>
            <a:ext cx="1523508" cy="403735"/>
          </a:xfrm>
        </p:spPr>
        <p:txBody>
          <a:bodyPr/>
          <a:lstStyle/>
          <a:p>
            <a:r>
              <a:rPr lang="ru-RU" dirty="0" err="1"/>
              <a:t>Libraries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1BEB68-8DDB-4537-BEE8-E8F19E13F4D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249897" y="2264433"/>
            <a:ext cx="3329916" cy="3833754"/>
          </a:xfrm>
        </p:spPr>
        <p:txBody>
          <a:bodyPr/>
          <a:lstStyle/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&lt;</a:t>
            </a:r>
            <a:r>
              <a:rPr lang="ru-RU" sz="1600" dirty="0" err="1"/>
              <a:t>stdio.h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curses.h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stdlib.h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malloc.h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sys</a:t>
            </a:r>
            <a:r>
              <a:rPr lang="ru-RU" sz="1600" dirty="0"/>
              <a:t>/</a:t>
            </a:r>
            <a:r>
              <a:rPr lang="ru-RU" sz="1600" dirty="0" err="1"/>
              <a:t>time.h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unistd.h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signal.h</a:t>
            </a:r>
            <a:r>
              <a:rPr lang="ru-RU" sz="1600" dirty="0"/>
              <a:t>&gt;</a:t>
            </a:r>
          </a:p>
          <a:p>
            <a:r>
              <a:rPr lang="ru-RU" sz="1600" dirty="0"/>
              <a:t>#</a:t>
            </a:r>
            <a:r>
              <a:rPr lang="ru-RU" sz="1600" dirty="0" err="1"/>
              <a:t>include</a:t>
            </a:r>
            <a:r>
              <a:rPr lang="ru-RU" sz="1600" dirty="0"/>
              <a:t> &lt;</a:t>
            </a:r>
            <a:r>
              <a:rPr lang="ru-RU" sz="1600" dirty="0" err="1"/>
              <a:t>time.h</a:t>
            </a:r>
            <a:r>
              <a:rPr lang="ru-RU" sz="1600" dirty="0"/>
              <a:t>&gt;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A05696-E781-4897-8C15-6666C71F3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69282" y="1132937"/>
            <a:ext cx="1771675" cy="489998"/>
          </a:xfrm>
        </p:spPr>
        <p:txBody>
          <a:bodyPr/>
          <a:lstStyle/>
          <a:p>
            <a:r>
              <a:rPr lang="ru-RU" dirty="0" err="1"/>
              <a:t>Functions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A5FD4E1-6ABF-4AA0-9660-2EB9530F12B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3686201" y="1689341"/>
            <a:ext cx="3334982" cy="48832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initsnake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interface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getInput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CreatFood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creatLink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insertNode</a:t>
            </a:r>
            <a:r>
              <a:rPr lang="ru-RU" sz="1600" dirty="0"/>
              <a:t>(</a:t>
            </a:r>
            <a:r>
              <a:rPr lang="ru-RU" sz="1600" dirty="0" err="1"/>
              <a:t>int</a:t>
            </a:r>
            <a:r>
              <a:rPr lang="ru-RU" sz="1600" dirty="0"/>
              <a:t> x , </a:t>
            </a:r>
            <a:r>
              <a:rPr lang="ru-RU" sz="1600" dirty="0" err="1"/>
              <a:t>int</a:t>
            </a:r>
            <a:r>
              <a:rPr lang="ru-RU" sz="1600" dirty="0"/>
              <a:t> y);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deleteNode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deleteLink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int</a:t>
            </a:r>
            <a:r>
              <a:rPr lang="ru-RU" sz="1600" dirty="0"/>
              <a:t> </a:t>
            </a:r>
            <a:r>
              <a:rPr lang="ru-RU" sz="1600" dirty="0" err="1"/>
              <a:t>set_ticker</a:t>
            </a:r>
            <a:r>
              <a:rPr lang="ru-RU" sz="1600" dirty="0"/>
              <a:t>(</a:t>
            </a:r>
            <a:r>
              <a:rPr lang="ru-RU" sz="1600" dirty="0" err="1"/>
              <a:t>int</a:t>
            </a:r>
            <a:r>
              <a:rPr lang="ru-RU" sz="1600" dirty="0"/>
              <a:t>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printS_b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printrefresh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snakeInformation</a:t>
            </a:r>
            <a:r>
              <a:rPr lang="ru-RU" sz="1600" dirty="0"/>
              <a:t>();</a:t>
            </a:r>
          </a:p>
          <a:p>
            <a:r>
              <a:rPr lang="ru-RU" sz="1600" dirty="0" err="1"/>
              <a:t>void</a:t>
            </a:r>
            <a:r>
              <a:rPr lang="ru-RU" sz="1600" dirty="0"/>
              <a:t> </a:t>
            </a:r>
            <a:r>
              <a:rPr lang="ru-RU" sz="1600" dirty="0" err="1"/>
              <a:t>gameover</a:t>
            </a:r>
            <a:r>
              <a:rPr lang="ru-RU" sz="1600" dirty="0"/>
              <a:t>(</a:t>
            </a:r>
            <a:r>
              <a:rPr lang="ru-RU" sz="1600" dirty="0" err="1"/>
              <a:t>int</a:t>
            </a:r>
            <a:r>
              <a:rPr lang="ru-RU" sz="1600" dirty="0"/>
              <a:t> i);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7C2DB61-D689-4402-86D3-86453AFEF9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24700" y="1219200"/>
            <a:ext cx="976793" cy="403734"/>
          </a:xfrm>
        </p:spPr>
        <p:txBody>
          <a:bodyPr/>
          <a:lstStyle/>
          <a:p>
            <a:r>
              <a:rPr lang="ru-RU" dirty="0" err="1"/>
              <a:t>Main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522D15B-FCDD-442E-B7B4-A3C1756D07D8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124700" y="2264434"/>
            <a:ext cx="3593471" cy="3991904"/>
          </a:xfrm>
        </p:spPr>
        <p:txBody>
          <a:bodyPr>
            <a:normAutofit fontScale="85000" lnSpcReduction="10000"/>
          </a:bodyPr>
          <a:lstStyle/>
          <a:p>
            <a:r>
              <a:rPr lang="ru-RU" sz="1800" dirty="0" err="1"/>
              <a:t>int</a:t>
            </a:r>
            <a:r>
              <a:rPr lang="ru-RU" sz="1800" dirty="0"/>
              <a:t> </a:t>
            </a:r>
            <a:r>
              <a:rPr lang="ru-RU" sz="1800" dirty="0" err="1"/>
              <a:t>main</a:t>
            </a:r>
            <a:r>
              <a:rPr lang="ru-RU" sz="1800" dirty="0"/>
              <a:t>()</a:t>
            </a:r>
            <a:endParaRPr lang="ru-RU" sz="1800"/>
          </a:p>
          <a:p>
            <a:r>
              <a:rPr lang="ru-RU" sz="1800" dirty="0"/>
              <a:t>{</a:t>
            </a:r>
            <a:endParaRPr lang="ru-RU" sz="1800"/>
          </a:p>
          <a:p>
            <a:r>
              <a:rPr lang="ru-RU" sz="1800" dirty="0"/>
              <a:t>    </a:t>
            </a:r>
            <a:endParaRPr lang="ru-RU" sz="1800"/>
          </a:p>
          <a:p>
            <a:r>
              <a:rPr lang="ru-RU" sz="1800" dirty="0"/>
              <a:t>        </a:t>
            </a:r>
            <a:r>
              <a:rPr lang="ru-RU" sz="1800" dirty="0" err="1"/>
              <a:t>initscr</a:t>
            </a:r>
            <a:r>
              <a:rPr lang="ru-RU" sz="1800" dirty="0"/>
              <a:t>();</a:t>
            </a:r>
            <a:endParaRPr lang="ru-RU" sz="1800"/>
          </a:p>
          <a:p>
            <a:r>
              <a:rPr lang="ru-RU" sz="1800" dirty="0"/>
              <a:t>        </a:t>
            </a:r>
            <a:r>
              <a:rPr lang="ru-RU" sz="1800" dirty="0" err="1"/>
              <a:t>initsnake</a:t>
            </a:r>
            <a:r>
              <a:rPr lang="ru-RU" sz="1800" dirty="0"/>
              <a:t>();</a:t>
            </a:r>
            <a:endParaRPr lang="ru-RU" sz="1800"/>
          </a:p>
          <a:p>
            <a:r>
              <a:rPr lang="ru-RU" sz="1800" dirty="0"/>
              <a:t>        </a:t>
            </a:r>
            <a:r>
              <a:rPr lang="ru-RU" sz="1800" dirty="0" err="1"/>
              <a:t>signal</a:t>
            </a:r>
            <a:r>
              <a:rPr lang="ru-RU" sz="1800" dirty="0"/>
              <a:t>(</a:t>
            </a:r>
            <a:r>
              <a:rPr lang="ru-RU" sz="1800" dirty="0" err="1"/>
              <a:t>SIGALRM,printrefresh</a:t>
            </a:r>
            <a:r>
              <a:rPr lang="ru-RU" sz="1800" dirty="0"/>
              <a:t>);</a:t>
            </a:r>
            <a:endParaRPr lang="ru-RU" sz="1800"/>
          </a:p>
          <a:p>
            <a:r>
              <a:rPr lang="ru-RU" sz="1800" dirty="0"/>
              <a:t>        </a:t>
            </a:r>
            <a:r>
              <a:rPr lang="ru-RU" sz="1800" dirty="0" err="1"/>
              <a:t>getInput</a:t>
            </a:r>
            <a:r>
              <a:rPr lang="ru-RU" sz="1800" dirty="0"/>
              <a:t>();</a:t>
            </a:r>
            <a:endParaRPr lang="ru-RU" sz="1800"/>
          </a:p>
          <a:p>
            <a:r>
              <a:rPr lang="ru-RU" sz="1800" dirty="0"/>
              <a:t>           </a:t>
            </a:r>
            <a:endParaRPr lang="ru-RU" sz="1800"/>
          </a:p>
          <a:p>
            <a:r>
              <a:rPr lang="ru-RU" sz="1800" dirty="0"/>
              <a:t>    </a:t>
            </a:r>
            <a:r>
              <a:rPr lang="ru-RU" sz="1800" dirty="0" err="1"/>
              <a:t>endwin</a:t>
            </a:r>
            <a:r>
              <a:rPr lang="ru-RU" sz="1800" dirty="0"/>
              <a:t>();</a:t>
            </a:r>
            <a:endParaRPr lang="ru-RU" sz="1800"/>
          </a:p>
          <a:p>
            <a:r>
              <a:rPr lang="ru-RU" sz="1800" dirty="0"/>
              <a:t>    </a:t>
            </a:r>
            <a:endParaRPr lang="ru-RU" sz="1800"/>
          </a:p>
          <a:p>
            <a:r>
              <a:rPr lang="ru-RU" sz="1800" dirty="0"/>
              <a:t>    </a:t>
            </a:r>
            <a:r>
              <a:rPr lang="ru-RU" sz="1800" dirty="0" err="1"/>
              <a:t>return</a:t>
            </a:r>
            <a:r>
              <a:rPr lang="ru-RU" sz="1800" dirty="0"/>
              <a:t> 0;</a:t>
            </a:r>
            <a:endParaRPr lang="ru-RU" sz="1800"/>
          </a:p>
          <a:p>
            <a:r>
              <a:rPr lang="ru-RU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097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351764" y="2154665"/>
            <a:ext cx="2455102" cy="2693096"/>
            <a:chOff x="3294345" y="1302707"/>
            <a:chExt cx="2455102" cy="2693096"/>
          </a:xfrm>
        </p:grpSpPr>
        <p:sp>
          <p:nvSpPr>
            <p:cNvPr id="2" name="직사각형 1"/>
            <p:cNvSpPr/>
            <p:nvPr/>
          </p:nvSpPr>
          <p:spPr>
            <a:xfrm>
              <a:off x="3294345" y="1302707"/>
              <a:ext cx="2455102" cy="2693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638811" y="1302707"/>
              <a:ext cx="1766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/>
                <a:t>coord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682652" y="2229633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682652" y="2997038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</a:t>
              </a:r>
              <a:endParaRPr lang="ko-KR" altLang="en-US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4635554" y="2268684"/>
            <a:ext cx="2455102" cy="2693096"/>
            <a:chOff x="3294345" y="1302707"/>
            <a:chExt cx="2455102" cy="2693096"/>
          </a:xfrm>
        </p:grpSpPr>
        <p:sp>
          <p:nvSpPr>
            <p:cNvPr id="12" name="직사각형 11"/>
            <p:cNvSpPr/>
            <p:nvPr/>
          </p:nvSpPr>
          <p:spPr>
            <a:xfrm>
              <a:off x="3294345" y="1302707"/>
              <a:ext cx="2455102" cy="2693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38811" y="1302707"/>
              <a:ext cx="1766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node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82652" y="1751799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82652" y="2340159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682652" y="2905024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pre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682652" y="3462162"/>
              <a:ext cx="1628384" cy="41962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next</a:t>
              </a:r>
              <a:endParaRPr lang="ko-KR" altLang="en-US" dirty="0"/>
            </a:p>
          </p:txBody>
        </p:sp>
      </p:grp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735" y="2268684"/>
            <a:ext cx="2362530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6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4630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333</TotalTime>
  <Words>222</Words>
  <Application>Microsoft Office PowerPoint</Application>
  <PresentationFormat>Màn hình rộng</PresentationFormat>
  <Paragraphs>81</Paragraphs>
  <Slides>13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4" baseType="lpstr">
      <vt:lpstr>Ион</vt:lpstr>
      <vt:lpstr>    Lingvin snakegame</vt:lpstr>
      <vt:lpstr>Bản trình bày PowerPoint</vt:lpstr>
      <vt:lpstr>Bản trình bày PowerPoint</vt:lpstr>
      <vt:lpstr>Evolution of snake game</vt:lpstr>
      <vt:lpstr>Why snake game?</vt:lpstr>
      <vt:lpstr>Run The Game!</vt:lpstr>
      <vt:lpstr>Structure of game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Người dùng Không xác định</cp:lastModifiedBy>
  <cp:revision>260</cp:revision>
  <dcterms:created xsi:type="dcterms:W3CDTF">2013-07-31T16:30:56Z</dcterms:created>
  <dcterms:modified xsi:type="dcterms:W3CDTF">2018-12-18T23:57:48Z</dcterms:modified>
</cp:coreProperties>
</file>