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3" r:id="rId8"/>
    <p:sldId id="267" r:id="rId9"/>
    <p:sldId id="264" r:id="rId10"/>
    <p:sldId id="266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재호" initials="이재" lastIdx="1" clrIdx="0">
    <p:extLst>
      <p:ext uri="{19B8F6BF-5375-455C-9EA6-DF929625EA0E}">
        <p15:presenceInfo xmlns:p15="http://schemas.microsoft.com/office/powerpoint/2012/main" userId="S-1-5-21-776058877-714501665-2436548573-32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48" d="100"/>
          <a:sy n="48" d="100"/>
        </p:scale>
        <p:origin x="63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zod makhmudov" userId="bc05864c81b46a16" providerId="Windows Live" clId="Web-{FC72D2A8-4BF2-4673-B6C9-4742B586536E}"/>
    <pc:docChg chg="addSld delSld modSld">
      <pc:chgData name="sherzod makhmudov" userId="bc05864c81b46a16" providerId="Windows Live" clId="Web-{FC72D2A8-4BF2-4673-B6C9-4742B586536E}" dt="2018-12-17T10:51:13.332" v="554"/>
      <pc:docMkLst>
        <pc:docMk/>
      </pc:docMkLst>
      <pc:sldChg chg="modSp">
        <pc:chgData name="sherzod makhmudov" userId="bc05864c81b46a16" providerId="Windows Live" clId="Web-{FC72D2A8-4BF2-4673-B6C9-4742B586536E}" dt="2018-12-17T09:45:57.401" v="173" actId="14100"/>
        <pc:sldMkLst>
          <pc:docMk/>
          <pc:sldMk cId="3687054069" sldId="256"/>
        </pc:sldMkLst>
        <pc:spChg chg="mod">
          <ac:chgData name="sherzod makhmudov" userId="bc05864c81b46a16" providerId="Windows Live" clId="Web-{FC72D2A8-4BF2-4673-B6C9-4742B586536E}" dt="2018-12-17T09:45:10.900" v="133" actId="1076"/>
          <ac:spMkLst>
            <pc:docMk/>
            <pc:sldMk cId="3687054069" sldId="256"/>
            <ac:spMk id="2" creationId="{00000000-0000-0000-0000-000000000000}"/>
          </ac:spMkLst>
        </pc:spChg>
        <pc:spChg chg="mod">
          <ac:chgData name="sherzod makhmudov" userId="bc05864c81b46a16" providerId="Windows Live" clId="Web-{FC72D2A8-4BF2-4673-B6C9-4742B586536E}" dt="2018-12-17T09:45:57.401" v="173" actId="14100"/>
          <ac:spMkLst>
            <pc:docMk/>
            <pc:sldMk cId="3687054069" sldId="256"/>
            <ac:spMk id="3" creationId="{00000000-0000-0000-0000-000000000000}"/>
          </ac:spMkLst>
        </pc:spChg>
      </pc:sldChg>
      <pc:sldChg chg="addSp delSp modSp new">
        <pc:chgData name="sherzod makhmudov" userId="bc05864c81b46a16" providerId="Windows Live" clId="Web-{FC72D2A8-4BF2-4673-B6C9-4742B586536E}" dt="2018-12-17T10:01:14.971" v="284" actId="14100"/>
        <pc:sldMkLst>
          <pc:docMk/>
          <pc:sldMk cId="1264855543" sldId="257"/>
        </pc:sldMkLst>
        <pc:spChg chg="mod">
          <ac:chgData name="sherzod makhmudov" userId="bc05864c81b46a16" providerId="Windows Live" clId="Web-{FC72D2A8-4BF2-4673-B6C9-4742B586536E}" dt="2018-12-17T09:52:01.464" v="203" actId="1076"/>
          <ac:spMkLst>
            <pc:docMk/>
            <pc:sldMk cId="1264855543" sldId="257"/>
            <ac:spMk id="2" creationId="{A8F88749-F504-4304-874B-A55B70EC5F2F}"/>
          </ac:spMkLst>
        </pc:spChg>
        <pc:spChg chg="mod">
          <ac:chgData name="sherzod makhmudov" userId="bc05864c81b46a16" providerId="Windows Live" clId="Web-{FC72D2A8-4BF2-4673-B6C9-4742B586536E}" dt="2018-12-17T09:55:42.145" v="240" actId="1076"/>
          <ac:spMkLst>
            <pc:docMk/>
            <pc:sldMk cId="1264855543" sldId="257"/>
            <ac:spMk id="3" creationId="{72B0E470-A25D-4E1F-BC7E-FC728934C1F8}"/>
          </ac:spMkLst>
        </pc:spChg>
        <pc:spChg chg="del">
          <ac:chgData name="sherzod makhmudov" userId="bc05864c81b46a16" providerId="Windows Live" clId="Web-{FC72D2A8-4BF2-4673-B6C9-4742B586536E}" dt="2018-12-17T09:49:39.052" v="175"/>
          <ac:spMkLst>
            <pc:docMk/>
            <pc:sldMk cId="1264855543" sldId="257"/>
            <ac:spMk id="4" creationId="{261D9855-1437-4598-B596-E55DE46D438F}"/>
          </ac:spMkLst>
        </pc:spChg>
        <pc:spChg chg="mod">
          <ac:chgData name="sherzod makhmudov" userId="bc05864c81b46a16" providerId="Windows Live" clId="Web-{FC72D2A8-4BF2-4673-B6C9-4742B586536E}" dt="2018-12-17T10:01:14.971" v="284" actId="14100"/>
          <ac:spMkLst>
            <pc:docMk/>
            <pc:sldMk cId="1264855543" sldId="257"/>
            <ac:spMk id="5" creationId="{CD66F251-9114-4084-A6EC-250EEF0D61F4}"/>
          </ac:spMkLst>
        </pc:spChg>
        <pc:spChg chg="del mod">
          <ac:chgData name="sherzod makhmudov" userId="bc05864c81b46a16" providerId="Windows Live" clId="Web-{FC72D2A8-4BF2-4673-B6C9-4742B586536E}" dt="2018-12-17T10:00:13.359" v="268"/>
          <ac:spMkLst>
            <pc:docMk/>
            <pc:sldMk cId="1264855543" sldId="257"/>
            <ac:spMk id="6" creationId="{B5F558FF-F0ED-4B70-84F8-54FC5DC00CC7}"/>
          </ac:spMkLst>
        </pc:spChg>
        <pc:spChg chg="del">
          <ac:chgData name="sherzod makhmudov" userId="bc05864c81b46a16" providerId="Windows Live" clId="Web-{FC72D2A8-4BF2-4673-B6C9-4742B586536E}" dt="2018-12-17T09:52:14.933" v="204"/>
          <ac:spMkLst>
            <pc:docMk/>
            <pc:sldMk cId="1264855543" sldId="257"/>
            <ac:spMk id="7" creationId="{0BA2E194-1AC6-4631-9DA9-56143589718C}"/>
          </ac:spMkLst>
        </pc:spChg>
        <pc:spChg chg="mod">
          <ac:chgData name="sherzod makhmudov" userId="bc05864c81b46a16" providerId="Windows Live" clId="Web-{FC72D2A8-4BF2-4673-B6C9-4742B586536E}" dt="2018-12-17T10:00:43.986" v="278" actId="20577"/>
          <ac:spMkLst>
            <pc:docMk/>
            <pc:sldMk cId="1264855543" sldId="257"/>
            <ac:spMk id="8" creationId="{6A9F9946-F927-4F11-9ED4-9E1215E17AD4}"/>
          </ac:spMkLst>
        </pc:spChg>
        <pc:spChg chg="del">
          <ac:chgData name="sherzod makhmudov" userId="bc05864c81b46a16" providerId="Windows Live" clId="Web-{FC72D2A8-4BF2-4673-B6C9-4742B586536E}" dt="2018-12-17T10:00:26.704" v="270"/>
          <ac:spMkLst>
            <pc:docMk/>
            <pc:sldMk cId="1264855543" sldId="257"/>
            <ac:spMk id="9" creationId="{ADB53CB0-F9BB-4105-B641-65E1D03C8C90}"/>
          </ac:spMkLst>
        </pc:spChg>
        <pc:spChg chg="del">
          <ac:chgData name="sherzod makhmudov" userId="bc05864c81b46a16" providerId="Windows Live" clId="Web-{FC72D2A8-4BF2-4673-B6C9-4742B586536E}" dt="2018-12-17T09:57:43.072" v="248"/>
          <ac:spMkLst>
            <pc:docMk/>
            <pc:sldMk cId="1264855543" sldId="257"/>
            <ac:spMk id="10" creationId="{F7F8FF22-7C63-498B-BACF-54AC23026117}"/>
          </ac:spMkLst>
        </pc:spChg>
        <pc:spChg chg="mod">
          <ac:chgData name="sherzod makhmudov" userId="bc05864c81b46a16" providerId="Windows Live" clId="Web-{FC72D2A8-4BF2-4673-B6C9-4742B586536E}" dt="2018-12-17T10:00:57.877" v="281" actId="1076"/>
          <ac:spMkLst>
            <pc:docMk/>
            <pc:sldMk cId="1264855543" sldId="257"/>
            <ac:spMk id="11" creationId="{8CF1FCA0-DD64-413F-A297-37C7363B32F2}"/>
          </ac:spMkLst>
        </pc:spChg>
        <pc:picChg chg="add mod ord modCrop">
          <ac:chgData name="sherzod makhmudov" userId="bc05864c81b46a16" providerId="Windows Live" clId="Web-{FC72D2A8-4BF2-4673-B6C9-4742B586536E}" dt="2018-12-17T09:57:15.258" v="244"/>
          <ac:picMkLst>
            <pc:docMk/>
            <pc:sldMk cId="1264855543" sldId="257"/>
            <ac:picMk id="12" creationId="{70ECED52-CF0F-4819-B29B-DB25B6D5199A}"/>
          </ac:picMkLst>
        </pc:picChg>
        <pc:picChg chg="add mod ord modCrop">
          <ac:chgData name="sherzod makhmudov" userId="bc05864c81b46a16" providerId="Windows Live" clId="Web-{FC72D2A8-4BF2-4673-B6C9-4742B586536E}" dt="2018-12-17T09:57:30.978" v="247" actId="14100"/>
          <ac:picMkLst>
            <pc:docMk/>
            <pc:sldMk cId="1264855543" sldId="257"/>
            <ac:picMk id="14" creationId="{505B3B00-C249-4B80-A356-A8D05AF75A30}"/>
          </ac:picMkLst>
        </pc:picChg>
        <pc:picChg chg="add mod ord modCrop">
          <ac:chgData name="sherzod makhmudov" userId="bc05864c81b46a16" providerId="Windows Live" clId="Web-{FC72D2A8-4BF2-4673-B6C9-4742B586536E}" dt="2018-12-17T09:57:51.463" v="251"/>
          <ac:picMkLst>
            <pc:docMk/>
            <pc:sldMk cId="1264855543" sldId="257"/>
            <ac:picMk id="16" creationId="{5B724FBE-993A-4AA3-B23E-09D35C41C62D}"/>
          </ac:picMkLst>
        </pc:picChg>
      </pc:sldChg>
      <pc:sldChg chg="addSp delSp modSp new mod setBg">
        <pc:chgData name="sherzod makhmudov" userId="bc05864c81b46a16" providerId="Windows Live" clId="Web-{FC72D2A8-4BF2-4673-B6C9-4742B586536E}" dt="2018-12-17T10:07:41.833" v="298"/>
        <pc:sldMkLst>
          <pc:docMk/>
          <pc:sldMk cId="2985504328" sldId="258"/>
        </pc:sldMkLst>
        <pc:spChg chg="mo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" creationId="{FF039EC4-D626-46C5-941D-E6F5597C294C}"/>
          </ac:spMkLst>
        </pc:spChg>
        <pc:spChg chg="del">
          <ac:chgData name="sherzod makhmudov" userId="bc05864c81b46a16" providerId="Windows Live" clId="Web-{FC72D2A8-4BF2-4673-B6C9-4742B586536E}" dt="2018-12-17T10:06:37.377" v="297"/>
          <ac:spMkLst>
            <pc:docMk/>
            <pc:sldMk cId="2985504328" sldId="258"/>
            <ac:spMk id="3" creationId="{B255A74A-255C-4DBF-B376-6BFBB24E3100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13" creationId="{B9C04DC5-313B-4FE4-B868-5672A376419F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19" creationId="{329FDD08-42D8-4AFF-90E5-5DAA5BC4CBD8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1" creationId="{C9583823-2AA3-46EB-A803-287EC900BC41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3" creationId="{CA87D9D8-42FB-4157-A365-AD97CC6BAFEC}"/>
          </ac:spMkLst>
        </pc:spChg>
        <pc:spChg chg="add">
          <ac:chgData name="sherzod makhmudov" userId="bc05864c81b46a16" providerId="Windows Live" clId="Web-{FC72D2A8-4BF2-4673-B6C9-4742B586536E}" dt="2018-12-17T10:07:41.833" v="298"/>
          <ac:spMkLst>
            <pc:docMk/>
            <pc:sldMk cId="2985504328" sldId="258"/>
            <ac:spMk id="25" creationId="{2E6028E3-4806-4E1D-A24F-F8166F67F411}"/>
          </ac:spMkLst>
        </pc:spChg>
        <pc:picChg chg="add mod or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4" creationId="{C98BC9A5-CFAE-46F9-B887-F448D4D019D1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9" creationId="{7594FC8B-8CD2-407F-94F1-9C71F5AEC2B6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1" creationId="{DBABC971-8D40-4A4F-AC60-28B9172789B9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5" creationId="{791AE23E-90C9-4963-96E2-8DADBFC3BC09}"/>
          </ac:picMkLst>
        </pc:picChg>
        <pc:picChg chg="add">
          <ac:chgData name="sherzod makhmudov" userId="bc05864c81b46a16" providerId="Windows Live" clId="Web-{FC72D2A8-4BF2-4673-B6C9-4742B586536E}" dt="2018-12-17T10:07:41.833" v="298"/>
          <ac:picMkLst>
            <pc:docMk/>
            <pc:sldMk cId="2985504328" sldId="258"/>
            <ac:picMk id="17" creationId="{C5F93E90-4379-4AAC-B021-E5FA6D974AED}"/>
          </ac:picMkLst>
        </pc:picChg>
      </pc:sldChg>
      <pc:sldChg chg="modSp new">
        <pc:chgData name="sherzod makhmudov" userId="bc05864c81b46a16" providerId="Windows Live" clId="Web-{FC72D2A8-4BF2-4673-B6C9-4742B586536E}" dt="2018-12-17T10:14:25.622" v="324" actId="1076"/>
        <pc:sldMkLst>
          <pc:docMk/>
          <pc:sldMk cId="3445315487" sldId="259"/>
        </pc:sldMkLst>
        <pc:spChg chg="mod">
          <ac:chgData name="sherzod makhmudov" userId="bc05864c81b46a16" providerId="Windows Live" clId="Web-{FC72D2A8-4BF2-4673-B6C9-4742B586536E}" dt="2018-12-17T10:14:25.622" v="324" actId="1076"/>
          <ac:spMkLst>
            <pc:docMk/>
            <pc:sldMk cId="3445315487" sldId="259"/>
            <ac:spMk id="2" creationId="{DE95B761-497D-4731-B1AE-AC7352FE06DA}"/>
          </ac:spMkLst>
        </pc:spChg>
      </pc:sldChg>
      <pc:sldChg chg="addSp delSp modSp new">
        <pc:chgData name="sherzod makhmudov" userId="bc05864c81b46a16" providerId="Windows Live" clId="Web-{FC72D2A8-4BF2-4673-B6C9-4742B586536E}" dt="2018-12-17T10:33:44.522" v="542" actId="14100"/>
        <pc:sldMkLst>
          <pc:docMk/>
          <pc:sldMk cId="1430976399" sldId="260"/>
        </pc:sldMkLst>
        <pc:spChg chg="mod">
          <ac:chgData name="sherzod makhmudov" userId="bc05864c81b46a16" providerId="Windows Live" clId="Web-{FC72D2A8-4BF2-4673-B6C9-4742B586536E}" dt="2018-12-17T10:24:39.531" v="346" actId="1076"/>
          <ac:spMkLst>
            <pc:docMk/>
            <pc:sldMk cId="1430976399" sldId="260"/>
            <ac:spMk id="2" creationId="{C5DE58F3-037D-4219-954F-47211B7CDABB}"/>
          </ac:spMkLst>
        </pc:spChg>
        <pc:spChg chg="mod">
          <ac:chgData name="sherzod makhmudov" userId="bc05864c81b46a16" providerId="Windows Live" clId="Web-{FC72D2A8-4BF2-4673-B6C9-4742B586536E}" dt="2018-12-17T10:33:34.053" v="540" actId="14100"/>
          <ac:spMkLst>
            <pc:docMk/>
            <pc:sldMk cId="1430976399" sldId="260"/>
            <ac:spMk id="3" creationId="{AEBAA276-3C5A-4A5F-85BF-6FB86BE6234A}"/>
          </ac:spMkLst>
        </pc:spChg>
        <pc:spChg chg="mod">
          <ac:chgData name="sherzod makhmudov" userId="bc05864c81b46a16" providerId="Windows Live" clId="Web-{FC72D2A8-4BF2-4673-B6C9-4742B586536E}" dt="2018-12-17T10:30:52.906" v="512" actId="20577"/>
          <ac:spMkLst>
            <pc:docMk/>
            <pc:sldMk cId="1430976399" sldId="260"/>
            <ac:spMk id="4" creationId="{421BEB68-8DDB-4537-BEE8-E8F19E13F4D1}"/>
          </ac:spMkLst>
        </pc:spChg>
        <pc:spChg chg="mod">
          <ac:chgData name="sherzod makhmudov" userId="bc05864c81b46a16" providerId="Windows Live" clId="Web-{FC72D2A8-4BF2-4673-B6C9-4742B586536E}" dt="2018-12-17T10:33:40.303" v="541" actId="14100"/>
          <ac:spMkLst>
            <pc:docMk/>
            <pc:sldMk cId="1430976399" sldId="260"/>
            <ac:spMk id="5" creationId="{E3A05696-E781-4897-8C15-6666C71F3534}"/>
          </ac:spMkLst>
        </pc:spChg>
        <pc:spChg chg="mod">
          <ac:chgData name="sherzod makhmudov" userId="bc05864c81b46a16" providerId="Windows Live" clId="Web-{FC72D2A8-4BF2-4673-B6C9-4742B586536E}" dt="2018-12-17T10:31:21.610" v="520" actId="14100"/>
          <ac:spMkLst>
            <pc:docMk/>
            <pc:sldMk cId="1430976399" sldId="260"/>
            <ac:spMk id="6" creationId="{1A5FD4E1-6ABF-4AA0-9660-2EB9530F12BD}"/>
          </ac:spMkLst>
        </pc:spChg>
        <pc:spChg chg="mod">
          <ac:chgData name="sherzod makhmudov" userId="bc05864c81b46a16" providerId="Windows Live" clId="Web-{FC72D2A8-4BF2-4673-B6C9-4742B586536E}" dt="2018-12-17T10:33:44.522" v="542" actId="14100"/>
          <ac:spMkLst>
            <pc:docMk/>
            <pc:sldMk cId="1430976399" sldId="260"/>
            <ac:spMk id="7" creationId="{B7C2DB61-D689-4402-86D3-86453AFEF9E2}"/>
          </ac:spMkLst>
        </pc:spChg>
        <pc:spChg chg="mod">
          <ac:chgData name="sherzod makhmudov" userId="bc05864c81b46a16" providerId="Windows Live" clId="Web-{FC72D2A8-4BF2-4673-B6C9-4742B586536E}" dt="2018-12-17T10:32:56.817" v="533" actId="20577"/>
          <ac:spMkLst>
            <pc:docMk/>
            <pc:sldMk cId="1430976399" sldId="260"/>
            <ac:spMk id="8" creationId="{8522D15B-FCDD-442E-B7B4-A3C1756D07D8}"/>
          </ac:spMkLst>
        </pc:spChg>
        <pc:graphicFrameChg chg="add del mod modGraphic">
          <ac:chgData name="sherzod makhmudov" userId="bc05864c81b46a16" providerId="Windows Live" clId="Web-{FC72D2A8-4BF2-4673-B6C9-4742B586536E}" dt="2018-12-17T10:20:33.865" v="329"/>
          <ac:graphicFrameMkLst>
            <pc:docMk/>
            <pc:sldMk cId="1430976399" sldId="260"/>
            <ac:graphicFrameMk id="10" creationId="{99831BBD-C654-4838-AD30-D308C3F0DC38}"/>
          </ac:graphicFrameMkLst>
        </pc:graphicFrameChg>
      </pc:sldChg>
      <pc:sldChg chg="modSp new del">
        <pc:chgData name="sherzod makhmudov" userId="bc05864c81b46a16" providerId="Windows Live" clId="Web-{FC72D2A8-4BF2-4673-B6C9-4742B586536E}" dt="2018-12-17T10:50:10.844" v="550"/>
        <pc:sldMkLst>
          <pc:docMk/>
          <pc:sldMk cId="1066037209" sldId="261"/>
        </pc:sldMkLst>
        <pc:spChg chg="mod">
          <ac:chgData name="sherzod makhmudov" userId="bc05864c81b46a16" providerId="Windows Live" clId="Web-{FC72D2A8-4BF2-4673-B6C9-4742B586536E}" dt="2018-12-17T10:50:07.297" v="549" actId="20577"/>
          <ac:spMkLst>
            <pc:docMk/>
            <pc:sldMk cId="1066037209" sldId="261"/>
            <ac:spMk id="2" creationId="{CB63C2C2-6BE1-4F2F-A2F2-24F6D83FF7AA}"/>
          </ac:spMkLst>
        </pc:spChg>
      </pc:sldChg>
      <pc:sldChg chg="addSp delSp modSp new mod setBg">
        <pc:chgData name="sherzod makhmudov" userId="bc05864c81b46a16" providerId="Windows Live" clId="Web-{FC72D2A8-4BF2-4673-B6C9-4742B586536E}" dt="2018-12-17T10:51:13.332" v="554"/>
        <pc:sldMkLst>
          <pc:docMk/>
          <pc:sldMk cId="2760753889" sldId="261"/>
        </pc:sldMkLst>
        <pc:spChg chg="del">
          <ac:chgData name="sherzod makhmudov" userId="bc05864c81b46a16" providerId="Windows Live" clId="Web-{FC72D2A8-4BF2-4673-B6C9-4742B586536E}" dt="2018-12-17T10:51:01.144" v="552"/>
          <ac:spMkLst>
            <pc:docMk/>
            <pc:sldMk cId="2760753889" sldId="261"/>
            <ac:spMk id="2" creationId="{2656B460-5787-43C6-B5AB-A30EBF89B72C}"/>
          </ac:spMkLst>
        </pc:spChg>
        <pc:spChg chg="del">
          <ac:chgData name="sherzod makhmudov" userId="bc05864c81b46a16" providerId="Windows Live" clId="Web-{FC72D2A8-4BF2-4673-B6C9-4742B586536E}" dt="2018-12-17T10:51:07.254" v="553"/>
          <ac:spMkLst>
            <pc:docMk/>
            <pc:sldMk cId="2760753889" sldId="261"/>
            <ac:spMk id="3" creationId="{BF4AFFFD-B744-418B-A605-D6E98DA9CB5D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13" creationId="{B9C04DC5-313B-4FE4-B868-5672A376419F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19" creationId="{329FDD08-42D8-4AFF-90E5-5DAA5BC4CBD8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1" creationId="{4C1E981B-F06E-48B4-9275-F4B261AFCAC0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3" creationId="{312E2C24-0CD2-4071-8CE2-B059993A99EF}"/>
          </ac:spMkLst>
        </pc:spChg>
        <pc:spChg chg="add">
          <ac:chgData name="sherzod makhmudov" userId="bc05864c81b46a16" providerId="Windows Live" clId="Web-{FC72D2A8-4BF2-4673-B6C9-4742B586536E}" dt="2018-12-17T10:51:13.332" v="554"/>
          <ac:spMkLst>
            <pc:docMk/>
            <pc:sldMk cId="2760753889" sldId="261"/>
            <ac:spMk id="25" creationId="{24F1DC13-C830-4B86-A9C6-927F5C55DBD7}"/>
          </ac:spMkLst>
        </pc:spChg>
        <pc:picChg chg="add mod or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4" creationId="{8D898F17-3DF5-4129-B119-CCE93332C35D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9" creationId="{7594FC8B-8CD2-407F-94F1-9C71F5AEC2B6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1" creationId="{DBABC971-8D40-4A4F-AC60-28B9172789B9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5" creationId="{791AE23E-90C9-4963-96E2-8DADBFC3BC09}"/>
          </ac:picMkLst>
        </pc:picChg>
        <pc:picChg chg="add">
          <ac:chgData name="sherzod makhmudov" userId="bc05864c81b46a16" providerId="Windows Live" clId="Web-{FC72D2A8-4BF2-4673-B6C9-4742B586536E}" dt="2018-12-17T10:51:13.332" v="554"/>
          <ac:picMkLst>
            <pc:docMk/>
            <pc:sldMk cId="2760753889" sldId="261"/>
            <ac:picMk id="17" creationId="{C5F93E90-4379-4AAC-B021-E5FA6D974AED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7T23:41:21.84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24653" y="901460"/>
            <a:ext cx="5619507" cy="1906223"/>
          </a:xfrm>
        </p:spPr>
        <p:txBody>
          <a:bodyPr/>
          <a:lstStyle/>
          <a:p>
            <a:r>
              <a:rPr lang="ru-RU" dirty="0"/>
              <a:t>    </a:t>
            </a:r>
            <a:r>
              <a:rPr lang="ru-RU" dirty="0" err="1"/>
              <a:t>Lingvin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snakegame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578" y="4688862"/>
            <a:ext cx="4958150" cy="18103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TIMMATES:</a:t>
            </a:r>
          </a:p>
          <a:p>
            <a:r>
              <a:rPr lang="ru-RU" dirty="0"/>
              <a:t>MAkhmudov sherzodbek   2016116885</a:t>
            </a:r>
          </a:p>
          <a:p>
            <a:r>
              <a:rPr lang="ru-RU" dirty="0" err="1"/>
              <a:t>Le</a:t>
            </a:r>
            <a:r>
              <a:rPr lang="ru-RU" dirty="0"/>
              <a:t> </a:t>
            </a:r>
            <a:r>
              <a:rPr lang="ru-RU" dirty="0" err="1"/>
              <a:t>xuan</a:t>
            </a:r>
            <a:r>
              <a:rPr lang="ru-RU" dirty="0"/>
              <a:t> </a:t>
            </a:r>
            <a:r>
              <a:rPr lang="ru-RU" dirty="0" err="1"/>
              <a:t>huy</a:t>
            </a:r>
            <a:r>
              <a:rPr lang="ru-RU" dirty="0"/>
              <a:t>                            2017117323</a:t>
            </a:r>
          </a:p>
          <a:p>
            <a:r>
              <a:rPr lang="ru-RU" dirty="0" err="1"/>
              <a:t>Wang</a:t>
            </a:r>
            <a:r>
              <a:rPr lang="ru-RU" dirty="0"/>
              <a:t> </a:t>
            </a:r>
            <a:r>
              <a:rPr lang="ru-RU" dirty="0" err="1"/>
              <a:t>Jigang</a:t>
            </a:r>
            <a:r>
              <a:rPr lang="ru-RU" dirty="0"/>
              <a:t>                       2017116855</a:t>
            </a:r>
          </a:p>
          <a:p>
            <a:r>
              <a:rPr lang="ru-RU" dirty="0" err="1"/>
              <a:t>Lee</a:t>
            </a:r>
            <a:r>
              <a:rPr lang="ru-RU" dirty="0"/>
              <a:t> </a:t>
            </a:r>
            <a:r>
              <a:rPr lang="ru-RU" dirty="0" err="1"/>
              <a:t>Jae</a:t>
            </a:r>
            <a:r>
              <a:rPr lang="ru-RU" dirty="0"/>
              <a:t> </a:t>
            </a:r>
            <a:r>
              <a:rPr lang="ru-RU" dirty="0" err="1"/>
              <a:t>ho</a:t>
            </a:r>
            <a:r>
              <a:rPr lang="ru-RU" dirty="0"/>
              <a:t>                               2008038063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0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02881" y="-816429"/>
            <a:ext cx="6998919" cy="8870665"/>
          </a:xfrm>
          <a:prstGeom prst="ellipse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5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D898F17-3DF5-4129-B119-CCE93332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35932"/>
            <a:ext cx="6270662" cy="4185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07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188323"/>
              </p:ext>
            </p:extLst>
          </p:nvPr>
        </p:nvGraphicFramePr>
        <p:xfrm>
          <a:off x="215556" y="1334849"/>
          <a:ext cx="7598373" cy="5137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3099">
                  <a:extLst>
                    <a:ext uri="{9D8B030D-6E8A-4147-A177-3AD203B41FA5}">
                      <a16:colId xmlns:a16="http://schemas.microsoft.com/office/drawing/2014/main" val="1937937820"/>
                    </a:ext>
                  </a:extLst>
                </a:gridCol>
                <a:gridCol w="2553099">
                  <a:extLst>
                    <a:ext uri="{9D8B030D-6E8A-4147-A177-3AD203B41FA5}">
                      <a16:colId xmlns:a16="http://schemas.microsoft.com/office/drawing/2014/main" val="2982148454"/>
                    </a:ext>
                  </a:extLst>
                </a:gridCol>
                <a:gridCol w="2492175">
                  <a:extLst>
                    <a:ext uri="{9D8B030D-6E8A-4147-A177-3AD203B41FA5}">
                      <a16:colId xmlns:a16="http://schemas.microsoft.com/office/drawing/2014/main" val="1822666510"/>
                    </a:ext>
                  </a:extLst>
                </a:gridCol>
              </a:tblGrid>
              <a:tr h="3826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Role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Major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02675"/>
                  </a:ext>
                </a:extLst>
              </a:tr>
              <a:tr h="1183776">
                <a:tc>
                  <a:txBody>
                    <a:bodyPr/>
                    <a:lstStyle/>
                    <a:p>
                      <a:pPr latinLnBrk="1"/>
                      <a:r>
                        <a:rPr lang="ru-RU" altLang="ko-KR" dirty="0" smtClean="0"/>
                        <a:t>MAkhmudov sherzodbek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Leader, making Proposal document, Chief of presentation, Manage Team-works.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Comp.science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67969"/>
                  </a:ext>
                </a:extLst>
              </a:tr>
              <a:tr h="809952">
                <a:tc>
                  <a:txBody>
                    <a:bodyPr/>
                    <a:lstStyle/>
                    <a:p>
                      <a:pPr latinLnBrk="1"/>
                      <a:r>
                        <a:rPr lang="ru-RU" altLang="ko-KR" dirty="0" smtClean="0"/>
                        <a:t>Le xuan huy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implement, Project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meneger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scheduler.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Comp.science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71917"/>
                  </a:ext>
                </a:extLst>
              </a:tr>
              <a:tr h="714287">
                <a:tc>
                  <a:txBody>
                    <a:bodyPr/>
                    <a:lstStyle/>
                    <a:p>
                      <a:pPr latinLnBrk="1"/>
                      <a:r>
                        <a:rPr lang="ru-RU" altLang="ko-KR" dirty="0" smtClean="0"/>
                        <a:t>Wang Jigang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Task, SA, Chief of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Comp.science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64785"/>
                  </a:ext>
                </a:extLst>
              </a:tr>
              <a:tr h="1370688">
                <a:tc>
                  <a:txBody>
                    <a:bodyPr/>
                    <a:lstStyle/>
                    <a:p>
                      <a:pPr latinLnBrk="1"/>
                      <a:r>
                        <a:rPr lang="ru-RU" altLang="ko-KR" dirty="0" smtClean="0"/>
                        <a:t>Lee Jae ho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Support Task, Proposal document support, SA, Development lead.</a:t>
                      </a:r>
                      <a:endParaRPr lang="ko-KR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Comp.science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22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59491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Team project on ‘Snakes-Multiplayer Intelligent Snake Game’ &gt;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866050" y="2325756"/>
            <a:ext cx="4266754" cy="32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88749-F504-4304-874B-A55B70EC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262" y="380831"/>
            <a:ext cx="6960573" cy="868568"/>
          </a:xfrm>
        </p:spPr>
        <p:txBody>
          <a:bodyPr/>
          <a:lstStyle/>
          <a:p>
            <a:r>
              <a:rPr lang="ru-RU" dirty="0" err="1"/>
              <a:t>Evolution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B0E470-A25D-4E1F-BC7E-FC728934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274" y="4452232"/>
            <a:ext cx="2940050" cy="763167"/>
          </a:xfrm>
        </p:spPr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nokia</a:t>
            </a:r>
          </a:p>
        </p:txBody>
      </p:sp>
      <p:pic>
        <p:nvPicPr>
          <p:cNvPr id="12" name="Рисунок 12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0ECED52-CF0F-4819-B29B-DB25B6D519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19671" b="19671"/>
          <a:stretch/>
        </p:blipFill>
        <p:spPr>
          <a:xfrm>
            <a:off x="3792659" y="1764102"/>
            <a:ext cx="3143848" cy="2357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D66F251-9114-4084-A6EC-250EEF0D61F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83143" y="5344796"/>
            <a:ext cx="1401672" cy="371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/>
              <a:t>1997 </a:t>
            </a:r>
            <a:r>
              <a:rPr lang="ru-RU" sz="1800" dirty="0" err="1"/>
              <a:t>year</a:t>
            </a:r>
          </a:p>
        </p:txBody>
      </p:sp>
      <p:pic>
        <p:nvPicPr>
          <p:cNvPr id="14" name="Рисунок 14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05B3B00-C249-4B80-A356-A8D05AF75A3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t="15330" b="15330"/>
          <a:stretch/>
        </p:blipFill>
        <p:spPr>
          <a:xfrm>
            <a:off x="50620" y="1835989"/>
            <a:ext cx="3476863" cy="2285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6A9F9946-F927-4F11-9ED4-9E1215E17AD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51304" y="4439021"/>
            <a:ext cx="993465" cy="386020"/>
          </a:xfrm>
        </p:spPr>
        <p:txBody>
          <a:bodyPr>
            <a:noAutofit/>
          </a:bodyPr>
          <a:lstStyle/>
          <a:p>
            <a:r>
              <a:rPr lang="ru-RU" sz="2000" dirty="0"/>
              <a:t>2006</a:t>
            </a:r>
          </a:p>
        </p:txBody>
      </p:sp>
      <p:pic>
        <p:nvPicPr>
          <p:cNvPr id="16" name="Рисунок 16" descr="Изображение выглядит как компьютер, внутренний, клавиатура, стол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B724FBE-993A-4AA3-B23E-09D35C41C62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206" b="206"/>
          <a:stretch/>
        </p:blipFill>
        <p:spPr>
          <a:xfrm>
            <a:off x="7124699" y="1663461"/>
            <a:ext cx="3190905" cy="2070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8CF1FCA0-DD64-413F-A297-37C7363B32F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432915" y="4453397"/>
            <a:ext cx="851281" cy="429152"/>
          </a:xfrm>
        </p:spPr>
        <p:txBody>
          <a:bodyPr>
            <a:normAutofit/>
          </a:bodyPr>
          <a:lstStyle/>
          <a:p>
            <a:r>
              <a:rPr lang="ru-RU" sz="20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6485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9EC4-D626-46C5-941D-E6F5597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Why snake game?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 descr="Изображение выглядит как внутренний, стол, человек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98BC9A5-CFAE-46F9-B887-F448D4D0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84809"/>
            <a:ext cx="5450557" cy="40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55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B761-497D-4731-B1AE-AC7352F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06" y="2623699"/>
            <a:ext cx="5062761" cy="9548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800" b="1" dirty="0" err="1"/>
              <a:t>Run</a:t>
            </a:r>
            <a:r>
              <a:rPr lang="ru-RU" sz="4800" b="1" dirty="0"/>
              <a:t> </a:t>
            </a:r>
            <a:r>
              <a:rPr lang="ru-RU" sz="4800" b="1" dirty="0" err="1"/>
              <a:t>The</a:t>
            </a:r>
            <a:r>
              <a:rPr lang="ru-RU" sz="4800" b="1" dirty="0"/>
              <a:t> </a:t>
            </a:r>
            <a:r>
              <a:rPr lang="ru-RU" sz="4800" b="1" dirty="0" err="1"/>
              <a:t>Game</a:t>
            </a:r>
            <a:r>
              <a:rPr lang="ru-RU" sz="4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53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58F3-037D-4219-954F-47211B7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02" y="352076"/>
            <a:ext cx="5048384" cy="854191"/>
          </a:xfrm>
        </p:spPr>
        <p:txBody>
          <a:bodyPr/>
          <a:lstStyle/>
          <a:p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AA276-3C5A-4A5F-85BF-6FB86BE6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324" y="1219199"/>
            <a:ext cx="1523508" cy="403735"/>
          </a:xfrm>
        </p:spPr>
        <p:txBody>
          <a:bodyPr/>
          <a:lstStyle/>
          <a:p>
            <a:r>
              <a:rPr lang="ru-RU" dirty="0" err="1"/>
              <a:t>Libraries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1BEB68-8DDB-4537-BEE8-E8F19E13F4D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49897" y="2264433"/>
            <a:ext cx="3329916" cy="3833754"/>
          </a:xfrm>
        </p:spPr>
        <p:txBody>
          <a:bodyPr/>
          <a:lstStyle/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&lt;</a:t>
            </a:r>
            <a:r>
              <a:rPr lang="ru-RU" sz="1600" dirty="0" err="1"/>
              <a:t>stdio.h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curses.h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stdlib.h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malloc.h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sys</a:t>
            </a:r>
            <a:r>
              <a:rPr lang="ru-RU" sz="1600" dirty="0"/>
              <a:t>/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unistd.h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signal.h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A05696-E781-4897-8C15-6666C71F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69282" y="1132937"/>
            <a:ext cx="1771675" cy="489998"/>
          </a:xfrm>
        </p:spPr>
        <p:txBody>
          <a:bodyPr/>
          <a:lstStyle/>
          <a:p>
            <a:r>
              <a:rPr lang="ru-RU" dirty="0" err="1"/>
              <a:t>Functions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5FD4E1-6ABF-4AA0-9660-2EB9530F12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686201" y="1689341"/>
            <a:ext cx="3334982" cy="48832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initsnake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interface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getInput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CreatFood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insertNode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x , </a:t>
            </a:r>
            <a:r>
              <a:rPr lang="ru-RU" sz="1600" dirty="0" err="1"/>
              <a:t>int</a:t>
            </a:r>
            <a:r>
              <a:rPr lang="ru-RU" sz="1600" dirty="0"/>
              <a:t> y);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deleteNode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set_ticker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printS_b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printrefresh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snakeInformation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gameover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i);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C2DB61-D689-4402-86D3-86453AFEF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219200"/>
            <a:ext cx="976793" cy="403734"/>
          </a:xfrm>
        </p:spPr>
        <p:txBody>
          <a:bodyPr/>
          <a:lstStyle/>
          <a:p>
            <a:r>
              <a:rPr lang="ru-RU" dirty="0" err="1"/>
              <a:t>Main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522D15B-FCDD-442E-B7B4-A3C1756D07D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264434"/>
            <a:ext cx="3593471" cy="3991904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/>
              <a:t>main</a:t>
            </a:r>
            <a:r>
              <a:rPr lang="ru-RU" sz="1800" dirty="0"/>
              <a:t>()</a:t>
            </a:r>
            <a:endParaRPr lang="ru-RU" sz="1800"/>
          </a:p>
          <a:p>
            <a:r>
              <a:rPr lang="ru-RU" sz="1800" dirty="0"/>
              <a:t>{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initscr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initsnake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signal</a:t>
            </a:r>
            <a:r>
              <a:rPr lang="ru-RU" sz="1800" dirty="0"/>
              <a:t>(</a:t>
            </a:r>
            <a:r>
              <a:rPr lang="ru-RU" sz="1800" dirty="0" err="1"/>
              <a:t>SIGALRM,printrefresh</a:t>
            </a:r>
            <a:r>
              <a:rPr lang="ru-RU" sz="1800" dirty="0"/>
              <a:t>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getInput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endwin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return</a:t>
            </a:r>
            <a:r>
              <a:rPr lang="ru-RU" sz="1800" dirty="0"/>
              <a:t> 0;</a:t>
            </a:r>
            <a:endParaRPr lang="ru-RU" sz="1800"/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7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51764" y="2154665"/>
            <a:ext cx="2455102" cy="2693096"/>
            <a:chOff x="3294345" y="1302707"/>
            <a:chExt cx="2455102" cy="2693096"/>
          </a:xfrm>
        </p:grpSpPr>
        <p:sp>
          <p:nvSpPr>
            <p:cNvPr id="2" name="직사각형 1"/>
            <p:cNvSpPr/>
            <p:nvPr/>
          </p:nvSpPr>
          <p:spPr>
            <a:xfrm>
              <a:off x="3294345" y="1302707"/>
              <a:ext cx="2455102" cy="269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38811" y="1302707"/>
              <a:ext cx="176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coord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82652" y="2229633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82652" y="2997038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35554" y="2268684"/>
            <a:ext cx="2455102" cy="2693096"/>
            <a:chOff x="3294345" y="1302707"/>
            <a:chExt cx="2455102" cy="2693096"/>
          </a:xfrm>
        </p:grpSpPr>
        <p:sp>
          <p:nvSpPr>
            <p:cNvPr id="12" name="직사각형 11"/>
            <p:cNvSpPr/>
            <p:nvPr/>
          </p:nvSpPr>
          <p:spPr>
            <a:xfrm>
              <a:off x="3294345" y="1302707"/>
              <a:ext cx="2455102" cy="269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8811" y="1302707"/>
              <a:ext cx="176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82652" y="1751799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82652" y="2340159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82652" y="2905024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2652" y="3462162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next</a:t>
              </a:r>
              <a:endParaRPr lang="ko-KR" altLang="en-US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35" y="2268684"/>
            <a:ext cx="236253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6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63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02881" y="-816429"/>
            <a:ext cx="6998919" cy="8870665"/>
          </a:xfrm>
          <a:prstGeom prst="ellipse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8" y="1770795"/>
            <a:ext cx="4163006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2B950-9C36-1347-A1E1-D81BB763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40" y="1634672"/>
            <a:ext cx="5257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205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Century Gothic</vt:lpstr>
      <vt:lpstr>Wingdings 3</vt:lpstr>
      <vt:lpstr>Ион</vt:lpstr>
      <vt:lpstr>    Lingvin snakegame</vt:lpstr>
      <vt:lpstr>PowerPoint Presentation</vt:lpstr>
      <vt:lpstr>Evolution of snake game</vt:lpstr>
      <vt:lpstr>Why snake game?</vt:lpstr>
      <vt:lpstr>Run The Game!</vt:lpstr>
      <vt:lpstr>Structure of 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257</cp:revision>
  <dcterms:created xsi:type="dcterms:W3CDTF">2013-07-31T16:30:56Z</dcterms:created>
  <dcterms:modified xsi:type="dcterms:W3CDTF">2018-12-18T15:36:21Z</dcterms:modified>
</cp:coreProperties>
</file>