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512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BCB7-237F-9755-EDCC-C19C82300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E0E1A-48A7-6583-707B-49C286523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64BF7-7856-3E90-CBC6-FE3D2A60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8BA-A45E-FA4A-909F-7764068572C6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E01C7-F385-F189-57FB-19E0F7A0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56A60-98CC-5BFA-DE6D-D23403BE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CA60-5D51-364F-B189-9C806DCB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7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1D9D-B1A3-CF3E-A18D-20BCC5AA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491FE-5887-7C95-F957-37ABF2BCD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80023-6375-5D0F-0638-F1A26321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8BA-A45E-FA4A-909F-7764068572C6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9C912-1D5C-5FD7-EA20-B0E98081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68C26-049A-66CF-AE78-5F329ADE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CA60-5D51-364F-B189-9C806DCB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6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C553D-D969-C7D1-D146-AA52603D9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FF590-67E0-98BA-C277-E580CF450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78CF-7F2E-4681-2D23-3B875D08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8BA-A45E-FA4A-909F-7764068572C6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B678-A56B-3352-326A-EA9C54A5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3D57-4C38-C9F0-F4A3-99CE71A8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CA60-5D51-364F-B189-9C806DCB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5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CA99-4C73-26B4-2C8B-39C9097A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30303-3CAB-7239-3B3C-EE813C956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6AC0D-B4D9-754F-4BE0-417BB351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8BA-A45E-FA4A-909F-7764068572C6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262EB-897A-9894-EE4D-FFD81F40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B3241-A12C-D3E5-CF89-38AC8C5D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CA60-5D51-364F-B189-9C806DCB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B91D-B3F9-D6D5-7FB7-8200D7EE6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94C6-0C31-C385-E329-E616FA6BC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7D7C5-73EB-6AAA-1523-8E034D68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8BA-A45E-FA4A-909F-7764068572C6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E8F1A-4D49-93E5-B065-17556FBE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A639-965B-F226-CA7B-2BA36D96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CA60-5D51-364F-B189-9C806DCB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4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A471-FCD9-DFD5-5A79-114F6CD6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A5F29-4C72-CCB2-6987-A07E18EA8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A2C8D-C5FD-76C6-A0CD-A5A971FD7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59BA7-F052-2686-6066-922B805B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8BA-A45E-FA4A-909F-7764068572C6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D12AB-03C9-DC60-7A95-5ECFF0B4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C66B6-8456-A373-82AE-26B98EF9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CA60-5D51-364F-B189-9C806DCB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2843-6C04-06FB-DEAB-EE0188F3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60FB7-D8ED-A78B-E2DA-FB2B3D247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0403A-03DC-88D7-517D-63F5FB887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B8BD1-5396-3675-994B-560E8E75D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E63AE-B77D-D4B1-ECC7-7ABBD1B68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AE353-36E7-C4A3-6B34-D8C7387F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8BA-A45E-FA4A-909F-7764068572C6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67204-6B2A-465A-13D7-7534CC6A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94CF5-82AE-3D95-9FD7-51971489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CA60-5D51-364F-B189-9C806DCB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0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824A-C971-30FB-53E6-553A4F74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E59D9-4A7D-B0F1-3506-EA72C20D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8BA-A45E-FA4A-909F-7764068572C6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298AD-D033-80E1-627B-08C4AF93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1BDBC-C42E-760C-051B-821E611F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CA60-5D51-364F-B189-9C806DCB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0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5D314-A1D6-D1C7-7D87-6ACABA4A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8BA-A45E-FA4A-909F-7764068572C6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03C40-614D-1ADD-9029-A2647635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BC89C-AD91-4CFC-D766-ED7A4CE3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CA60-5D51-364F-B189-9C806DCB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0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2C95-B981-991C-2C4A-0BE8E481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49B23-B21F-0C3D-D58E-00BA3F247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B1AA7-4E60-181F-6CA6-EE98F26C3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588B8-1BEF-B336-0B60-C6E6477A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8BA-A45E-FA4A-909F-7764068572C6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C8717-3B8A-93D4-71E1-27E20A40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F5BE3-73CC-AEC2-102B-1735BE16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CA60-5D51-364F-B189-9C806DCB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0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50A0-9F9C-AF21-64E4-E5816B947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49B4F-230F-7845-84F7-33969A595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ED4BC-8925-A64B-FF5B-F7F9D0EC1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055E3-CBEE-B51C-6479-3A8BA886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8BA-A45E-FA4A-909F-7764068572C6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00F0A-9DB2-2553-283B-11E90AD8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BFF01-BAD0-4F02-C315-33533042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CA60-5D51-364F-B189-9C806DCB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7CB0C-9D66-0559-BEE9-BB920196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CF9D6-CEB0-9BF7-BBF3-3D70C6493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94317-9888-2186-7BD6-150669D7E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3B8BA-A45E-FA4A-909F-7764068572C6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326B0-4BA3-6545-16A3-F326A0E4C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51C7F-C6CB-08C1-2B4F-6DB9C4680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6CA60-5D51-364F-B189-9C806DCB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0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8D1AD6-7292-C0A5-97C9-7F86B351C001}"/>
              </a:ext>
            </a:extLst>
          </p:cNvPr>
          <p:cNvGrpSpPr/>
          <p:nvPr/>
        </p:nvGrpSpPr>
        <p:grpSpPr>
          <a:xfrm>
            <a:off x="2057400" y="1868556"/>
            <a:ext cx="9690652" cy="2332383"/>
            <a:chOff x="2057400" y="1868556"/>
            <a:chExt cx="9690652" cy="2332383"/>
          </a:xfrm>
        </p:grpSpPr>
        <p:pic>
          <p:nvPicPr>
            <p:cNvPr id="5" name="Picture 4" descr="Shape&#10;&#10;Description automatically generated">
              <a:extLst>
                <a:ext uri="{FF2B5EF4-FFF2-40B4-BE49-F238E27FC236}">
                  <a16:creationId xmlns:a16="http://schemas.microsoft.com/office/drawing/2014/main" id="{C5F5DD9C-B3FD-75EE-F519-73276461A1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487" b="34974"/>
            <a:stretch/>
          </p:blipFill>
          <p:spPr>
            <a:xfrm>
              <a:off x="2057400" y="2292626"/>
              <a:ext cx="9690652" cy="1908313"/>
            </a:xfrm>
            <a:prstGeom prst="rect">
              <a:avLst/>
            </a:prstGeom>
          </p:spPr>
        </p:pic>
        <p:pic>
          <p:nvPicPr>
            <p:cNvPr id="6" name="Picture 5" descr="Shape&#10;&#10;Description automatically generated">
              <a:extLst>
                <a:ext uri="{FF2B5EF4-FFF2-40B4-BE49-F238E27FC236}">
                  <a16:creationId xmlns:a16="http://schemas.microsoft.com/office/drawing/2014/main" id="{336F6B1A-239D-1843-36C1-13861E313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231" b="88205"/>
            <a:stretch/>
          </p:blipFill>
          <p:spPr>
            <a:xfrm>
              <a:off x="2057400" y="1868556"/>
              <a:ext cx="9690652" cy="424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07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36E3506-5AD2-3665-38D7-66DF12F0131C}"/>
              </a:ext>
            </a:extLst>
          </p:cNvPr>
          <p:cNvGrpSpPr/>
          <p:nvPr/>
        </p:nvGrpSpPr>
        <p:grpSpPr>
          <a:xfrm>
            <a:off x="2144487" y="1317172"/>
            <a:ext cx="8066313" cy="2373085"/>
            <a:chOff x="2144487" y="1317172"/>
            <a:chExt cx="8066313" cy="237308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B23AEB-7E76-71B4-398E-9A7791A1872C}"/>
                </a:ext>
              </a:extLst>
            </p:cNvPr>
            <p:cNvSpPr/>
            <p:nvPr/>
          </p:nvSpPr>
          <p:spPr>
            <a:xfrm>
              <a:off x="2144487" y="1317172"/>
              <a:ext cx="8066313" cy="22533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Shape&#10;&#10;Description automatically generated">
              <a:extLst>
                <a:ext uri="{FF2B5EF4-FFF2-40B4-BE49-F238E27FC236}">
                  <a16:creationId xmlns:a16="http://schemas.microsoft.com/office/drawing/2014/main" id="{A3FECB3A-DD2A-A386-A7C2-3DCBB68C9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875" t="35715" r="11639" b="34226"/>
            <a:stretch/>
          </p:blipFill>
          <p:spPr>
            <a:xfrm>
              <a:off x="2144487" y="1589314"/>
              <a:ext cx="7913914" cy="2100943"/>
            </a:xfrm>
            <a:prstGeom prst="rect">
              <a:avLst/>
            </a:prstGeom>
          </p:spPr>
        </p:pic>
        <p:pic>
          <p:nvPicPr>
            <p:cNvPr id="6" name="Picture 5" descr="Shape&#10;&#10;Description automatically generated">
              <a:extLst>
                <a:ext uri="{FF2B5EF4-FFF2-40B4-BE49-F238E27FC236}">
                  <a16:creationId xmlns:a16="http://schemas.microsoft.com/office/drawing/2014/main" id="{AC63C19C-E79E-6C2C-58CE-A3A6B7AF0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559" t="7239" r="14463" b="89100"/>
            <a:stretch/>
          </p:blipFill>
          <p:spPr>
            <a:xfrm>
              <a:off x="2253347" y="1317172"/>
              <a:ext cx="7511139" cy="2721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146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DCD447A-4997-5A46-A355-399F916CD4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4" t="1988" r="929"/>
          <a:stretch/>
        </p:blipFill>
        <p:spPr>
          <a:xfrm>
            <a:off x="2307772" y="478970"/>
            <a:ext cx="5442858" cy="4294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671463-334A-D4E4-51F7-D7AC63B31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140" y="4673597"/>
            <a:ext cx="790121" cy="4254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574B5A-0FFC-00BF-7F61-4C5AF0EEE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992" y="2721122"/>
            <a:ext cx="361952" cy="5228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6E08E1-DEE2-CBFE-6D9A-AEB4975CF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16102"/>
            <a:ext cx="361952" cy="5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7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 lingwei</dc:creator>
  <cp:lastModifiedBy>zhu lingwei</cp:lastModifiedBy>
  <cp:revision>2</cp:revision>
  <dcterms:created xsi:type="dcterms:W3CDTF">2023-05-01T23:26:57Z</dcterms:created>
  <dcterms:modified xsi:type="dcterms:W3CDTF">2023-05-03T21:44:31Z</dcterms:modified>
</cp:coreProperties>
</file>