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9C5FB-8712-B0DB-004F-B134FF15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873DED-9F42-F499-FD1E-358ECC75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059E9-7FD3-FE8D-1FF1-6E5BEBF1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BA1CA-F4AA-18CC-FC9F-08D8AB11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139B6-C95D-B7FE-BEA4-4CC0BC34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6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8C25B-D23A-4BB1-E887-0F9FFE3D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82419-B1AA-C23B-3A21-69A87F9C4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5E4DF-1B54-F118-24BC-E96DC748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10D77-2A36-997A-6CAA-DBA97B0F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3DB71-FAA3-A142-CC42-26E48F50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0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33CC1-DEA8-7DC1-E26C-13583DD67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BCB028-8B83-14D9-6BD0-89C90B17B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D604A-F0ED-6284-3BC1-9753B63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4ED76-C4BD-7D92-90BD-6B35951E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74937-3DA6-594A-F78B-84965284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DBD5C-11EE-2B0B-C48D-8DC3801E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33BFC-DB80-BE18-D291-37B4437C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6A319-D30B-CE93-7442-B83C3B60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C3BAC-D3FE-A9CA-BC78-5B7E7A39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9665B-C950-B916-4D2E-CFB5D757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8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2593-5C89-31E5-3E52-1D1C1A90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2959A-DCC8-9EAA-DAE1-44B03B59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079EA-48C8-A31E-8983-2250CCAF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E30A5-0DF8-4A09-7105-3628F16D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3E76A-D16D-07F1-8ED7-234142D4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1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CE10C-CE08-9E3D-853C-5CCA1B22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97EDE-3CED-EF16-E5B5-EDBBAFB1F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DF25F-CC69-CE7D-04A0-D2D3EC11E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F7578-F402-3674-DEEB-2454DA2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BF4B2-7E44-ED54-91CA-85E71EF3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B34DC-1748-E227-97D3-A25D5AEE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4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AA71-6C0F-1665-514A-186945BF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23C4A-9C55-9704-F29D-39894EE29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8E680D-B941-060F-69D8-FAFFF3F4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0A40B1-E65B-949B-B551-6D32E42F7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506997-B1DA-D9DE-0AD3-99B7AAC95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8CFEC-81B7-AC4B-12F4-420ED3A8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6B89BE-CACE-6B62-AF30-BEC2B970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D7EF20-C76C-5E83-454E-5B7B114B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1B72-092E-0A7D-9128-8A8528DD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E2E23E-7E68-4435-D9C1-03C5AE6A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B0151-A8E3-23B9-5340-6809EE81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CBC26-AD5E-42E9-D852-9D0F9766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3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181A7C-B8E5-5B46-AC7A-D67389C9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29B0E-EEDA-3F53-0DA4-E5FA5E12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53D1F-11FB-8B48-EC5D-5624C1C7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1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69449-EF63-B293-409E-DB14AA2E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99352-0C35-E23D-C0EC-27F0221D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323F8-7B1D-A8E6-0F7F-AE7D795D4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E773B-D023-51C9-FC92-984456AF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9BC07-A5F0-9FD5-44BC-EC8FE0D7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B4768-A253-E72D-BB14-4BA62B21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559B2-478C-3B78-C638-F59187B3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A28141-BA43-245C-6BA5-ACDB754E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530A4-B597-7BA8-96B4-164C15B4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0AB6F-17FC-9CF8-7AF3-D26E8FF9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E70D3-5500-64BB-89D6-F9C13AF0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C1CA5-2FDC-0AF6-4740-1463CA50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F5FA0F-AA1C-8CF4-545B-51FA1B22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7C05F-1FD2-0A98-1D30-FED31D40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AD914-0B58-8A90-2966-3AB2D63F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0161-08C7-43AA-978D-336E8B8A2B2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A0A3-3B23-0A96-8E06-E3CD934C7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77925-5B31-45E6-0239-919B2C8DD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8515-EA2C-4C08-9E93-EB513CE8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2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3B3725-3ACE-05E3-5304-B2174C7824C6}"/>
              </a:ext>
            </a:extLst>
          </p:cNvPr>
          <p:cNvSpPr txBox="1"/>
          <p:nvPr/>
        </p:nvSpPr>
        <p:spPr>
          <a:xfrm>
            <a:off x="147782" y="41062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正弦波激励，粒子响应方式为阶跃函数，加上偏置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AA89C9-222B-6A6A-7C73-9F588C5F3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2" r="7920"/>
          <a:stretch/>
        </p:blipFill>
        <p:spPr>
          <a:xfrm>
            <a:off x="3068918" y="1742568"/>
            <a:ext cx="2481330" cy="1923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BBEE6F-C20A-F4F1-3D8C-DA79E3FAB6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r="8079"/>
          <a:stretch/>
        </p:blipFill>
        <p:spPr>
          <a:xfrm>
            <a:off x="283105" y="1756052"/>
            <a:ext cx="2589886" cy="189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B3CA91-CF18-CD71-8F59-D8AC68DB1C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1" r="7273"/>
          <a:stretch/>
        </p:blipFill>
        <p:spPr>
          <a:xfrm>
            <a:off x="5989009" y="1756052"/>
            <a:ext cx="2611920" cy="1954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B1D513A-430B-10FC-1009-586F63F5B12C}"/>
              </a:ext>
            </a:extLst>
          </p:cNvPr>
          <p:cNvSpPr txBox="1"/>
          <p:nvPr/>
        </p:nvSpPr>
        <p:spPr>
          <a:xfrm>
            <a:off x="446969" y="39906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无偏执阶跃响应方式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F50F00-28A7-1987-E2F3-459E67F77F14}"/>
              </a:ext>
            </a:extLst>
          </p:cNvPr>
          <p:cNvSpPr txBox="1"/>
          <p:nvPr/>
        </p:nvSpPr>
        <p:spPr>
          <a:xfrm>
            <a:off x="2687524" y="3959272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一个方向增加</a:t>
            </a:r>
            <a:r>
              <a:rPr lang="en-US" altLang="zh-CN" dirty="0"/>
              <a:t>1/5</a:t>
            </a:r>
            <a:r>
              <a:rPr lang="zh-CN" altLang="en-US" dirty="0"/>
              <a:t>激励幅度偏置场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C0EEF5-71B2-6F50-8F6F-BD5A32B16CE7}"/>
              </a:ext>
            </a:extLst>
          </p:cNvPr>
          <p:cNvSpPr txBox="1"/>
          <p:nvPr/>
        </p:nvSpPr>
        <p:spPr>
          <a:xfrm>
            <a:off x="7002415" y="395000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2/5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175256-D80E-6162-14FA-AC1E5092AAFD}"/>
              </a:ext>
            </a:extLst>
          </p:cNvPr>
          <p:cNvSpPr txBox="1"/>
          <p:nvPr/>
        </p:nvSpPr>
        <p:spPr>
          <a:xfrm>
            <a:off x="647685" y="4851288"/>
            <a:ext cx="1068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无任何偏执时，阶跃响应的粒子奇次谐波幅度相等，偶次谐波幅值相等，增加偏置磁场后，随着偏置场的增加，奇次谐波幅值递减，并且随着偏置场的增加衰减变快，偶次谐波则恰好相反。但是偶次谐波幅值并不是一直增加，增大到</a:t>
            </a:r>
            <a:r>
              <a:rPr lang="en-US" altLang="zh-CN" b="1" dirty="0"/>
              <a:t>3/5</a:t>
            </a:r>
            <a:r>
              <a:rPr lang="zh-CN" altLang="en-US" b="1" dirty="0"/>
              <a:t>激励场幅度后，八次谐波减小，四六次谐波幅值达到最大。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06E9054-35BD-CB4F-F58A-390ABF26BEAE}"/>
              </a:ext>
            </a:extLst>
          </p:cNvPr>
          <p:cNvCxnSpPr>
            <a:cxnSpLocks/>
          </p:cNvCxnSpPr>
          <p:nvPr/>
        </p:nvCxnSpPr>
        <p:spPr>
          <a:xfrm flipH="1" flipV="1">
            <a:off x="794327" y="2639445"/>
            <a:ext cx="268911" cy="1279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00BCBAA-C53C-0C76-74A2-409AF6348087}"/>
              </a:ext>
            </a:extLst>
          </p:cNvPr>
          <p:cNvCxnSpPr>
            <a:cxnSpLocks/>
          </p:cNvCxnSpPr>
          <p:nvPr/>
        </p:nvCxnSpPr>
        <p:spPr>
          <a:xfrm flipH="1" flipV="1">
            <a:off x="3562350" y="2461014"/>
            <a:ext cx="547832" cy="152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D181A1C-19DB-64C8-A02B-E3AC935FBF4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259858" y="3580669"/>
            <a:ext cx="514885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224C8813-F369-1704-00E5-24575AD13C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r="8156"/>
          <a:stretch/>
        </p:blipFill>
        <p:spPr>
          <a:xfrm>
            <a:off x="9039689" y="1726094"/>
            <a:ext cx="2621687" cy="2035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31EEBFD-544D-2FC9-84B3-9AAC0323437F}"/>
              </a:ext>
            </a:extLst>
          </p:cNvPr>
          <p:cNvSpPr txBox="1"/>
          <p:nvPr/>
        </p:nvSpPr>
        <p:spPr>
          <a:xfrm>
            <a:off x="10152090" y="395927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3/5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E5AA4E7-0D1D-FDF3-8F1C-1DFB50876BB2}"/>
              </a:ext>
            </a:extLst>
          </p:cNvPr>
          <p:cNvCxnSpPr>
            <a:cxnSpLocks/>
          </p:cNvCxnSpPr>
          <p:nvPr/>
        </p:nvCxnSpPr>
        <p:spPr>
          <a:xfrm flipV="1">
            <a:off x="10409532" y="3652546"/>
            <a:ext cx="420393" cy="269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B64741-F699-CE32-67E9-521FE6EC8E99}"/>
              </a:ext>
            </a:extLst>
          </p:cNvPr>
          <p:cNvSpPr txBox="1"/>
          <p:nvPr/>
        </p:nvSpPr>
        <p:spPr>
          <a:xfrm>
            <a:off x="147782" y="410624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正弦波激励，粒子响应方式为线性函数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226044-709A-D62A-09D9-A63D4FD5D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r="8406"/>
          <a:stretch/>
        </p:blipFill>
        <p:spPr>
          <a:xfrm>
            <a:off x="684669" y="1446970"/>
            <a:ext cx="4536260" cy="3504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CE8ED5-7158-3489-786E-DB18D085CA04}"/>
              </a:ext>
            </a:extLst>
          </p:cNvPr>
          <p:cNvSpPr txBox="1"/>
          <p:nvPr/>
        </p:nvSpPr>
        <p:spPr>
          <a:xfrm>
            <a:off x="1106554" y="521165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线性区域激励场幅度范围占比</a:t>
            </a:r>
            <a:r>
              <a:rPr lang="en-US" altLang="zh-CN" dirty="0"/>
              <a:t>0.1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DEFE2C-61AB-471F-19D1-94E2CA023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r="8528"/>
          <a:stretch/>
        </p:blipFill>
        <p:spPr>
          <a:xfrm>
            <a:off x="6756165" y="1446970"/>
            <a:ext cx="4557320" cy="3504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1836DA-14C7-FDA6-96CF-2793FB391F1F}"/>
              </a:ext>
            </a:extLst>
          </p:cNvPr>
          <p:cNvSpPr txBox="1"/>
          <p:nvPr/>
        </p:nvSpPr>
        <p:spPr>
          <a:xfrm>
            <a:off x="7494913" y="521165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线性区域激励场幅度范围占比</a:t>
            </a:r>
            <a:r>
              <a:rPr lang="en-US" altLang="zh-CN" dirty="0"/>
              <a:t>0.5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142767-A0E7-5C0D-311A-132C1D46D275}"/>
              </a:ext>
            </a:extLst>
          </p:cNvPr>
          <p:cNvCxnSpPr>
            <a:cxnSpLocks/>
          </p:cNvCxnSpPr>
          <p:nvPr/>
        </p:nvCxnSpPr>
        <p:spPr>
          <a:xfrm flipH="1" flipV="1">
            <a:off x="1514475" y="2381250"/>
            <a:ext cx="990600" cy="2647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93B22D8-5C52-F17C-C922-972CB3D510CC}"/>
              </a:ext>
            </a:extLst>
          </p:cNvPr>
          <p:cNvCxnSpPr>
            <a:cxnSpLocks/>
          </p:cNvCxnSpPr>
          <p:nvPr/>
        </p:nvCxnSpPr>
        <p:spPr>
          <a:xfrm flipH="1" flipV="1">
            <a:off x="7781925" y="2303114"/>
            <a:ext cx="1028700" cy="2908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02A2494-2712-9690-0DEE-55571FDDEE67}"/>
              </a:ext>
            </a:extLst>
          </p:cNvPr>
          <p:cNvSpPr txBox="1"/>
          <p:nvPr/>
        </p:nvSpPr>
        <p:spPr>
          <a:xfrm>
            <a:off x="1001781" y="5744630"/>
            <a:ext cx="1068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占比</a:t>
            </a:r>
            <a:r>
              <a:rPr lang="en-US" altLang="zh-CN" b="1" dirty="0"/>
              <a:t>0.1</a:t>
            </a:r>
            <a:r>
              <a:rPr lang="zh-CN" altLang="en-US" b="1" dirty="0"/>
              <a:t>时与阶跃函数相似，占比增加高次谐波幅度减小，占比到</a:t>
            </a:r>
            <a:r>
              <a:rPr lang="en-US" altLang="zh-CN" b="1" dirty="0"/>
              <a:t>0.6</a:t>
            </a:r>
            <a:r>
              <a:rPr lang="zh-CN" altLang="en-US" b="1" dirty="0"/>
              <a:t>时第五次谐波消失</a:t>
            </a:r>
          </a:p>
        </p:txBody>
      </p:sp>
    </p:spTree>
    <p:extLst>
      <p:ext uri="{BB962C8B-B14F-4D97-AF65-F5344CB8AC3E}">
        <p14:creationId xmlns:p14="http://schemas.microsoft.com/office/powerpoint/2010/main" val="34779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842807-0F98-340F-AA91-E07697EB30BA}"/>
              </a:ext>
            </a:extLst>
          </p:cNvPr>
          <p:cNvSpPr txBox="1"/>
          <p:nvPr/>
        </p:nvSpPr>
        <p:spPr>
          <a:xfrm>
            <a:off x="147782" y="410624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正弦波激励，粒子响应方式为线性函数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64B0C7-8730-DC66-09BF-1EC1DA048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r="8614"/>
          <a:stretch/>
        </p:blipFill>
        <p:spPr>
          <a:xfrm>
            <a:off x="847725" y="1557337"/>
            <a:ext cx="4845587" cy="3743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7F4691-CBC2-FA8A-00F7-93685AE8F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8" r="9533"/>
          <a:stretch/>
        </p:blipFill>
        <p:spPr>
          <a:xfrm>
            <a:off x="6436683" y="1483933"/>
            <a:ext cx="4845587" cy="3816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7EB0EC4-660D-6F55-8D54-732D175FDD68}"/>
              </a:ext>
            </a:extLst>
          </p:cNvPr>
          <p:cNvSpPr txBox="1"/>
          <p:nvPr/>
        </p:nvSpPr>
        <p:spPr>
          <a:xfrm>
            <a:off x="1106554" y="521165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线性区域激励场幅度范围占比</a:t>
            </a:r>
            <a:r>
              <a:rPr lang="en-US" altLang="zh-CN" dirty="0"/>
              <a:t>0.6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780A76-5733-65EE-7FB7-53936D9E520F}"/>
              </a:ext>
            </a:extLst>
          </p:cNvPr>
          <p:cNvSpPr txBox="1"/>
          <p:nvPr/>
        </p:nvSpPr>
        <p:spPr>
          <a:xfrm>
            <a:off x="7119256" y="521165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线性区域激励场幅度范围占比</a:t>
            </a:r>
            <a:r>
              <a:rPr lang="en-US" altLang="zh-CN" dirty="0"/>
              <a:t>0.7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B3EF851-DFBC-8ACD-F744-AA95062E54A5}"/>
              </a:ext>
            </a:extLst>
          </p:cNvPr>
          <p:cNvCxnSpPr>
            <a:cxnSpLocks/>
          </p:cNvCxnSpPr>
          <p:nvPr/>
        </p:nvCxnSpPr>
        <p:spPr>
          <a:xfrm flipH="1" flipV="1">
            <a:off x="7323524" y="2381250"/>
            <a:ext cx="982276" cy="274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C247C3-F2EF-8F30-B654-33DF0006CD92}"/>
              </a:ext>
            </a:extLst>
          </p:cNvPr>
          <p:cNvCxnSpPr>
            <a:cxnSpLocks/>
          </p:cNvCxnSpPr>
          <p:nvPr/>
        </p:nvCxnSpPr>
        <p:spPr>
          <a:xfrm flipH="1" flipV="1">
            <a:off x="1514475" y="2381250"/>
            <a:ext cx="990600" cy="2647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151503-CCB0-ADAE-3574-E15563D97FD0}"/>
              </a:ext>
            </a:extLst>
          </p:cNvPr>
          <p:cNvSpPr txBox="1"/>
          <p:nvPr/>
        </p:nvSpPr>
        <p:spPr>
          <a:xfrm>
            <a:off x="147782" y="41062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正弦波激励，粒子响应方式为线性函数，再加上偏偏置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ADEE3B-2B5A-8989-0ADB-480771EB1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5" y="1330037"/>
            <a:ext cx="5181175" cy="3315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A7DED3-6E28-EE36-0BB3-714DDE230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55" y="1403782"/>
            <a:ext cx="4946073" cy="3168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09E50D-F58B-8E0F-70DE-D5F6C4399F94}"/>
              </a:ext>
            </a:extLst>
          </p:cNvPr>
          <p:cNvSpPr txBox="1"/>
          <p:nvPr/>
        </p:nvSpPr>
        <p:spPr>
          <a:xfrm>
            <a:off x="904338" y="4754206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线性区域激励场幅度范围占比</a:t>
            </a:r>
            <a:r>
              <a:rPr lang="en-US" altLang="zh-CN" dirty="0"/>
              <a:t>0.1 </a:t>
            </a:r>
            <a:r>
              <a:rPr lang="zh-CN" altLang="en-US" dirty="0"/>
              <a:t>不加偏置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EB26EF-9CDB-B0FC-187B-AA5CD231359B}"/>
              </a:ext>
            </a:extLst>
          </p:cNvPr>
          <p:cNvSpPr txBox="1"/>
          <p:nvPr/>
        </p:nvSpPr>
        <p:spPr>
          <a:xfrm>
            <a:off x="6195183" y="4754206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线性区域激励场幅度范围占比</a:t>
            </a:r>
            <a:r>
              <a:rPr lang="en-US" altLang="zh-CN" dirty="0"/>
              <a:t>0.1 </a:t>
            </a:r>
            <a:r>
              <a:rPr lang="zh-CN" altLang="en-US" dirty="0"/>
              <a:t>加</a:t>
            </a:r>
            <a:r>
              <a:rPr lang="en-US" altLang="zh-CN" dirty="0"/>
              <a:t>0.1</a:t>
            </a:r>
            <a:r>
              <a:rPr lang="zh-CN" altLang="en-US" dirty="0"/>
              <a:t>倍激励场偏置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2C4BDF-19F1-E038-C5C2-888C1DE1B9F2}"/>
              </a:ext>
            </a:extLst>
          </p:cNvPr>
          <p:cNvCxnSpPr>
            <a:cxnSpLocks/>
          </p:cNvCxnSpPr>
          <p:nvPr/>
        </p:nvCxnSpPr>
        <p:spPr>
          <a:xfrm flipH="1" flipV="1">
            <a:off x="1782618" y="2807855"/>
            <a:ext cx="1193511" cy="1943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912418-80CF-368E-445C-FD3ED0C988AF}"/>
              </a:ext>
            </a:extLst>
          </p:cNvPr>
          <p:cNvCxnSpPr>
            <a:cxnSpLocks/>
          </p:cNvCxnSpPr>
          <p:nvPr/>
        </p:nvCxnSpPr>
        <p:spPr>
          <a:xfrm flipH="1" flipV="1">
            <a:off x="7740048" y="2627966"/>
            <a:ext cx="1193511" cy="1943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EBB99B2-64CC-EE23-8544-A074561794BF}"/>
              </a:ext>
            </a:extLst>
          </p:cNvPr>
          <p:cNvSpPr txBox="1"/>
          <p:nvPr/>
        </p:nvSpPr>
        <p:spPr>
          <a:xfrm>
            <a:off x="966272" y="5454218"/>
            <a:ext cx="1068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与阶跃函数趋势类似</a:t>
            </a:r>
          </a:p>
        </p:txBody>
      </p:sp>
    </p:spTree>
    <p:extLst>
      <p:ext uri="{BB962C8B-B14F-4D97-AF65-F5344CB8AC3E}">
        <p14:creationId xmlns:p14="http://schemas.microsoft.com/office/powerpoint/2010/main" val="205488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F6618D-1851-C645-AA6B-9828CEBD1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8"/>
          <a:stretch/>
        </p:blipFill>
        <p:spPr>
          <a:xfrm>
            <a:off x="524598" y="1069398"/>
            <a:ext cx="5453737" cy="3823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9C5758-8B64-D67D-FA25-5B25D30131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/>
          <a:stretch/>
        </p:blipFill>
        <p:spPr>
          <a:xfrm>
            <a:off x="6474448" y="1069398"/>
            <a:ext cx="5571402" cy="3844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D6B56B-EB92-916E-C823-C23E3129F2AC}"/>
              </a:ext>
            </a:extLst>
          </p:cNvPr>
          <p:cNvSpPr txBox="1"/>
          <p:nvPr/>
        </p:nvSpPr>
        <p:spPr>
          <a:xfrm>
            <a:off x="838092" y="5003588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线性区域激励场幅度范围占比</a:t>
            </a:r>
            <a:r>
              <a:rPr lang="en-US" altLang="zh-CN" dirty="0"/>
              <a:t>0.1 </a:t>
            </a:r>
            <a:r>
              <a:rPr lang="zh-CN" altLang="en-US" dirty="0"/>
              <a:t>加</a:t>
            </a:r>
            <a:r>
              <a:rPr lang="en-US" altLang="zh-CN" dirty="0"/>
              <a:t>0.2</a:t>
            </a:r>
            <a:r>
              <a:rPr lang="zh-CN" altLang="en-US" dirty="0"/>
              <a:t>倍激励场偏置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88A407-CB19-BCB0-CE4D-44E8FFFD5416}"/>
              </a:ext>
            </a:extLst>
          </p:cNvPr>
          <p:cNvSpPr txBox="1"/>
          <p:nvPr/>
        </p:nvSpPr>
        <p:spPr>
          <a:xfrm>
            <a:off x="6474448" y="5003588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线性区域激励场幅度范围占比</a:t>
            </a:r>
            <a:r>
              <a:rPr lang="en-US" altLang="zh-CN" dirty="0"/>
              <a:t>0.1 </a:t>
            </a:r>
            <a:r>
              <a:rPr lang="zh-CN" altLang="en-US" dirty="0"/>
              <a:t>加</a:t>
            </a:r>
            <a:r>
              <a:rPr lang="en-US" altLang="zh-CN" dirty="0"/>
              <a:t>0.3</a:t>
            </a:r>
            <a:r>
              <a:rPr lang="zh-CN" altLang="en-US" dirty="0"/>
              <a:t>倍激励场偏置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703F3-61BF-9B82-FAB5-47E19760BBD0}"/>
              </a:ext>
            </a:extLst>
          </p:cNvPr>
          <p:cNvSpPr txBox="1"/>
          <p:nvPr/>
        </p:nvSpPr>
        <p:spPr>
          <a:xfrm>
            <a:off x="147782" y="41062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正弦波激励，粒子响应方式为线性函数，再加上偏偏置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8F8CD7F-6CF9-C9AD-2592-AB7AEFEC4E39}"/>
              </a:ext>
            </a:extLst>
          </p:cNvPr>
          <p:cNvCxnSpPr>
            <a:cxnSpLocks/>
          </p:cNvCxnSpPr>
          <p:nvPr/>
        </p:nvCxnSpPr>
        <p:spPr>
          <a:xfrm flipH="1" flipV="1">
            <a:off x="2116788" y="2604655"/>
            <a:ext cx="1005103" cy="230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8D221C-2BD6-A165-7237-81140FF22793}"/>
              </a:ext>
            </a:extLst>
          </p:cNvPr>
          <p:cNvCxnSpPr>
            <a:cxnSpLocks/>
          </p:cNvCxnSpPr>
          <p:nvPr/>
        </p:nvCxnSpPr>
        <p:spPr>
          <a:xfrm flipH="1" flipV="1">
            <a:off x="7752494" y="2461492"/>
            <a:ext cx="940799" cy="2542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282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凌文 侯</dc:creator>
  <cp:lastModifiedBy>凌文 侯</cp:lastModifiedBy>
  <cp:revision>37</cp:revision>
  <dcterms:created xsi:type="dcterms:W3CDTF">2024-03-12T13:28:27Z</dcterms:created>
  <dcterms:modified xsi:type="dcterms:W3CDTF">2024-03-13T00:38:40Z</dcterms:modified>
</cp:coreProperties>
</file>