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6" r:id="rId9"/>
    <p:sldId id="261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286D-907F-4E1B-AE2E-76B8D6C49FF9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C652D-6D3F-49CC-A416-48029FC5CF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09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286D-907F-4E1B-AE2E-76B8D6C49FF9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C652D-6D3F-49CC-A416-48029FC5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286D-907F-4E1B-AE2E-76B8D6C49FF9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C652D-6D3F-49CC-A416-48029FC5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286D-907F-4E1B-AE2E-76B8D6C49FF9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C652D-6D3F-49CC-A416-48029FC5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0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286D-907F-4E1B-AE2E-76B8D6C49FF9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C652D-6D3F-49CC-A416-48029FC5CF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00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286D-907F-4E1B-AE2E-76B8D6C49FF9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C652D-6D3F-49CC-A416-48029FC5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2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286D-907F-4E1B-AE2E-76B8D6C49FF9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C652D-6D3F-49CC-A416-48029FC5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8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286D-907F-4E1B-AE2E-76B8D6C49FF9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C652D-6D3F-49CC-A416-48029FC5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4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286D-907F-4E1B-AE2E-76B8D6C49FF9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C652D-6D3F-49CC-A416-48029FC5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0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7D9286D-907F-4E1B-AE2E-76B8D6C49FF9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0C652D-6D3F-49CC-A416-48029FC5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3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286D-907F-4E1B-AE2E-76B8D6C49FF9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C652D-6D3F-49CC-A416-48029FC5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7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7D9286D-907F-4E1B-AE2E-76B8D6C49FF9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0C652D-6D3F-49CC-A416-48029FC5CFC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25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Unsupervised detection of </a:t>
            </a:r>
            <a:r>
              <a:rPr lang="en-US" sz="6600" dirty="0" smtClean="0"/>
              <a:t>background and moving cars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Yongning Wu, Xiao 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94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Foreground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Try to enforce a binary classification on the given frames: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Depends on predictor (sigma in Gaussian), threshold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Smoothing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r>
              <a:rPr lang="en-US" sz="2800" dirty="0" smtClean="0"/>
              <a:t>Show video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122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Pixel level alignment to handle camera shaking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Better prior initialization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Space-temporal smoothing and long time range background update.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171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Background subtraction, also known as Foreground </a:t>
            </a:r>
            <a:r>
              <a:rPr lang="en-US" sz="2800" dirty="0" smtClean="0"/>
              <a:t>Detection is typically the first step before more in-depth object recognition. </a:t>
            </a:r>
          </a:p>
          <a:p>
            <a:r>
              <a:rPr lang="en-US" sz="2800" dirty="0" smtClean="0"/>
              <a:t>In this simplified setting, we assume that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 fixed camera facing some traffic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Car is the main moving part.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74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extract data file from </a:t>
            </a:r>
            <a:r>
              <a:rPr lang="en-US" sz="2800" dirty="0" smtClean="0"/>
              <a:t>video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converge on background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annotate frames</a:t>
            </a:r>
          </a:p>
        </p:txBody>
      </p:sp>
    </p:spTree>
    <p:extLst>
      <p:ext uri="{BB962C8B-B14F-4D97-AF65-F5344CB8AC3E}">
        <p14:creationId xmlns:p14="http://schemas.microsoft.com/office/powerpoint/2010/main" val="6252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EM algorithm is the main method used to iteratively improve </a:t>
            </a:r>
            <a:r>
              <a:rPr lang="en-US" sz="2800" dirty="0"/>
              <a:t>the estimation of unobserved </a:t>
            </a:r>
            <a:r>
              <a:rPr lang="en-US" sz="2800" dirty="0" smtClean="0"/>
              <a:t>background. We assume there is a background predictor BP.</a:t>
            </a:r>
          </a:p>
          <a:p>
            <a:r>
              <a:rPr lang="en-US" sz="2800" dirty="0" smtClean="0"/>
              <a:t>E-step: for each pixel on each frame, predict the likelihood of background with BP. </a:t>
            </a:r>
            <a:endParaRPr lang="en-US" sz="2800" dirty="0"/>
          </a:p>
          <a:p>
            <a:r>
              <a:rPr lang="en-US" sz="2800" dirty="0" smtClean="0"/>
              <a:t>M-</a:t>
            </a:r>
            <a:r>
              <a:rPr lang="en-US" altLang="zh-CN" sz="2800" dirty="0" smtClean="0"/>
              <a:t>step: update background estimation by weighted average of all frame pixels.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629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A simple version is to take unweighted average of original frames</a:t>
            </a:r>
          </a:p>
          <a:p>
            <a:pPr marL="749808" lvl="1" indent="-457200"/>
            <a:r>
              <a:rPr lang="en-US" sz="2600" dirty="0" smtClean="0"/>
              <a:t>Can handle most of cases where background pixel occupancy is high</a:t>
            </a:r>
            <a:endParaRPr lang="en-US" sz="26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A sophisticated version is to apply an external car predictor which only gives a rough mask of the car</a:t>
            </a:r>
          </a:p>
          <a:p>
            <a:pPr marL="749808" lvl="1" indent="-457200"/>
            <a:r>
              <a:rPr lang="en-US" sz="2600" dirty="0" smtClean="0"/>
              <a:t>Better initialization and closer to true background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8033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Youtube</a:t>
            </a:r>
            <a:r>
              <a:rPr lang="en-US" dirty="0"/>
              <a:t>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CCTV Full HD 1080p 10Fps Zoom </a:t>
            </a:r>
            <a:r>
              <a:rPr lang="en-US" dirty="0" smtClean="0"/>
              <a:t>15X.mp4</a:t>
            </a:r>
          </a:p>
          <a:p>
            <a:r>
              <a:rPr lang="en-US" dirty="0"/>
              <a:t>https://www.youtube.com/watch?v=7a3BSb281JM</a:t>
            </a:r>
          </a:p>
          <a:p>
            <a:endParaRPr lang="en-US" dirty="0" smtClean="0"/>
          </a:p>
          <a:p>
            <a:r>
              <a:rPr lang="en-US" dirty="0"/>
              <a:t>Traffic CCTV Full HD 1080p </a:t>
            </a:r>
            <a:r>
              <a:rPr lang="en-US" dirty="0" smtClean="0"/>
              <a:t>10Fps.mp4</a:t>
            </a:r>
          </a:p>
          <a:p>
            <a:r>
              <a:rPr lang="en-US" dirty="0"/>
              <a:t>https://www.youtube.com/watch?v=xIV8HucebvI</a:t>
            </a:r>
          </a:p>
        </p:txBody>
      </p:sp>
    </p:spTree>
    <p:extLst>
      <p:ext uri="{BB962C8B-B14F-4D97-AF65-F5344CB8AC3E}">
        <p14:creationId xmlns:p14="http://schemas.microsoft.com/office/powerpoint/2010/main" val="420804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480" y="286603"/>
            <a:ext cx="10592704" cy="573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0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057" y="286603"/>
            <a:ext cx="10677876" cy="580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4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 Predictor: </a:t>
            </a:r>
            <a:r>
              <a:rPr lang="en-US" dirty="0"/>
              <a:t>BP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Use Gaussian density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Mean is the weighted average of background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Standard deviation starts with high value and tends to decrease with iteration.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The prediction will be smoothed in (x, y) dimension.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[TODO] further smoothed in time dimension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726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</TotalTime>
  <Words>287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宋体</vt:lpstr>
      <vt:lpstr>Calibri</vt:lpstr>
      <vt:lpstr>Calibri Light</vt:lpstr>
      <vt:lpstr>Retrospect</vt:lpstr>
      <vt:lpstr>Unsupervised detection of background and moving cars</vt:lpstr>
      <vt:lpstr>Problem Statement</vt:lpstr>
      <vt:lpstr>Main Steps</vt:lpstr>
      <vt:lpstr>Method</vt:lpstr>
      <vt:lpstr>Background Initialization</vt:lpstr>
      <vt:lpstr>Youtube: </vt:lpstr>
      <vt:lpstr>PowerPoint Presentation</vt:lpstr>
      <vt:lpstr>PowerPoint Presentation</vt:lpstr>
      <vt:lpstr>Background Predictor: BP</vt:lpstr>
      <vt:lpstr>Foreground Annotation</vt:lpstr>
      <vt:lpstr>Discussion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detection of background and moving cars</dc:title>
  <dc:creator>Yongning Wu</dc:creator>
  <cp:lastModifiedBy>Yongning Wu</cp:lastModifiedBy>
  <cp:revision>16</cp:revision>
  <dcterms:created xsi:type="dcterms:W3CDTF">2016-12-12T20:38:57Z</dcterms:created>
  <dcterms:modified xsi:type="dcterms:W3CDTF">2016-12-13T02:16:48Z</dcterms:modified>
</cp:coreProperties>
</file>