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058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49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646133"/>
            <a:ext cx="8549640" cy="3501813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5282989"/>
            <a:ext cx="7543800" cy="2428451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68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535517"/>
            <a:ext cx="2168843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535517"/>
            <a:ext cx="6380798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9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124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2507618"/>
            <a:ext cx="8675370" cy="4184014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6731215"/>
            <a:ext cx="8675370" cy="2200274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479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677584"/>
            <a:ext cx="427482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35519"/>
            <a:ext cx="8675370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2465706"/>
            <a:ext cx="4255174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3674110"/>
            <a:ext cx="4255174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2465706"/>
            <a:ext cx="4276130" cy="1208404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3674110"/>
            <a:ext cx="4276130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6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06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3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448226"/>
            <a:ext cx="5092065" cy="7147983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13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670560"/>
            <a:ext cx="3244096" cy="23469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448226"/>
            <a:ext cx="5092065" cy="7147983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3017520"/>
            <a:ext cx="3244096" cy="5590329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2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535519"/>
            <a:ext cx="867537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677584"/>
            <a:ext cx="867537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A1CC8-05DD-4483-A26A-357DD60DBA42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9322649"/>
            <a:ext cx="339471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9322649"/>
            <a:ext cx="226314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79217-EE6A-43AD-91CC-4710AC6AFF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24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16AFE-3A45-A131-E503-6BB35965A2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DB7C22-F740-09C5-CD95-22D3513226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89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omputer process&#10;&#10;Description automatically generated">
            <a:extLst>
              <a:ext uri="{FF2B5EF4-FFF2-40B4-BE49-F238E27FC236}">
                <a16:creationId xmlns:a16="http://schemas.microsoft.com/office/drawing/2014/main" id="{6F3919FD-4A0F-40BC-D135-3A3AB1AB7E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7" y="84893"/>
            <a:ext cx="10032823" cy="5282675"/>
          </a:xfrm>
          <a:prstGeom prst="rect">
            <a:avLst/>
          </a:prstGeom>
        </p:spPr>
      </p:pic>
      <p:pic>
        <p:nvPicPr>
          <p:cNvPr id="7" name="Picture 6" descr="A diagram of a language model&#10;&#10;Description automatically generated">
            <a:extLst>
              <a:ext uri="{FF2B5EF4-FFF2-40B4-BE49-F238E27FC236}">
                <a16:creationId xmlns:a16="http://schemas.microsoft.com/office/drawing/2014/main" id="{5EEA00BE-6A30-B041-8ACD-ECA1774E8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6" y="6028285"/>
            <a:ext cx="9863060" cy="365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15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Lingxiao Wang</dc:creator>
  <cp:lastModifiedBy>Lingxiao Wang</cp:lastModifiedBy>
  <cp:revision>2</cp:revision>
  <dcterms:created xsi:type="dcterms:W3CDTF">2025-01-16T23:22:09Z</dcterms:created>
  <dcterms:modified xsi:type="dcterms:W3CDTF">2025-01-17T00:01:11Z</dcterms:modified>
</cp:coreProperties>
</file>