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2602AD-19D2-4684-9B2B-E80A46C5F9CA}">
          <p14:sldIdLst>
            <p14:sldId id="256"/>
            <p14:sldId id="257"/>
          </p14:sldIdLst>
        </p14:section>
        <p14:section name="无标题节" id="{9EEDCA98-D135-4471-AD69-7F1BA6070B98}">
          <p14:sldIdLst>
            <p14:sldId id="259"/>
            <p14:sldId id="260"/>
            <p14:sldId id="258"/>
          </p14:sldIdLst>
        </p14:section>
        <p14:section name="无标题节" id="{D8D9153E-F0A6-4132-AD16-E39A5CFFFCF1}">
          <p14:sldIdLst>
            <p14:sldId id="261"/>
            <p14:sldId id="262"/>
          </p14:sldIdLst>
        </p14:section>
        <p14:section name="无标题节" id="{D4A82F19-64EE-4F6E-9014-F289F1C5A7DA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2264</c:v>
                </c:pt>
                <c:pt idx="1">
                  <c:v>1456</c:v>
                </c:pt>
                <c:pt idx="2">
                  <c:v>2185</c:v>
                </c:pt>
                <c:pt idx="3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1039</c:v>
                </c:pt>
                <c:pt idx="1">
                  <c:v>1039</c:v>
                </c:pt>
                <c:pt idx="2">
                  <c:v>1039</c:v>
                </c:pt>
                <c:pt idx="3">
                  <c:v>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1003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1896</c:v>
                </c:pt>
                <c:pt idx="1">
                  <c:v>1261</c:v>
                </c:pt>
                <c:pt idx="2">
                  <c:v>2014</c:v>
                </c:pt>
                <c:pt idx="3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59.6</c:v>
                </c:pt>
                <c:pt idx="1">
                  <c:v>59.6</c:v>
                </c:pt>
                <c:pt idx="2">
                  <c:v>60.8</c:v>
                </c:pt>
                <c:pt idx="3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69.7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83.6</c:v>
                </c:pt>
                <c:pt idx="1">
                  <c:v>76.900000000000006</c:v>
                </c:pt>
                <c:pt idx="2">
                  <c:v>86.9</c:v>
                </c:pt>
                <c:pt idx="3">
                  <c:v>75.400000000000006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CPU</a:t>
                </a:r>
                <a:r>
                  <a:rPr lang="zh-CN" altLang="en-US" sz="1200" b="1" dirty="0"/>
                  <a:t>占用率（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1600</c:v>
                </c:pt>
                <c:pt idx="1">
                  <c:v>1600</c:v>
                </c:pt>
                <c:pt idx="2">
                  <c:v>1600</c:v>
                </c:pt>
                <c:pt idx="3">
                  <c:v>1600</c:v>
                </c:pt>
                <c:pt idx="4">
                  <c:v>1600</c:v>
                </c:pt>
                <c:pt idx="5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1600</c:v>
                </c:pt>
                <c:pt idx="1">
                  <c:v>1600</c:v>
                </c:pt>
                <c:pt idx="2">
                  <c:v>1600</c:v>
                </c:pt>
                <c:pt idx="3">
                  <c:v>1600</c:v>
                </c:pt>
                <c:pt idx="4">
                  <c:v>1600</c:v>
                </c:pt>
                <c:pt idx="5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2795264"/>
        <c:axId val="451167664"/>
      </c:bar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83.4</c:v>
                </c:pt>
                <c:pt idx="1">
                  <c:v>57.6</c:v>
                </c:pt>
                <c:pt idx="2">
                  <c:v>58.1</c:v>
                </c:pt>
                <c:pt idx="3">
                  <c:v>33.299999999999997</c:v>
                </c:pt>
                <c:pt idx="4">
                  <c:v>17.600000000000001</c:v>
                </c:pt>
                <c:pt idx="5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90</c:v>
                </c:pt>
                <c:pt idx="1">
                  <c:v>75</c:v>
                </c:pt>
                <c:pt idx="2">
                  <c:v>50</c:v>
                </c:pt>
                <c:pt idx="3">
                  <c:v>35</c:v>
                </c:pt>
                <c:pt idx="4">
                  <c:v>20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98.8</c:v>
                </c:pt>
                <c:pt idx="1">
                  <c:v>82.3</c:v>
                </c:pt>
                <c:pt idx="2">
                  <c:v>56.8</c:v>
                </c:pt>
                <c:pt idx="3">
                  <c:v>47.1</c:v>
                </c:pt>
                <c:pt idx="4">
                  <c:v>28.1</c:v>
                </c:pt>
                <c:pt idx="5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占用率（</a:t>
                </a:r>
                <a:r>
                  <a:rPr lang="en-US" altLang="zh-CN" sz="1200" b="1" dirty="0">
                    <a:latin typeface="+mn-lt"/>
                  </a:rPr>
                  <a:t>%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1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iodepth=2</c:v>
                </c:pt>
                <c:pt idx="2">
                  <c:v>iodepth=4</c:v>
                </c:pt>
                <c:pt idx="3">
                  <c:v>iodepth=8</c:v>
                </c:pt>
                <c:pt idx="4">
                  <c:v>iodepth=16</c:v>
                </c:pt>
                <c:pt idx="5">
                  <c:v>iodepth=32</c:v>
                </c:pt>
                <c:pt idx="6">
                  <c:v>iodepth=64</c:v>
                </c:pt>
                <c:pt idx="7">
                  <c:v>iodepth=128</c:v>
                </c:pt>
                <c:pt idx="8">
                  <c:v>iodepth=256</c:v>
                </c:pt>
                <c:pt idx="9">
                  <c:v>iodepth=512</c:v>
                </c:pt>
                <c:pt idx="10">
                  <c:v>iodepth=1024</c:v>
                </c:pt>
                <c:pt idx="11">
                  <c:v>iodepth=2048</c:v>
                </c:pt>
                <c:pt idx="12">
                  <c:v>iodepth=4096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154</c:v>
                </c:pt>
                <c:pt idx="1">
                  <c:v>279</c:v>
                </c:pt>
                <c:pt idx="2">
                  <c:v>469</c:v>
                </c:pt>
                <c:pt idx="3">
                  <c:v>716</c:v>
                </c:pt>
                <c:pt idx="4">
                  <c:v>1439</c:v>
                </c:pt>
                <c:pt idx="5">
                  <c:v>1829</c:v>
                </c:pt>
                <c:pt idx="6">
                  <c:v>1893</c:v>
                </c:pt>
                <c:pt idx="7">
                  <c:v>1908</c:v>
                </c:pt>
                <c:pt idx="8">
                  <c:v>1884</c:v>
                </c:pt>
                <c:pt idx="9">
                  <c:v>1875</c:v>
                </c:pt>
                <c:pt idx="10">
                  <c:v>1887</c:v>
                </c:pt>
                <c:pt idx="11">
                  <c:v>1880</c:v>
                </c:pt>
                <c:pt idx="12">
                  <c:v>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iodepth=2</c:v>
                </c:pt>
                <c:pt idx="2">
                  <c:v>iodepth=4</c:v>
                </c:pt>
                <c:pt idx="3">
                  <c:v>iodepth=8</c:v>
                </c:pt>
                <c:pt idx="4">
                  <c:v>iodepth=16</c:v>
                </c:pt>
                <c:pt idx="5">
                  <c:v>iodepth=32</c:v>
                </c:pt>
                <c:pt idx="6">
                  <c:v>iodepth=64</c:v>
                </c:pt>
                <c:pt idx="7">
                  <c:v>iodepth=128</c:v>
                </c:pt>
                <c:pt idx="8">
                  <c:v>iodepth=256</c:v>
                </c:pt>
                <c:pt idx="9">
                  <c:v>iodepth=512</c:v>
                </c:pt>
                <c:pt idx="10">
                  <c:v>iodepth=1024</c:v>
                </c:pt>
                <c:pt idx="11">
                  <c:v>iodepth=2048</c:v>
                </c:pt>
                <c:pt idx="12">
                  <c:v>iodepth=4096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317</c:v>
                </c:pt>
                <c:pt idx="1">
                  <c:v>532</c:v>
                </c:pt>
                <c:pt idx="2">
                  <c:v>715</c:v>
                </c:pt>
                <c:pt idx="3">
                  <c:v>885</c:v>
                </c:pt>
                <c:pt idx="4">
                  <c:v>1046</c:v>
                </c:pt>
                <c:pt idx="5">
                  <c:v>1101</c:v>
                </c:pt>
                <c:pt idx="6">
                  <c:v>1146</c:v>
                </c:pt>
                <c:pt idx="7">
                  <c:v>1169</c:v>
                </c:pt>
                <c:pt idx="8">
                  <c:v>1207</c:v>
                </c:pt>
                <c:pt idx="9">
                  <c:v>1282</c:v>
                </c:pt>
                <c:pt idx="10">
                  <c:v>1227</c:v>
                </c:pt>
                <c:pt idx="11">
                  <c:v>1301</c:v>
                </c:pt>
                <c:pt idx="12">
                  <c:v>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iodepth=2</c:v>
                </c:pt>
                <c:pt idx="2">
                  <c:v>iodepth=4</c:v>
                </c:pt>
                <c:pt idx="3">
                  <c:v>iodepth=8</c:v>
                </c:pt>
                <c:pt idx="4">
                  <c:v>iodepth=16</c:v>
                </c:pt>
                <c:pt idx="5">
                  <c:v>iodepth=32</c:v>
                </c:pt>
                <c:pt idx="6">
                  <c:v>iodepth=64</c:v>
                </c:pt>
                <c:pt idx="7">
                  <c:v>iodepth=128</c:v>
                </c:pt>
                <c:pt idx="8">
                  <c:v>iodepth=256</c:v>
                </c:pt>
                <c:pt idx="9">
                  <c:v>iodepth=512</c:v>
                </c:pt>
                <c:pt idx="10">
                  <c:v>iodepth=1024</c:v>
                </c:pt>
                <c:pt idx="11">
                  <c:v>iodepth=2048</c:v>
                </c:pt>
                <c:pt idx="12">
                  <c:v>iodepth=4096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147</c:v>
                </c:pt>
                <c:pt idx="1">
                  <c:v>282</c:v>
                </c:pt>
                <c:pt idx="2">
                  <c:v>576</c:v>
                </c:pt>
                <c:pt idx="3">
                  <c:v>1109</c:v>
                </c:pt>
                <c:pt idx="4">
                  <c:v>1686</c:v>
                </c:pt>
                <c:pt idx="5">
                  <c:v>1997</c:v>
                </c:pt>
                <c:pt idx="6">
                  <c:v>2016</c:v>
                </c:pt>
                <c:pt idx="7">
                  <c:v>1986</c:v>
                </c:pt>
                <c:pt idx="8">
                  <c:v>2012</c:v>
                </c:pt>
                <c:pt idx="9">
                  <c:v>2007</c:v>
                </c:pt>
                <c:pt idx="10">
                  <c:v>2026</c:v>
                </c:pt>
                <c:pt idx="11">
                  <c:v>2013</c:v>
                </c:pt>
                <c:pt idx="12">
                  <c:v>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iodepth=2</c:v>
                </c:pt>
                <c:pt idx="2">
                  <c:v>iodepth=4</c:v>
                </c:pt>
                <c:pt idx="3">
                  <c:v>iodepth=8</c:v>
                </c:pt>
                <c:pt idx="4">
                  <c:v>iodepth=16</c:v>
                </c:pt>
                <c:pt idx="5">
                  <c:v>iodepth=32</c:v>
                </c:pt>
                <c:pt idx="6">
                  <c:v>iodepth=64</c:v>
                </c:pt>
                <c:pt idx="7">
                  <c:v>iodepth=128</c:v>
                </c:pt>
                <c:pt idx="8">
                  <c:v>iodepth=256</c:v>
                </c:pt>
                <c:pt idx="9">
                  <c:v>iodepth=512</c:v>
                </c:pt>
                <c:pt idx="10">
                  <c:v>iodepth=1024</c:v>
                </c:pt>
                <c:pt idx="11">
                  <c:v>iodepth=2048</c:v>
                </c:pt>
                <c:pt idx="12">
                  <c:v>iodepth=4096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398</c:v>
                </c:pt>
                <c:pt idx="1">
                  <c:v>698</c:v>
                </c:pt>
                <c:pt idx="2">
                  <c:v>831</c:v>
                </c:pt>
                <c:pt idx="3">
                  <c:v>1006</c:v>
                </c:pt>
                <c:pt idx="4">
                  <c:v>1035</c:v>
                </c:pt>
                <c:pt idx="5">
                  <c:v>1144</c:v>
                </c:pt>
                <c:pt idx="6">
                  <c:v>1111</c:v>
                </c:pt>
                <c:pt idx="7">
                  <c:v>1117</c:v>
                </c:pt>
                <c:pt idx="8">
                  <c:v>1106</c:v>
                </c:pt>
                <c:pt idx="9">
                  <c:v>1131</c:v>
                </c:pt>
                <c:pt idx="10">
                  <c:v>1148</c:v>
                </c:pt>
                <c:pt idx="11">
                  <c:v>1124</c:v>
                </c:pt>
                <c:pt idx="12">
                  <c:v>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队列深度</a:t>
                </a:r>
                <a:r>
                  <a:rPr lang="en-US" altLang="zh-CN" sz="1200" b="1" dirty="0"/>
                  <a:t>/</a:t>
                </a:r>
                <a:r>
                  <a:rPr lang="en-US" altLang="zh-CN" sz="1200" b="1" dirty="0" err="1"/>
                  <a:t>iodepth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42289155738149"/>
          <c:h val="4.789998375825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154</c:v>
                </c:pt>
                <c:pt idx="1">
                  <c:v>279</c:v>
                </c:pt>
                <c:pt idx="2">
                  <c:v>469</c:v>
                </c:pt>
                <c:pt idx="3">
                  <c:v>716</c:v>
                </c:pt>
                <c:pt idx="4">
                  <c:v>1439</c:v>
                </c:pt>
                <c:pt idx="5">
                  <c:v>1829</c:v>
                </c:pt>
                <c:pt idx="6">
                  <c:v>1893</c:v>
                </c:pt>
                <c:pt idx="7">
                  <c:v>1908</c:v>
                </c:pt>
                <c:pt idx="8">
                  <c:v>1884</c:v>
                </c:pt>
                <c:pt idx="9">
                  <c:v>1875</c:v>
                </c:pt>
                <c:pt idx="10">
                  <c:v>1887</c:v>
                </c:pt>
                <c:pt idx="11">
                  <c:v>1880</c:v>
                </c:pt>
                <c:pt idx="12">
                  <c:v>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317</c:v>
                </c:pt>
                <c:pt idx="1">
                  <c:v>532</c:v>
                </c:pt>
                <c:pt idx="2">
                  <c:v>715</c:v>
                </c:pt>
                <c:pt idx="3">
                  <c:v>885</c:v>
                </c:pt>
                <c:pt idx="4">
                  <c:v>1046</c:v>
                </c:pt>
                <c:pt idx="5">
                  <c:v>1101</c:v>
                </c:pt>
                <c:pt idx="6">
                  <c:v>1146</c:v>
                </c:pt>
                <c:pt idx="7">
                  <c:v>1169</c:v>
                </c:pt>
                <c:pt idx="8">
                  <c:v>1207</c:v>
                </c:pt>
                <c:pt idx="9">
                  <c:v>1282</c:v>
                </c:pt>
                <c:pt idx="10">
                  <c:v>1227</c:v>
                </c:pt>
                <c:pt idx="11">
                  <c:v>1301</c:v>
                </c:pt>
                <c:pt idx="12">
                  <c:v>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147</c:v>
                </c:pt>
                <c:pt idx="1">
                  <c:v>282</c:v>
                </c:pt>
                <c:pt idx="2">
                  <c:v>576</c:v>
                </c:pt>
                <c:pt idx="3">
                  <c:v>1109</c:v>
                </c:pt>
                <c:pt idx="4">
                  <c:v>1686</c:v>
                </c:pt>
                <c:pt idx="5">
                  <c:v>1997</c:v>
                </c:pt>
                <c:pt idx="6">
                  <c:v>2016</c:v>
                </c:pt>
                <c:pt idx="7">
                  <c:v>1986</c:v>
                </c:pt>
                <c:pt idx="8">
                  <c:v>2012</c:v>
                </c:pt>
                <c:pt idx="9">
                  <c:v>2007</c:v>
                </c:pt>
                <c:pt idx="10">
                  <c:v>2026</c:v>
                </c:pt>
                <c:pt idx="11">
                  <c:v>2013</c:v>
                </c:pt>
                <c:pt idx="12">
                  <c:v>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398</c:v>
                </c:pt>
                <c:pt idx="1">
                  <c:v>698</c:v>
                </c:pt>
                <c:pt idx="2">
                  <c:v>831</c:v>
                </c:pt>
                <c:pt idx="3">
                  <c:v>1006</c:v>
                </c:pt>
                <c:pt idx="4">
                  <c:v>1035</c:v>
                </c:pt>
                <c:pt idx="5">
                  <c:v>1144</c:v>
                </c:pt>
                <c:pt idx="6">
                  <c:v>1111</c:v>
                </c:pt>
                <c:pt idx="7">
                  <c:v>1117</c:v>
                </c:pt>
                <c:pt idx="8">
                  <c:v>1106</c:v>
                </c:pt>
                <c:pt idx="9">
                  <c:v>1131</c:v>
                </c:pt>
                <c:pt idx="10">
                  <c:v>1148</c:v>
                </c:pt>
                <c:pt idx="11">
                  <c:v>1124</c:v>
                </c:pt>
                <c:pt idx="12">
                  <c:v>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队列深度</a:t>
                </a:r>
                <a:r>
                  <a:rPr lang="en-US" altLang="zh-CN" sz="1200" b="1" dirty="0"/>
                  <a:t>/</a:t>
                </a:r>
                <a:r>
                  <a:rPr lang="en-US" altLang="zh-CN" sz="1200" b="1" dirty="0" err="1"/>
                  <a:t>iodepth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2634506305469402"/>
          <c:h val="4.789998375825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1510</c:v>
                </c:pt>
                <c:pt idx="1">
                  <c:v>1882</c:v>
                </c:pt>
                <c:pt idx="2">
                  <c:v>1884</c:v>
                </c:pt>
                <c:pt idx="3">
                  <c:v>1885</c:v>
                </c:pt>
                <c:pt idx="4">
                  <c:v>1861</c:v>
                </c:pt>
                <c:pt idx="5">
                  <c:v>1909</c:v>
                </c:pt>
                <c:pt idx="6">
                  <c:v>1893</c:v>
                </c:pt>
                <c:pt idx="7">
                  <c:v>1830</c:v>
                </c:pt>
                <c:pt idx="8">
                  <c:v>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1077</c:v>
                </c:pt>
                <c:pt idx="1">
                  <c:v>1159</c:v>
                </c:pt>
                <c:pt idx="2">
                  <c:v>1272</c:v>
                </c:pt>
                <c:pt idx="3">
                  <c:v>1281</c:v>
                </c:pt>
                <c:pt idx="4">
                  <c:v>1175</c:v>
                </c:pt>
                <c:pt idx="5">
                  <c:v>1240</c:v>
                </c:pt>
                <c:pt idx="6">
                  <c:v>1280</c:v>
                </c:pt>
                <c:pt idx="7">
                  <c:v>1254</c:v>
                </c:pt>
                <c:pt idx="8">
                  <c:v>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1317</c:v>
                </c:pt>
                <c:pt idx="1">
                  <c:v>1962</c:v>
                </c:pt>
                <c:pt idx="2">
                  <c:v>2018</c:v>
                </c:pt>
                <c:pt idx="3">
                  <c:v>2009</c:v>
                </c:pt>
                <c:pt idx="4">
                  <c:v>1979</c:v>
                </c:pt>
                <c:pt idx="5">
                  <c:v>1937</c:v>
                </c:pt>
                <c:pt idx="6">
                  <c:v>1923</c:v>
                </c:pt>
                <c:pt idx="7">
                  <c:v>1872</c:v>
                </c:pt>
                <c:pt idx="8">
                  <c:v>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1036</c:v>
                </c:pt>
                <c:pt idx="1">
                  <c:v>1090</c:v>
                </c:pt>
                <c:pt idx="2">
                  <c:v>1127</c:v>
                </c:pt>
                <c:pt idx="3">
                  <c:v>1125</c:v>
                </c:pt>
                <c:pt idx="4">
                  <c:v>1137</c:v>
                </c:pt>
                <c:pt idx="5">
                  <c:v>1168</c:v>
                </c:pt>
                <c:pt idx="6">
                  <c:v>1148</c:v>
                </c:pt>
                <c:pt idx="7">
                  <c:v>1143</c:v>
                </c:pt>
                <c:pt idx="8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单次读写块大小</a:t>
                </a:r>
                <a:r>
                  <a:rPr lang="en-US" altLang="zh-CN" sz="1200" b="1" dirty="0"/>
                  <a:t>/bs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9961422691995463"/>
          <c:h val="4.9999914158079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4FE6-9B76-47C3-B991-C5B48911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8C8B4-3BA0-44A5-9E9B-A354465F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98D2-780D-46CC-B3AD-AA9F511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1A42-AFAD-48A9-A92C-365CAF6C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A07A7-9158-408B-9AA2-F5880731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34C4-EEEB-40EE-8A42-D06CF45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69DF1-46C8-40BF-98D0-AF480A21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BCD4-8B74-4995-B45A-0DC0CE4F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7FE5-2CEF-4EA5-8DA1-882D450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3589-8004-4239-BBFD-4B4FBF4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C60B0-A46C-4DB6-93DB-313B0EE9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F4A1A-22B6-4A1D-9548-E6A9A3B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1551-AFB3-479D-A14F-3F19241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8558-A34E-4207-B5F4-00B82A5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BAF2-7228-4F8A-8E96-E63F89DE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2D96-381A-4768-AB21-CD375AE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8516A-6C2E-478F-BD49-81805E52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25C73-5E99-43C3-BFB5-7EE16683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36C6-9002-47D9-826D-70270AD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CB52-A17F-4A8F-8E0B-BD83D0D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A578-CD64-4C7B-AF85-2F7DA5F2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F3C46-02B6-4B21-B1FF-4D4EEE3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3B30-94E1-4EB5-AD1A-9215EAB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388B-C9C7-4B19-831B-2B2485D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B0489-7FF7-4889-A50F-C643F5F6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913F-A247-4E35-97AC-CA97824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B4F87-5F2E-4DB0-85E0-C40E7F46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7957E-834E-4844-B9DA-4361DADB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0B288-CB58-438E-B56B-50B4824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50F9E-E66E-4C4F-9F65-7D04B7F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DE1D8-58BD-49DB-8DF9-35501F6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B06D0-8DFF-4791-91A2-5962234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FCF-CC9A-448D-990C-2FF22D8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F5E25-6151-47D6-ACDC-F0FE8BBC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B911C-A27D-4E50-ABC0-B6C92418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AD41F-AB10-42A5-8700-C5028994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BAA7D4-8596-4469-8A68-ECC0D1E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E72D6-430E-4361-8D58-C8623DAB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F845-9D8C-4DCA-ADF7-FB0E427F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C5B6-3AB7-442C-AB96-73EE591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314D0-AC1C-4FDE-9369-39617CEE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34243-D7BB-46FE-9739-08C6554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6CC04-09DF-47C2-9213-25A80D9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C0C15-1891-447B-B53A-AD44E09A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5C5B8-F11A-45D1-ABED-835CC0F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F8BC-EEEC-4D00-A3FF-7864727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0166-60D3-4862-B955-10497450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F19A7-089E-4182-AE80-AA2686C0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78A32-48AE-4143-B9C3-0FE9D3D5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A63D4-D62B-44AF-8284-0B573C6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4D462-995F-4A40-B003-BDF924D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09853-6089-445D-B0FC-9CA83D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DC13-CC85-402B-BCCB-F9A3C6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04354-0601-4214-869E-B0A4AB5B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C74D6-06B3-4CB9-84A5-2A652DD7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D639D-BFAC-438F-8ED2-F359C4A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0BF71-5BC9-4681-B8C4-B75F308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234BA-C13C-4D61-B40F-95F1767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232AD-BD6C-489D-8FDE-A0C6572A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46C74-EA17-4852-AD31-2620351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0B31-DF19-470E-9D7E-1588EF55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041F-90A9-43AC-BA84-51679D74BBB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F543F-E057-4DCB-820F-145F1B5C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2BA0-992B-46FD-A09B-233D9769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058003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10624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84334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占用率，横轴以工作负载类型为组，柱状图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2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401633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3165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452242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50182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617255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306655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583178"/>
              </p:ext>
            </p:extLst>
          </p:nvPr>
        </p:nvGraphicFramePr>
        <p:xfrm>
          <a:off x="1741250" y="1342417"/>
          <a:ext cx="9358009" cy="486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5 ]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 err="1"/>
              <a:t>iodepth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118508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366917"/>
              </p:ext>
            </p:extLst>
          </p:nvPr>
        </p:nvGraphicFramePr>
        <p:xfrm>
          <a:off x="1566152" y="1391055"/>
          <a:ext cx="9815209" cy="486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5 ]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 err="1"/>
              <a:t>iodepth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13139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261204"/>
              </p:ext>
            </p:extLst>
          </p:nvPr>
        </p:nvGraphicFramePr>
        <p:xfrm>
          <a:off x="2088203" y="1585609"/>
          <a:ext cx="8015593" cy="465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6 ]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/>
              <a:t>bs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425121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244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Xinwei</dc:creator>
  <cp:lastModifiedBy>Wang Xinwei</cp:lastModifiedBy>
  <cp:revision>11</cp:revision>
  <dcterms:created xsi:type="dcterms:W3CDTF">2020-05-16T13:38:01Z</dcterms:created>
  <dcterms:modified xsi:type="dcterms:W3CDTF">2020-05-16T15:23:19Z</dcterms:modified>
</cp:coreProperties>
</file>