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08775" cy="9774238"/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290ECA"/>
    <a:srgbClr val="1F3BB1"/>
    <a:srgbClr val="EC6C0C"/>
    <a:srgbClr val="444EAC"/>
    <a:srgbClr val="006600"/>
    <a:srgbClr val="56C5C8"/>
    <a:srgbClr val="DDDDDD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499" autoAdjust="0"/>
    <p:restoredTop sz="93648" autoAdjust="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36"/>
    </p:cViewPr>
  </p:sorterViewPr>
  <p:notesViewPr>
    <p:cSldViewPr>
      <p:cViewPr varScale="1">
        <p:scale>
          <a:sx n="35" d="100"/>
          <a:sy n="35" d="100"/>
        </p:scale>
        <p:origin x="-1566" y="-78"/>
      </p:cViewPr>
      <p:guideLst>
        <p:guide orient="horz" pos="3079"/>
        <p:guide pos="211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l" defTabSz="900113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l" defTabSz="900113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EF4455A-DF57-408E-9220-40D1AD3878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l" defTabSz="915988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r" defTabSz="915988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l" defTabSz="915988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 w="22225">
            <a:noFill/>
            <a:miter lim="800000"/>
            <a:headEnd type="none" w="sm" len="sm"/>
            <a:tailEnd type="none" w="lg" len="med"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r" defTabSz="915988"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1036F0-C090-4F81-B6A8-4D9C68407A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B8ED8-B4E1-4914-9E45-10FCC07264A0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1029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9" name="Group 1030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1031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Freeform 1032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Freeform 1033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Freeform 1034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Freeform 1035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Freeform 1036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Freeform 1037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Freeform 1038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Freeform 1039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Freeform 1040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Freeform 1041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Freeform 1042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Freeform 1043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Freeform 1044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Freeform 1045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Freeform 1046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Freeform 1047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Freeform 1048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Freeform 1049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Freeform 1050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Freeform 1051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Freeform 1052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Freeform 1053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Freeform 1054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Freeform 1055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Freeform 1056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Freeform 1057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Freeform 1058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Freeform 1059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Freeform 1060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Freeform 1061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9" name="Freeform 1062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0" name="Freeform 1063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1" name="Freeform 1064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2" name="Freeform 1065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3" name="Freeform 1066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" name="Freeform 1067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5" name="Freeform 1068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6" name="Freeform 1069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7" name="Freeform 1070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8" name="Freeform 1071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9" name="Freeform 1072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0" name="Freeform 1073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1" name="Freeform 1074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Freeform 1075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3" name="Freeform 1076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" name="Freeform 1077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5" name="Freeform 1078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6" name="Freeform 1079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7" name="Freeform 1080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8" name="Freeform 1081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9" name="Freeform 1082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0" name="Freeform 1083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1" name="Freeform 1084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2" name="Freeform 1085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93" name="Freeform 1086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" name="Group 1087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1088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089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090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091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092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1093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1094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1095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1096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1097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1098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Group 1099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1100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3" name="Line 1101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4" name="Line 1102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5" name="Line 1103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Line 1104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7" name="Line 1105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8" name="Line 1106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1107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1108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1109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110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11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112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113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114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7" name="Picture 1115" descr="C:\My Documents\bits\earth.GIF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4" name="Rectangle 1121"/>
          <p:cNvSpPr>
            <a:spLocks noChangeArrowheads="1"/>
          </p:cNvSpPr>
          <p:nvPr userDrawn="1"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41820" name="Rectangle 1116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41821" name="Rectangle 111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5" name="Rectangle 111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8BF10916-3507-4B02-A2B1-AC5D82EA717A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96" name="Rectangle 11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7" name="Rectangle 11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1326DB2-9CCF-48C4-AA67-541A9D25E0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5B17-EB33-4CEF-AB1B-24124FB67868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8A51-6AFA-4ED7-99C4-973AAD0C8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0"/>
            <a:ext cx="2147887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6063" y="0"/>
            <a:ext cx="62928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9B0C-E424-4397-8D19-3E46D1D7048B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40F9C-6ABC-4190-9055-E63598200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2843E-5F92-40B8-9153-866F0E6899F7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14FB-8F2C-406A-8AB4-2FD339DEE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79ED7-EB08-4EED-9D11-8F17B787160C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BBEA-EBEE-48A4-B044-3825FC06D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1151-231A-4ED8-A20D-0154561ECE4A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7CC82-2902-4186-9DE2-A0A4F2544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115C0-6CA6-4115-B0E8-2A0D7137B54B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031AD-9FA7-4E34-BD5B-65594F24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EDBD-68C6-4F3B-A74B-AB64BA2116C7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B1458-35D9-4C30-A54A-64BF1A00A4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B06B3-6475-4FB8-B88F-C2BB84B0DEBB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8F69A-6CA2-4F09-9A9A-B7B33E6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B5AA9-9CFD-4642-9646-AA8E0819DAC8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11AC-D5CA-4441-9891-F47CC06B3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B1AD3-69FF-45DE-BDA4-0588B89DD0DC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10E6-1384-4E25-99E2-AE56570B81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0"/>
            <a:ext cx="85931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0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2000">
                <a:latin typeface="+mj-lt"/>
                <a:ea typeface="楷体_GB2312" pitchFamily="49" charset="-122"/>
              </a:defRPr>
            </a:lvl1pPr>
          </a:lstStyle>
          <a:p>
            <a:pPr>
              <a:defRPr/>
            </a:pPr>
            <a:fld id="{0B364338-F86A-4660-9B1D-CC3B3D86F637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840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0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000">
                <a:latin typeface="+mj-lt"/>
                <a:ea typeface="楷体_GB2312" pitchFamily="49" charset="-122"/>
              </a:defRPr>
            </a:lvl1pPr>
          </a:lstStyle>
          <a:p>
            <a:pPr>
              <a:defRPr/>
            </a:pPr>
            <a:fld id="{F26B8D55-B1DA-4CDF-91F8-1A7C0D417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158750"/>
            <a:ext cx="8488362" cy="831850"/>
            <a:chOff x="165" y="55"/>
            <a:chExt cx="5347" cy="524"/>
          </a:xfrm>
        </p:grpSpPr>
        <p:grpSp>
          <p:nvGrpSpPr>
            <p:cNvPr id="1033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840713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3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5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840716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17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18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19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0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1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2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3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4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5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6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7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8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29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0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1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2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3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4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5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6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7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8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39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0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1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2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3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4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5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6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7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8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49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0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1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2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3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4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5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6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7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8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59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0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1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2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3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4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5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6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7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8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69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0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1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86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840773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4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5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6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7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8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79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0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1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2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3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4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5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6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7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8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89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0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1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2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3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4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5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6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7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8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799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0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1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2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3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4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5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6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7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8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09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10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11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12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13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0814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03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840816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17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18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19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0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1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2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3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4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5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6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7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8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29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0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1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2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3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4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5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6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8408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408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034" name="Picture 159" descr="C:\My Documents\bits\earth.GIF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40864" name="Rectangle 160"/>
          <p:cNvSpPr>
            <a:spLocks noChangeArrowheads="1"/>
          </p:cNvSpPr>
          <p:nvPr userDrawn="1"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random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 i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44EAC"/>
        </a:buClr>
        <a:buSzPct val="75000"/>
        <a:buFont typeface="Wingdings" pitchFamily="2" charset="2"/>
        <a:buChar char="ü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3100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63000" cy="1600200"/>
          </a:xfrm>
        </p:spPr>
        <p:txBody>
          <a:bodyPr/>
          <a:lstStyle/>
          <a:p>
            <a:pPr eaLnBrk="1" fontAlgn="ctr" hangingPunct="1">
              <a:defRPr/>
            </a:pPr>
            <a:r>
              <a:rPr lang="zh-CN" altLang="en-US" sz="5400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灵训教育</a:t>
            </a:r>
            <a:endParaRPr lang="zh-CN" altLang="en-US" sz="5400" dirty="0" smtClean="0">
              <a:solidFill>
                <a:srgbClr val="1F3A8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938" y="2714625"/>
            <a:ext cx="7929562" cy="3276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zh-CN" altLang="en-US" sz="3100" b="1" dirty="0" smtClean="0">
              <a:solidFill>
                <a:srgbClr val="1F3A8F"/>
              </a:solidFill>
              <a:ea typeface="幼圆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4800" b="1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 sz="4800" b="1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语言基础</a:t>
            </a:r>
            <a:endParaRPr lang="en-US" altLang="zh-CN" sz="4800" b="1" dirty="0" smtClean="0">
              <a:solidFill>
                <a:srgbClr val="1F3A8F"/>
              </a:solidFill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zh-CN" altLang="en-US" sz="4800" b="1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4800" b="1" dirty="0" smtClean="0">
                <a:solidFill>
                  <a:srgbClr val="1F3A8F"/>
                </a:solidFill>
                <a:latin typeface="楷体" pitchFamily="49" charset="-122"/>
                <a:ea typeface="楷体" pitchFamily="49" charset="-122"/>
              </a:rPr>
              <a:t>课：项目实践</a:t>
            </a:r>
            <a:endParaRPr lang="en-US" altLang="zh-CN" sz="4800" b="1" dirty="0" smtClean="0">
              <a:solidFill>
                <a:srgbClr val="1F3A8F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6" name="Picture 6" descr="C:\Program Files\Common Files\Microsoft Shared\Clipart\cagcat50\SY01265_.wmf">
            <a:hlinkClick r:id="rId2" action="ppaction://hlinksldjump" tooltip="进入章节目录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2325" y="268605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282" y="0"/>
            <a:ext cx="8643998" cy="1071546"/>
          </a:xfrm>
          <a:solidFill>
            <a:schemeClr val="bg1"/>
          </a:solidFill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1F3A8F"/>
              </a:buClr>
              <a:buNone/>
            </a:pPr>
            <a:r>
              <a:rPr lang="zh-CN" altLang="en-US" sz="2000" dirty="0" smtClean="0">
                <a:solidFill>
                  <a:srgbClr val="1F3A8F"/>
                </a:solidFill>
                <a:latin typeface="宋体" pitchFamily="2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71480"/>
            <a:ext cx="8166212" cy="565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82092-1428-4350-96F2-9A82D68FDC1B}" type="datetime1">
              <a:rPr lang="zh-CN" altLang="en-US"/>
              <a:pPr>
                <a:defRPr/>
              </a:pPr>
              <a:t>2015-12-26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13FBF-5F37-4DFD-9009-FEEDCB25BFCA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331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019800" y="6096000"/>
            <a:ext cx="533400" cy="457200"/>
          </a:xfrm>
          <a:prstGeom prst="actionButtonBackPrevious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05600" y="60960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6096000"/>
            <a:ext cx="533400" cy="457200"/>
          </a:xfrm>
          <a:prstGeom prst="actionButtonReturn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2667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2667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Designs\Global.pot</Template>
  <TotalTime>13601</TotalTime>
  <Words>17</Words>
  <Application>Microsoft PowerPoint</Application>
  <PresentationFormat>全屏显示(4:3)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Global</vt:lpstr>
      <vt:lpstr>灵训教育</vt:lpstr>
      <vt:lpstr>幻灯片 2</vt:lpstr>
    </vt:vector>
  </TitlesOfParts>
  <Company>Micron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VC++实用教程 Visual C++ Utility Course</dc:title>
  <dc:creator>APPLE</dc:creator>
  <cp:lastModifiedBy>zogy</cp:lastModifiedBy>
  <cp:revision>2558</cp:revision>
  <cp:lastPrinted>2000-08-04T00:01:40Z</cp:lastPrinted>
  <dcterms:created xsi:type="dcterms:W3CDTF">1999-10-09T18:48:57Z</dcterms:created>
  <dcterms:modified xsi:type="dcterms:W3CDTF">2015-12-25T16:42:23Z</dcterms:modified>
</cp:coreProperties>
</file>