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A0"/>
    <a:srgbClr val="73D2BE"/>
    <a:srgbClr val="D8A5B8"/>
    <a:srgbClr val="E3009B"/>
    <a:srgbClr val="FF1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12E6A-CDDD-064B-A3C2-96D3FBA67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508A76-667E-2346-8C13-423DC7A2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9D625-C8D4-C549-BABF-4BBFAFC1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2FC9A-B009-C245-ADA6-E83221A1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E6438-A001-DA45-817C-8052F52A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0ACF5-313E-7447-B687-717AC407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5EE94-342D-0F44-BBE6-2DEF8400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44705-5591-EE4E-A7C3-F832F146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0D0CB-3B1B-CF47-AF41-BEE5DF5A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1F0DA-D91E-9D47-9D3C-EE75BDC6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79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07EAF-B7DB-0C42-B64D-2180D3F07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003E5-14C0-DD43-B235-1E2812359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DB606-E501-9249-99A2-CD24E45A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E033-BFFF-BC4A-BBB2-2D950696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F0025-16C0-5243-A23E-A5D00B7A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6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5B81C-AFE3-6B4A-818C-DEEC6065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E1967-6B60-4F4D-B7B5-6DC0701D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04D5F-7A92-1344-88FE-FB2C905E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E52A9-BF4E-F94E-8DAC-E2EC6F19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D93C9-F13F-FD46-8C8D-937EA33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05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68908-42AB-3843-A0D0-B0D16034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5EB9C-42FE-9C47-AED9-8690CDAD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464E0-2313-3C44-A844-0447505D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53293-9F4F-AE4F-997B-E495BC62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38691-EFBD-0C47-A735-01D9D18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1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FEBCF-A995-0B4E-8B1B-B6D5921B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C1C24-EF28-6148-BAAA-49CA9972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B0B3A-27CD-0143-AFC7-910A580F1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BD119-9994-E04E-AF54-8195444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136E0-7DBE-B341-A36B-7DC82CE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11C3B-29A4-574B-B859-FCEB592A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35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9B20-E6E1-BF4B-A2FC-9FF8C9CF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25736-DA6E-DD4C-B4C2-BC8AC77D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78B7C-5F65-4047-A919-9C1FCC42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8DB030-D028-704F-923D-23999B0D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649C4-6D5D-B648-BB99-867AE841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7BAB68-DC52-D849-8996-02862A61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7A7C4D-1DB8-6240-9232-9D762563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CEB91C-9737-5A4B-B34F-B35491DD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84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D8D1-7D84-594F-82D8-E49ABDD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0017B-F4BD-164E-B8CD-04CC3EFF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9268E-02E9-0D48-AD3E-BD168BA3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0DFB7-E58E-BB41-B6FF-852C2DBC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8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9F3BC3-AB3C-FA46-AC55-78AA05CF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3EA57F-4E93-B24F-A314-1C258A62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BB179-5055-7B43-A7FC-F65ADE6A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8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CC97-A3E2-364A-A4AA-841D2B4D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00B90-E9E3-904E-B430-35AE5DB2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BEDC9-CFFE-7F46-96C6-5CF015B2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B3EC6-7C79-0C48-A959-EC5C9855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8AEEF-C160-2644-8BDA-E0B6F5E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26538-EBF8-CA41-AFB8-89DEA01A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55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2B5D-9181-E94D-B6AD-FDDA9594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45AEF-FADF-7247-9268-D9567D1B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68258-D1BD-0747-BAAD-A17ADBDD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927EC-5B76-3940-AF26-B70F7889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54766-0280-F84D-8335-867BF8EC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62BDD-F63D-EB43-A492-87310C4B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217729-1487-2B41-9CB1-DAD107B8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B5678-E72C-5F42-8AED-4A36ECE3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80CDD-5ACB-6640-BEAC-300BDAC6B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F7D3-03DE-224A-8830-F56330D7CD94}" type="datetimeFigureOut">
              <a:rPr kumimoji="1" lang="zh-CN" altLang="en-US" smtClean="0"/>
              <a:t>2021/11/16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60B49-E460-AE46-B3AA-C0CA2B40B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E18DD-29A3-2A40-BB62-46E0A77C4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3DF0-97B8-0D4C-80A5-6E11DEAD94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26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CC6B37-7618-4A43-9F47-1904B7F04DE9}"/>
              </a:ext>
            </a:extLst>
          </p:cNvPr>
          <p:cNvGrpSpPr/>
          <p:nvPr/>
        </p:nvGrpSpPr>
        <p:grpSpPr>
          <a:xfrm>
            <a:off x="3017901" y="3172595"/>
            <a:ext cx="1705233" cy="1606379"/>
            <a:chOff x="2113005" y="2211859"/>
            <a:chExt cx="1705233" cy="1606379"/>
          </a:xfrm>
          <a:solidFill>
            <a:srgbClr val="00B0F0">
              <a:alpha val="50000"/>
            </a:srgbClr>
          </a:solidFill>
          <a:effectLst>
            <a:glow>
              <a:schemeClr val="accent1">
                <a:alpha val="40000"/>
              </a:schemeClr>
            </a:glow>
          </a:effectLst>
        </p:grpSpPr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1C6A9B9E-52A5-934E-AFF2-3079E2C7DF5C}"/>
                </a:ext>
              </a:extLst>
            </p:cNvPr>
            <p:cNvSpPr/>
            <p:nvPr/>
          </p:nvSpPr>
          <p:spPr>
            <a:xfrm rot="5400000">
              <a:off x="2162432" y="2162432"/>
              <a:ext cx="1606379" cy="170523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27ACBC9-6BF7-324E-AB53-3FD04064AA34}"/>
                </a:ext>
              </a:extLst>
            </p:cNvPr>
            <p:cNvSpPr txBox="1"/>
            <p:nvPr/>
          </p:nvSpPr>
          <p:spPr>
            <a:xfrm>
              <a:off x="2372497" y="2830383"/>
              <a:ext cx="9941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Encoder</a:t>
              </a:r>
              <a:endParaRPr kumimoji="1" lang="zh-CN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28D4F2A-4091-4D45-86E2-E59D2B5DA1F6}"/>
              </a:ext>
            </a:extLst>
          </p:cNvPr>
          <p:cNvSpPr/>
          <p:nvPr/>
        </p:nvSpPr>
        <p:spPr>
          <a:xfrm>
            <a:off x="5350477" y="3583459"/>
            <a:ext cx="111208" cy="784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583ABE-D18A-534E-B06F-6FBBDD3A38E6}"/>
              </a:ext>
            </a:extLst>
          </p:cNvPr>
          <p:cNvGrpSpPr/>
          <p:nvPr/>
        </p:nvGrpSpPr>
        <p:grpSpPr>
          <a:xfrm>
            <a:off x="6089028" y="3184951"/>
            <a:ext cx="1705233" cy="1606379"/>
            <a:chOff x="5659394" y="2211860"/>
            <a:chExt cx="1705233" cy="1606379"/>
          </a:xfrm>
          <a:solidFill>
            <a:schemeClr val="accent4">
              <a:alpha val="50000"/>
            </a:schemeClr>
          </a:solidFill>
        </p:grpSpPr>
        <p:sp>
          <p:nvSpPr>
            <p:cNvPr id="56" name="梯形 55">
              <a:extLst>
                <a:ext uri="{FF2B5EF4-FFF2-40B4-BE49-F238E27FC236}">
                  <a16:creationId xmlns:a16="http://schemas.microsoft.com/office/drawing/2014/main" id="{A448D514-62A8-DA41-B4E7-5E98996222EB}"/>
                </a:ext>
              </a:extLst>
            </p:cNvPr>
            <p:cNvSpPr/>
            <p:nvPr/>
          </p:nvSpPr>
          <p:spPr>
            <a:xfrm rot="16200000">
              <a:off x="5708821" y="2162433"/>
              <a:ext cx="1606379" cy="1705233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EDDE024-0878-514F-A6E6-A43466DCF0B4}"/>
                </a:ext>
              </a:extLst>
            </p:cNvPr>
            <p:cNvSpPr txBox="1"/>
            <p:nvPr/>
          </p:nvSpPr>
          <p:spPr>
            <a:xfrm>
              <a:off x="5997285" y="2831071"/>
              <a:ext cx="10294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Decoder</a:t>
              </a:r>
              <a:endParaRPr kumimoji="1" lang="zh-CN" altLang="en-US" dirty="0"/>
            </a:p>
          </p:txBody>
        </p:sp>
      </p:grpSp>
      <p:pic>
        <p:nvPicPr>
          <p:cNvPr id="42" name="图片 41" descr="形状, 圆圈&#10;&#10;描述已自动生成">
            <a:extLst>
              <a:ext uri="{FF2B5EF4-FFF2-40B4-BE49-F238E27FC236}">
                <a16:creationId xmlns:a16="http://schemas.microsoft.com/office/drawing/2014/main" id="{347529E0-5091-6B46-B7D6-2DF74237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84" y="3330044"/>
            <a:ext cx="1299864" cy="13161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6B77CB51-DBF7-0542-A4ED-994377B81FF1}"/>
              </a:ext>
            </a:extLst>
          </p:cNvPr>
          <p:cNvSpPr/>
          <p:nvPr/>
        </p:nvSpPr>
        <p:spPr>
          <a:xfrm>
            <a:off x="8470219" y="3330044"/>
            <a:ext cx="1299864" cy="1328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E51A9DF-BF3C-EB4E-BBB7-4CAE5696A739}"/>
              </a:ext>
            </a:extLst>
          </p:cNvPr>
          <p:cNvCxnSpPr>
            <a:cxnSpLocks/>
          </p:cNvCxnSpPr>
          <p:nvPr/>
        </p:nvCxnSpPr>
        <p:spPr>
          <a:xfrm>
            <a:off x="2480354" y="3975785"/>
            <a:ext cx="411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EA208453-6478-014C-B9CC-06A7C10689D5}"/>
              </a:ext>
            </a:extLst>
          </p:cNvPr>
          <p:cNvCxnSpPr>
            <a:cxnSpLocks/>
          </p:cNvCxnSpPr>
          <p:nvPr/>
        </p:nvCxnSpPr>
        <p:spPr>
          <a:xfrm>
            <a:off x="4819900" y="3988140"/>
            <a:ext cx="411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32B65A02-5040-7045-B61C-DE3E2C7721B4}"/>
              </a:ext>
            </a:extLst>
          </p:cNvPr>
          <p:cNvCxnSpPr>
            <a:cxnSpLocks/>
          </p:cNvCxnSpPr>
          <p:nvPr/>
        </p:nvCxnSpPr>
        <p:spPr>
          <a:xfrm>
            <a:off x="5590138" y="3989167"/>
            <a:ext cx="411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B141A2E-6CDC-B247-A1B4-EC4FF407156B}"/>
              </a:ext>
            </a:extLst>
          </p:cNvPr>
          <p:cNvCxnSpPr>
            <a:cxnSpLocks/>
          </p:cNvCxnSpPr>
          <p:nvPr/>
        </p:nvCxnSpPr>
        <p:spPr>
          <a:xfrm>
            <a:off x="7937922" y="3964453"/>
            <a:ext cx="411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BB19F16-FAAD-124D-9D74-F9AE36EEF34A}"/>
              </a:ext>
            </a:extLst>
          </p:cNvPr>
          <p:cNvGrpSpPr/>
          <p:nvPr/>
        </p:nvGrpSpPr>
        <p:grpSpPr>
          <a:xfrm>
            <a:off x="1396474" y="1017584"/>
            <a:ext cx="7799399" cy="3909867"/>
            <a:chOff x="1297620" y="1029941"/>
            <a:chExt cx="7799399" cy="390986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F7CDC6-4C07-2E44-9FA3-50839628940C}"/>
                </a:ext>
              </a:extLst>
            </p:cNvPr>
            <p:cNvSpPr/>
            <p:nvPr/>
          </p:nvSpPr>
          <p:spPr>
            <a:xfrm>
              <a:off x="3338920" y="2820427"/>
              <a:ext cx="785951" cy="8031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A08C0489-9C7A-A54E-9B3F-1885CBB0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213657" y="3222021"/>
              <a:ext cx="269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937AB5-94B1-6E47-99DB-853F66BE1B6F}"/>
                </a:ext>
              </a:extLst>
            </p:cNvPr>
            <p:cNvSpPr/>
            <p:nvPr/>
          </p:nvSpPr>
          <p:spPr>
            <a:xfrm>
              <a:off x="4572027" y="2820426"/>
              <a:ext cx="785951" cy="80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9" name="图片 28" descr="形状, 圆圈&#10;&#10;描述已自动生成">
              <a:extLst>
                <a:ext uri="{FF2B5EF4-FFF2-40B4-BE49-F238E27FC236}">
                  <a16:creationId xmlns:a16="http://schemas.microsoft.com/office/drawing/2014/main" id="{48AAFDE2-2B1B-C842-AC1F-504845664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7620" y="3623614"/>
              <a:ext cx="1299864" cy="131619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93E1E78-F26B-AD45-93A3-C265209DF2D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764" y="3222021"/>
              <a:ext cx="269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75EA0B2-AD3E-F540-AC0F-D2457455E6A8}"/>
                </a:ext>
              </a:extLst>
            </p:cNvPr>
            <p:cNvSpPr/>
            <p:nvPr/>
          </p:nvSpPr>
          <p:spPr>
            <a:xfrm>
              <a:off x="5805134" y="2820426"/>
              <a:ext cx="785951" cy="80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DE336CA-EEC0-3F43-982C-DC0864A5412D}"/>
                </a:ext>
              </a:extLst>
            </p:cNvPr>
            <p:cNvCxnSpPr>
              <a:cxnSpLocks/>
            </p:cNvCxnSpPr>
            <p:nvPr/>
          </p:nvCxnSpPr>
          <p:spPr>
            <a:xfrm>
              <a:off x="6699731" y="3222021"/>
              <a:ext cx="269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CBD226B-97D8-5348-8386-7B3F97F1488B}"/>
                </a:ext>
              </a:extLst>
            </p:cNvPr>
            <p:cNvSpPr/>
            <p:nvPr/>
          </p:nvSpPr>
          <p:spPr>
            <a:xfrm>
              <a:off x="7058101" y="2820426"/>
              <a:ext cx="785951" cy="80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CF001A51-4B1B-C742-A096-BE9B28802822}"/>
                </a:ext>
              </a:extLst>
            </p:cNvPr>
            <p:cNvCxnSpPr>
              <a:cxnSpLocks/>
            </p:cNvCxnSpPr>
            <p:nvPr/>
          </p:nvCxnSpPr>
          <p:spPr>
            <a:xfrm>
              <a:off x="7952698" y="3222021"/>
              <a:ext cx="2695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6F7F9D4-9440-004D-8625-350A1E1F3CEE}"/>
                </a:ext>
              </a:extLst>
            </p:cNvPr>
            <p:cNvSpPr/>
            <p:nvPr/>
          </p:nvSpPr>
          <p:spPr>
            <a:xfrm>
              <a:off x="8311068" y="2820426"/>
              <a:ext cx="785951" cy="8031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CAD2BE5-9E73-BB4E-8086-B6195B3D9F55}"/>
                </a:ext>
              </a:extLst>
            </p:cNvPr>
            <p:cNvSpPr/>
            <p:nvPr/>
          </p:nvSpPr>
          <p:spPr>
            <a:xfrm>
              <a:off x="3338920" y="4059195"/>
              <a:ext cx="785951" cy="803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P1</a:t>
              </a:r>
              <a:endParaRPr kumimoji="1"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1841048-E43A-6149-BE88-783EEAE5ACBE}"/>
                </a:ext>
              </a:extLst>
            </p:cNvPr>
            <p:cNvSpPr/>
            <p:nvPr/>
          </p:nvSpPr>
          <p:spPr>
            <a:xfrm>
              <a:off x="4572027" y="4059194"/>
              <a:ext cx="785951" cy="8031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P2</a:t>
              </a:r>
              <a:endParaRPr kumimoji="1"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C0397D5-3192-5549-9CED-B98DE918DCB4}"/>
                </a:ext>
              </a:extLst>
            </p:cNvPr>
            <p:cNvSpPr/>
            <p:nvPr/>
          </p:nvSpPr>
          <p:spPr>
            <a:xfrm>
              <a:off x="5805134" y="4059194"/>
              <a:ext cx="785951" cy="8031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P3</a:t>
              </a:r>
              <a:endParaRPr kumimoji="1"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20948B-71F1-E04E-AF21-C0461004F090}"/>
                </a:ext>
              </a:extLst>
            </p:cNvPr>
            <p:cNvSpPr/>
            <p:nvPr/>
          </p:nvSpPr>
          <p:spPr>
            <a:xfrm>
              <a:off x="7058101" y="4059194"/>
              <a:ext cx="785951" cy="8031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P4</a:t>
              </a:r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B4D5173-9601-0942-A52A-E06B968566F7}"/>
                </a:ext>
              </a:extLst>
            </p:cNvPr>
            <p:cNvSpPr/>
            <p:nvPr/>
          </p:nvSpPr>
          <p:spPr>
            <a:xfrm>
              <a:off x="8311068" y="4059194"/>
              <a:ext cx="785951" cy="8031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P5</a:t>
              </a:r>
              <a:endParaRPr kumimoji="1" lang="zh-CN" altLang="en-US" dirty="0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4139149-A615-4147-A2C5-C0016C4D9643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30" y="4431019"/>
              <a:ext cx="5313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8776D092-4B67-FC4A-B5B5-7D76A3C8E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895" y="3740906"/>
              <a:ext cx="0" cy="245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A84C6218-94FE-3146-AAA0-184747E8B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5002" y="3740906"/>
              <a:ext cx="0" cy="245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0D561A96-8F52-A740-BBC4-C85B9AE62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902" y="3740906"/>
              <a:ext cx="0" cy="245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2E3D6CB4-BE37-E248-AE94-93021B6DD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1076" y="3740905"/>
              <a:ext cx="0" cy="245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DBF17DBF-6C6D-E543-A585-753C68C24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5960" y="3716138"/>
              <a:ext cx="0" cy="245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图片 56" descr="形状, 圆圈&#10;&#10;描述已自动生成">
              <a:extLst>
                <a:ext uri="{FF2B5EF4-FFF2-40B4-BE49-F238E27FC236}">
                  <a16:creationId xmlns:a16="http://schemas.microsoft.com/office/drawing/2014/main" id="{4F3DD439-D90B-674A-BD60-8020361D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8177" y="1029941"/>
              <a:ext cx="1299864" cy="131619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C0311C70-C714-394F-9D38-7F956D92F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914" y="2447566"/>
              <a:ext cx="0" cy="245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DFF8871-2176-374F-8056-D9A223D31527}"/>
              </a:ext>
            </a:extLst>
          </p:cNvPr>
          <p:cNvCxnSpPr>
            <a:cxnSpLocks/>
          </p:cNvCxnSpPr>
          <p:nvPr/>
        </p:nvCxnSpPr>
        <p:spPr>
          <a:xfrm flipV="1">
            <a:off x="3830749" y="2435209"/>
            <a:ext cx="2430007" cy="24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EDB9716-F8F5-EA4F-ABA5-D0E4F2EF9CD5}"/>
              </a:ext>
            </a:extLst>
          </p:cNvPr>
          <p:cNvCxnSpPr>
            <a:cxnSpLocks/>
          </p:cNvCxnSpPr>
          <p:nvPr/>
        </p:nvCxnSpPr>
        <p:spPr>
          <a:xfrm flipV="1">
            <a:off x="5063856" y="2435209"/>
            <a:ext cx="1196900" cy="24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F232ED3-5CCB-FB4D-A3AB-BF4536DD5C2F}"/>
              </a:ext>
            </a:extLst>
          </p:cNvPr>
          <p:cNvCxnSpPr>
            <a:cxnSpLocks/>
          </p:cNvCxnSpPr>
          <p:nvPr/>
        </p:nvCxnSpPr>
        <p:spPr>
          <a:xfrm flipH="1" flipV="1">
            <a:off x="6260756" y="2435209"/>
            <a:ext cx="1289174" cy="24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B733D89-8865-F44E-8638-54498023799C}"/>
              </a:ext>
            </a:extLst>
          </p:cNvPr>
          <p:cNvCxnSpPr>
            <a:cxnSpLocks/>
          </p:cNvCxnSpPr>
          <p:nvPr/>
        </p:nvCxnSpPr>
        <p:spPr>
          <a:xfrm flipH="1" flipV="1">
            <a:off x="6260756" y="2435209"/>
            <a:ext cx="2534058" cy="24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C5C6668-49B0-E744-AFC2-280ADD4230EB}"/>
              </a:ext>
            </a:extLst>
          </p:cNvPr>
          <p:cNvGrpSpPr/>
          <p:nvPr/>
        </p:nvGrpSpPr>
        <p:grpSpPr>
          <a:xfrm>
            <a:off x="1245847" y="1635207"/>
            <a:ext cx="7935223" cy="3608165"/>
            <a:chOff x="1245847" y="1635207"/>
            <a:chExt cx="7935223" cy="360816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C8CADD-A811-9043-BEC8-CA8C87995AED}"/>
                </a:ext>
              </a:extLst>
            </p:cNvPr>
            <p:cNvSpPr/>
            <p:nvPr/>
          </p:nvSpPr>
          <p:spPr>
            <a:xfrm>
              <a:off x="1754661" y="2323070"/>
              <a:ext cx="111208" cy="7846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78353C3-6D65-564D-A025-6FCFBBF6506D}"/>
                </a:ext>
              </a:extLst>
            </p:cNvPr>
            <p:cNvGrpSpPr/>
            <p:nvPr/>
          </p:nvGrpSpPr>
          <p:grpSpPr>
            <a:xfrm>
              <a:off x="2509187" y="1912207"/>
              <a:ext cx="1705233" cy="1606379"/>
              <a:chOff x="5659394" y="2211860"/>
              <a:chExt cx="1705233" cy="1606379"/>
            </a:xfrm>
            <a:solidFill>
              <a:schemeClr val="accent4">
                <a:alpha val="50000"/>
              </a:schemeClr>
            </a:solidFill>
          </p:grpSpPr>
          <p:sp>
            <p:nvSpPr>
              <p:cNvPr id="28" name="梯形 27">
                <a:extLst>
                  <a:ext uri="{FF2B5EF4-FFF2-40B4-BE49-F238E27FC236}">
                    <a16:creationId xmlns:a16="http://schemas.microsoft.com/office/drawing/2014/main" id="{07D0956A-8E89-2F47-A620-8C10E715140C}"/>
                  </a:ext>
                </a:extLst>
              </p:cNvPr>
              <p:cNvSpPr/>
              <p:nvPr/>
            </p:nvSpPr>
            <p:spPr>
              <a:xfrm rot="16200000">
                <a:off x="5708821" y="2162433"/>
                <a:ext cx="1606379" cy="170523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E30A54A-6820-AE4E-876D-101E3F47AE0C}"/>
                  </a:ext>
                </a:extLst>
              </p:cNvPr>
              <p:cNvSpPr txBox="1"/>
              <p:nvPr/>
            </p:nvSpPr>
            <p:spPr>
              <a:xfrm>
                <a:off x="5997285" y="2831071"/>
                <a:ext cx="11833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Generator</a:t>
                </a:r>
                <a:endParaRPr kumimoji="1" lang="zh-CN" altLang="en-US" dirty="0"/>
              </a:p>
            </p:txBody>
          </p:sp>
        </p:grp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3C28239-AC7F-244D-9B03-18EBC60144FD}"/>
                </a:ext>
              </a:extLst>
            </p:cNvPr>
            <p:cNvCxnSpPr>
              <a:cxnSpLocks/>
            </p:cNvCxnSpPr>
            <p:nvPr/>
          </p:nvCxnSpPr>
          <p:spPr>
            <a:xfrm>
              <a:off x="1981965" y="2716420"/>
              <a:ext cx="4111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39" descr="形状, 圆圈&#10;&#10;描述已自动生成">
              <a:extLst>
                <a:ext uri="{FF2B5EF4-FFF2-40B4-BE49-F238E27FC236}">
                  <a16:creationId xmlns:a16="http://schemas.microsoft.com/office/drawing/2014/main" id="{9B308E2F-02FB-C047-8537-7CF183AD8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9152" y="3584175"/>
              <a:ext cx="1299864" cy="131619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8E83152-F335-AD4F-A7D3-66467F739598}"/>
                </a:ext>
              </a:extLst>
            </p:cNvPr>
            <p:cNvSpPr/>
            <p:nvPr/>
          </p:nvSpPr>
          <p:spPr>
            <a:xfrm>
              <a:off x="4889152" y="2051121"/>
              <a:ext cx="1299864" cy="1328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02F18FA6-358A-C648-BB27-D332A6B82C7F}"/>
                </a:ext>
              </a:extLst>
            </p:cNvPr>
            <p:cNvCxnSpPr>
              <a:cxnSpLocks/>
            </p:cNvCxnSpPr>
            <p:nvPr/>
          </p:nvCxnSpPr>
          <p:spPr>
            <a:xfrm>
              <a:off x="4346223" y="2715396"/>
              <a:ext cx="4111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DD90C1E-C3A1-9645-8909-40F5B8D8B5FA}"/>
                </a:ext>
              </a:extLst>
            </p:cNvPr>
            <p:cNvGrpSpPr/>
            <p:nvPr/>
          </p:nvGrpSpPr>
          <p:grpSpPr>
            <a:xfrm>
              <a:off x="6863748" y="2323070"/>
              <a:ext cx="2317322" cy="2520776"/>
              <a:chOff x="2113005" y="2211859"/>
              <a:chExt cx="1705233" cy="1606379"/>
            </a:xfrm>
            <a:solidFill>
              <a:srgbClr val="7030A0">
                <a:alpha val="31000"/>
              </a:srgbClr>
            </a:solidFill>
            <a:effectLst>
              <a:glow>
                <a:schemeClr val="accent1">
                  <a:alpha val="40000"/>
                </a:schemeClr>
              </a:glow>
            </a:effectLst>
          </p:grpSpPr>
          <p:sp>
            <p:nvSpPr>
              <p:cNvPr id="56" name="梯形 55">
                <a:extLst>
                  <a:ext uri="{FF2B5EF4-FFF2-40B4-BE49-F238E27FC236}">
                    <a16:creationId xmlns:a16="http://schemas.microsoft.com/office/drawing/2014/main" id="{E769C343-8855-5244-A6F4-231BE95BDE1C}"/>
                  </a:ext>
                </a:extLst>
              </p:cNvPr>
              <p:cNvSpPr/>
              <p:nvPr/>
            </p:nvSpPr>
            <p:spPr>
              <a:xfrm rot="5400000">
                <a:off x="2162432" y="2162432"/>
                <a:ext cx="1606379" cy="1705233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BA04D6E-4FAE-8943-A64B-B028F91B970E}"/>
                  </a:ext>
                </a:extLst>
              </p:cNvPr>
              <p:cNvSpPr txBox="1"/>
              <p:nvPr/>
            </p:nvSpPr>
            <p:spPr>
              <a:xfrm>
                <a:off x="2372497" y="2830383"/>
                <a:ext cx="1100795" cy="295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Discriminator</a:t>
                </a:r>
                <a:endParaRPr kumimoji="1" lang="zh-CN" altLang="en-US" dirty="0"/>
              </a:p>
            </p:txBody>
          </p:sp>
        </p:grp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742F276F-221B-8F41-B166-A7273FFC5DA7}"/>
                </a:ext>
              </a:extLst>
            </p:cNvPr>
            <p:cNvCxnSpPr>
              <a:cxnSpLocks/>
            </p:cNvCxnSpPr>
            <p:nvPr/>
          </p:nvCxnSpPr>
          <p:spPr>
            <a:xfrm>
              <a:off x="6289089" y="2715396"/>
              <a:ext cx="4111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10CB48D-A774-684F-93C1-F23EB73688D0}"/>
                </a:ext>
              </a:extLst>
            </p:cNvPr>
            <p:cNvCxnSpPr>
              <a:cxnSpLocks/>
            </p:cNvCxnSpPr>
            <p:nvPr/>
          </p:nvCxnSpPr>
          <p:spPr>
            <a:xfrm>
              <a:off x="6289089" y="4255658"/>
              <a:ext cx="4111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2E071DC-7C81-3143-9BA6-3B74CE219CEF}"/>
                </a:ext>
              </a:extLst>
            </p:cNvPr>
            <p:cNvSpPr txBox="1"/>
            <p:nvPr/>
          </p:nvSpPr>
          <p:spPr>
            <a:xfrm>
              <a:off x="1245847" y="3155176"/>
              <a:ext cx="1128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Random Input</a:t>
              </a:r>
              <a:endParaRPr kumimoji="1" lang="zh-CN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06F72F6-A62B-0049-A8FD-85716BBABCA0}"/>
                </a:ext>
              </a:extLst>
            </p:cNvPr>
            <p:cNvSpPr txBox="1"/>
            <p:nvPr/>
          </p:nvSpPr>
          <p:spPr>
            <a:xfrm>
              <a:off x="5069243" y="1635207"/>
              <a:ext cx="9396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Fake Image</a:t>
              </a:r>
              <a:endParaRPr kumimoji="1" lang="zh-CN" altLang="en-US" sz="12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E54EC2B-318A-E847-B435-F11BF7B48218}"/>
                </a:ext>
              </a:extLst>
            </p:cNvPr>
            <p:cNvSpPr txBox="1"/>
            <p:nvPr/>
          </p:nvSpPr>
          <p:spPr>
            <a:xfrm>
              <a:off x="5069243" y="4966373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Real Image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576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D2C5ED6C-63B0-E542-AF00-D706C81D251A}"/>
              </a:ext>
            </a:extLst>
          </p:cNvPr>
          <p:cNvGrpSpPr/>
          <p:nvPr/>
        </p:nvGrpSpPr>
        <p:grpSpPr>
          <a:xfrm>
            <a:off x="468000" y="1404257"/>
            <a:ext cx="10112963" cy="2949247"/>
            <a:chOff x="468000" y="1404257"/>
            <a:chExt cx="10112963" cy="2949247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F8B13027-A05D-654B-B4C2-5F29569E98CB}"/>
                </a:ext>
              </a:extLst>
            </p:cNvPr>
            <p:cNvGrpSpPr/>
            <p:nvPr/>
          </p:nvGrpSpPr>
          <p:grpSpPr>
            <a:xfrm>
              <a:off x="468000" y="1404257"/>
              <a:ext cx="2667086" cy="2438400"/>
              <a:chOff x="1915799" y="1295400"/>
              <a:chExt cx="4387030" cy="42672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D523F7-9B25-434D-B4CB-68442C89118F}"/>
                  </a:ext>
                </a:extLst>
              </p:cNvPr>
              <p:cNvSpPr/>
              <p:nvPr/>
            </p:nvSpPr>
            <p:spPr>
              <a:xfrm>
                <a:off x="1915799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5B5BD72-643D-5143-BAEC-563627AA1C8A}"/>
                  </a:ext>
                </a:extLst>
              </p:cNvPr>
              <p:cNvSpPr/>
              <p:nvPr/>
            </p:nvSpPr>
            <p:spPr>
              <a:xfrm>
                <a:off x="2542518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C12B33E-DFE2-4549-9E68-2D1311E81351}"/>
                  </a:ext>
                </a:extLst>
              </p:cNvPr>
              <p:cNvSpPr/>
              <p:nvPr/>
            </p:nvSpPr>
            <p:spPr>
              <a:xfrm>
                <a:off x="3169236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C1DB037-FBAE-5648-86FD-0A04B8DF7A00}"/>
                  </a:ext>
                </a:extLst>
              </p:cNvPr>
              <p:cNvSpPr/>
              <p:nvPr/>
            </p:nvSpPr>
            <p:spPr>
              <a:xfrm>
                <a:off x="3795955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6AEE2AB-29CD-AF4D-8869-9040FE0A52F1}"/>
                  </a:ext>
                </a:extLst>
              </p:cNvPr>
              <p:cNvSpPr/>
              <p:nvPr/>
            </p:nvSpPr>
            <p:spPr>
              <a:xfrm>
                <a:off x="4422673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591F764-45C0-6741-BAA7-E9AF439D8821}"/>
                  </a:ext>
                </a:extLst>
              </p:cNvPr>
              <p:cNvSpPr/>
              <p:nvPr/>
            </p:nvSpPr>
            <p:spPr>
              <a:xfrm>
                <a:off x="5049392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6B601F-D0C6-4045-AC60-72A6B2A08852}"/>
                  </a:ext>
                </a:extLst>
              </p:cNvPr>
              <p:cNvSpPr/>
              <p:nvPr/>
            </p:nvSpPr>
            <p:spPr>
              <a:xfrm>
                <a:off x="5676110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26B6668-78DB-C849-AA35-A91C37DC2A96}"/>
                  </a:ext>
                </a:extLst>
              </p:cNvPr>
              <p:cNvSpPr/>
              <p:nvPr/>
            </p:nvSpPr>
            <p:spPr>
              <a:xfrm>
                <a:off x="1915799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244D960-09A0-374F-8DE5-FB3C45E9098D}"/>
                  </a:ext>
                </a:extLst>
              </p:cNvPr>
              <p:cNvSpPr/>
              <p:nvPr/>
            </p:nvSpPr>
            <p:spPr>
              <a:xfrm>
                <a:off x="2542518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B484C68-09C5-984E-8078-C2D6E63210D4}"/>
                  </a:ext>
                </a:extLst>
              </p:cNvPr>
              <p:cNvSpPr/>
              <p:nvPr/>
            </p:nvSpPr>
            <p:spPr>
              <a:xfrm>
                <a:off x="3169236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00926C-B6E0-674E-935F-AA7AB09084DA}"/>
                  </a:ext>
                </a:extLst>
              </p:cNvPr>
              <p:cNvSpPr/>
              <p:nvPr/>
            </p:nvSpPr>
            <p:spPr>
              <a:xfrm>
                <a:off x="3795955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FFAF2F6-C06E-D046-9950-3562D9C33AC3}"/>
                  </a:ext>
                </a:extLst>
              </p:cNvPr>
              <p:cNvSpPr/>
              <p:nvPr/>
            </p:nvSpPr>
            <p:spPr>
              <a:xfrm>
                <a:off x="4422673" y="25146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990A37F-45E0-1043-AFF7-94496E091CFE}"/>
                  </a:ext>
                </a:extLst>
              </p:cNvPr>
              <p:cNvSpPr/>
              <p:nvPr/>
            </p:nvSpPr>
            <p:spPr>
              <a:xfrm>
                <a:off x="5049392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CC9F92B-54AF-C542-A451-F4A25D83888E}"/>
                  </a:ext>
                </a:extLst>
              </p:cNvPr>
              <p:cNvSpPr/>
              <p:nvPr/>
            </p:nvSpPr>
            <p:spPr>
              <a:xfrm>
                <a:off x="5676110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2756839-FA6F-164A-8809-8ADDBAE66B5D}"/>
                  </a:ext>
                </a:extLst>
              </p:cNvPr>
              <p:cNvSpPr/>
              <p:nvPr/>
            </p:nvSpPr>
            <p:spPr>
              <a:xfrm>
                <a:off x="1915799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EF244C-AE91-554F-AB63-9FDCB9228870}"/>
                  </a:ext>
                </a:extLst>
              </p:cNvPr>
              <p:cNvSpPr/>
              <p:nvPr/>
            </p:nvSpPr>
            <p:spPr>
              <a:xfrm>
                <a:off x="2542518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F68CB87-4D93-3D46-9FA9-C50CDC8C06CA}"/>
                  </a:ext>
                </a:extLst>
              </p:cNvPr>
              <p:cNvSpPr/>
              <p:nvPr/>
            </p:nvSpPr>
            <p:spPr>
              <a:xfrm>
                <a:off x="3169236" y="31242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06FFE59-4301-3047-B557-AB2BCBB271E7}"/>
                  </a:ext>
                </a:extLst>
              </p:cNvPr>
              <p:cNvSpPr/>
              <p:nvPr/>
            </p:nvSpPr>
            <p:spPr>
              <a:xfrm>
                <a:off x="3795955" y="31242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E8566F4-7D5A-B946-90CF-AC19EF8B6EBD}"/>
                  </a:ext>
                </a:extLst>
              </p:cNvPr>
              <p:cNvSpPr/>
              <p:nvPr/>
            </p:nvSpPr>
            <p:spPr>
              <a:xfrm>
                <a:off x="4422673" y="31242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BE2D1B-C908-964F-8867-42443C280C7F}"/>
                  </a:ext>
                </a:extLst>
              </p:cNvPr>
              <p:cNvSpPr/>
              <p:nvPr/>
            </p:nvSpPr>
            <p:spPr>
              <a:xfrm>
                <a:off x="5049392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500EB03-32C1-CA4F-9138-8F4E20789CC4}"/>
                  </a:ext>
                </a:extLst>
              </p:cNvPr>
              <p:cNvSpPr/>
              <p:nvPr/>
            </p:nvSpPr>
            <p:spPr>
              <a:xfrm>
                <a:off x="5676110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D837D3E-DD27-E445-A12F-CD7FCB9E8F93}"/>
                  </a:ext>
                </a:extLst>
              </p:cNvPr>
              <p:cNvSpPr/>
              <p:nvPr/>
            </p:nvSpPr>
            <p:spPr>
              <a:xfrm>
                <a:off x="1915799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201B58-7486-364C-93BA-61A7FF6BA637}"/>
                  </a:ext>
                </a:extLst>
              </p:cNvPr>
              <p:cNvSpPr/>
              <p:nvPr/>
            </p:nvSpPr>
            <p:spPr>
              <a:xfrm>
                <a:off x="2542518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5C9F542-9D46-6B45-9CD2-5535D13A5458}"/>
                  </a:ext>
                </a:extLst>
              </p:cNvPr>
              <p:cNvSpPr/>
              <p:nvPr/>
            </p:nvSpPr>
            <p:spPr>
              <a:xfrm>
                <a:off x="3169236" y="37338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D6DAD11-41AB-9642-8564-F5C82626CA32}"/>
                  </a:ext>
                </a:extLst>
              </p:cNvPr>
              <p:cNvSpPr/>
              <p:nvPr/>
            </p:nvSpPr>
            <p:spPr>
              <a:xfrm>
                <a:off x="3795955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4EEA9BC-A2C1-884B-81E9-ED5857D886F9}"/>
                  </a:ext>
                </a:extLst>
              </p:cNvPr>
              <p:cNvSpPr/>
              <p:nvPr/>
            </p:nvSpPr>
            <p:spPr>
              <a:xfrm>
                <a:off x="4422673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4E425C0-37CF-294C-B23F-A0F3874AC9C7}"/>
                  </a:ext>
                </a:extLst>
              </p:cNvPr>
              <p:cNvSpPr/>
              <p:nvPr/>
            </p:nvSpPr>
            <p:spPr>
              <a:xfrm>
                <a:off x="5049392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ABD7AD7-3554-944A-BF1D-86B6036B5802}"/>
                  </a:ext>
                </a:extLst>
              </p:cNvPr>
              <p:cNvSpPr/>
              <p:nvPr/>
            </p:nvSpPr>
            <p:spPr>
              <a:xfrm>
                <a:off x="5676110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6802F58-4A72-E64B-B1D1-96ADC0074E94}"/>
                  </a:ext>
                </a:extLst>
              </p:cNvPr>
              <p:cNvSpPr/>
              <p:nvPr/>
            </p:nvSpPr>
            <p:spPr>
              <a:xfrm>
                <a:off x="1915799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199E125-57C1-4048-B30A-80113C5E4225}"/>
                  </a:ext>
                </a:extLst>
              </p:cNvPr>
              <p:cNvSpPr/>
              <p:nvPr/>
            </p:nvSpPr>
            <p:spPr>
              <a:xfrm>
                <a:off x="2542518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6C40312-8CE1-5B43-A7C3-73CD587CCA30}"/>
                  </a:ext>
                </a:extLst>
              </p:cNvPr>
              <p:cNvSpPr/>
              <p:nvPr/>
            </p:nvSpPr>
            <p:spPr>
              <a:xfrm>
                <a:off x="3169236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FB021F0-7638-434B-8F83-BC56975784D0}"/>
                  </a:ext>
                </a:extLst>
              </p:cNvPr>
              <p:cNvSpPr/>
              <p:nvPr/>
            </p:nvSpPr>
            <p:spPr>
              <a:xfrm>
                <a:off x="3795955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6A44309-B9C9-D44D-A1E3-72FCE6A8A951}"/>
                  </a:ext>
                </a:extLst>
              </p:cNvPr>
              <p:cNvSpPr/>
              <p:nvPr/>
            </p:nvSpPr>
            <p:spPr>
              <a:xfrm>
                <a:off x="4422673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3C1121-4E54-8D49-87C0-AF6BC11C23B7}"/>
                  </a:ext>
                </a:extLst>
              </p:cNvPr>
              <p:cNvSpPr/>
              <p:nvPr/>
            </p:nvSpPr>
            <p:spPr>
              <a:xfrm>
                <a:off x="5049392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5D03803-496A-0642-9B46-C7752F0907E6}"/>
                  </a:ext>
                </a:extLst>
              </p:cNvPr>
              <p:cNvSpPr/>
              <p:nvPr/>
            </p:nvSpPr>
            <p:spPr>
              <a:xfrm>
                <a:off x="5676110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1827914-1C8E-3E4D-9364-85FBF53FFD4D}"/>
                  </a:ext>
                </a:extLst>
              </p:cNvPr>
              <p:cNvSpPr/>
              <p:nvPr/>
            </p:nvSpPr>
            <p:spPr>
              <a:xfrm>
                <a:off x="1915799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F8E76B8-678A-CB4B-89A6-198EF5308E83}"/>
                  </a:ext>
                </a:extLst>
              </p:cNvPr>
              <p:cNvSpPr/>
              <p:nvPr/>
            </p:nvSpPr>
            <p:spPr>
              <a:xfrm>
                <a:off x="2542518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32AA5D3-DC0E-9942-879E-80F9DC7D1455}"/>
                  </a:ext>
                </a:extLst>
              </p:cNvPr>
              <p:cNvSpPr/>
              <p:nvPr/>
            </p:nvSpPr>
            <p:spPr>
              <a:xfrm>
                <a:off x="3169236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3441D79-4EAA-A948-BD88-A677569D3F44}"/>
                  </a:ext>
                </a:extLst>
              </p:cNvPr>
              <p:cNvSpPr/>
              <p:nvPr/>
            </p:nvSpPr>
            <p:spPr>
              <a:xfrm>
                <a:off x="3795955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EB52C45-D8AE-3049-8EFE-B4826CFF0BEC}"/>
                  </a:ext>
                </a:extLst>
              </p:cNvPr>
              <p:cNvSpPr/>
              <p:nvPr/>
            </p:nvSpPr>
            <p:spPr>
              <a:xfrm>
                <a:off x="4422673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07ACF8C-B1C2-CA41-8144-F8E41E92E176}"/>
                  </a:ext>
                </a:extLst>
              </p:cNvPr>
              <p:cNvSpPr/>
              <p:nvPr/>
            </p:nvSpPr>
            <p:spPr>
              <a:xfrm>
                <a:off x="5049392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4515F41-A3B7-5445-B81B-216E28A18FF3}"/>
                  </a:ext>
                </a:extLst>
              </p:cNvPr>
              <p:cNvSpPr/>
              <p:nvPr/>
            </p:nvSpPr>
            <p:spPr>
              <a:xfrm>
                <a:off x="5676110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2B5A2D-EE87-804C-95C9-CDF4F38E08C1}"/>
                  </a:ext>
                </a:extLst>
              </p:cNvPr>
              <p:cNvSpPr/>
              <p:nvPr/>
            </p:nvSpPr>
            <p:spPr>
              <a:xfrm>
                <a:off x="1915799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CD56335-076B-3045-840B-90A3E48316B1}"/>
                  </a:ext>
                </a:extLst>
              </p:cNvPr>
              <p:cNvSpPr/>
              <p:nvPr/>
            </p:nvSpPr>
            <p:spPr>
              <a:xfrm>
                <a:off x="2542518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4112C8D-AB77-3B47-B732-D0F3499FD103}"/>
                  </a:ext>
                </a:extLst>
              </p:cNvPr>
              <p:cNvSpPr/>
              <p:nvPr/>
            </p:nvSpPr>
            <p:spPr>
              <a:xfrm>
                <a:off x="3169236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63A4A7C-1E45-3E4E-8955-E98141CC4C36}"/>
                  </a:ext>
                </a:extLst>
              </p:cNvPr>
              <p:cNvSpPr/>
              <p:nvPr/>
            </p:nvSpPr>
            <p:spPr>
              <a:xfrm>
                <a:off x="3795955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166E1B8-A77F-0F40-B2EB-C8743A156078}"/>
                  </a:ext>
                </a:extLst>
              </p:cNvPr>
              <p:cNvSpPr/>
              <p:nvPr/>
            </p:nvSpPr>
            <p:spPr>
              <a:xfrm>
                <a:off x="4422673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05CFE75-A7C9-1C4B-ABE5-DFF73AE7897D}"/>
                  </a:ext>
                </a:extLst>
              </p:cNvPr>
              <p:cNvSpPr/>
              <p:nvPr/>
            </p:nvSpPr>
            <p:spPr>
              <a:xfrm>
                <a:off x="5049392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9AC29D80-F2E0-D243-8ADA-CC3A3E4AD8F2}"/>
                  </a:ext>
                </a:extLst>
              </p:cNvPr>
              <p:cNvSpPr/>
              <p:nvPr/>
            </p:nvSpPr>
            <p:spPr>
              <a:xfrm>
                <a:off x="5676110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D1FD779-3B7B-DA46-A485-FC96EB6B107C}"/>
                </a:ext>
              </a:extLst>
            </p:cNvPr>
            <p:cNvGrpSpPr/>
            <p:nvPr/>
          </p:nvGrpSpPr>
          <p:grpSpPr>
            <a:xfrm>
              <a:off x="5056285" y="1404257"/>
              <a:ext cx="2667086" cy="2438400"/>
              <a:chOff x="1915799" y="1295400"/>
              <a:chExt cx="4387030" cy="42672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D2C00B3-37A5-074F-99B2-7B2A364A0785}"/>
                  </a:ext>
                </a:extLst>
              </p:cNvPr>
              <p:cNvSpPr/>
              <p:nvPr/>
            </p:nvSpPr>
            <p:spPr>
              <a:xfrm>
                <a:off x="1915799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DB31523-45A0-4849-9A62-47E0D3118969}"/>
                  </a:ext>
                </a:extLst>
              </p:cNvPr>
              <p:cNvSpPr/>
              <p:nvPr/>
            </p:nvSpPr>
            <p:spPr>
              <a:xfrm>
                <a:off x="2542518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BEF6256-C8C3-5B4E-8184-AA1E4A23F5B9}"/>
                  </a:ext>
                </a:extLst>
              </p:cNvPr>
              <p:cNvSpPr/>
              <p:nvPr/>
            </p:nvSpPr>
            <p:spPr>
              <a:xfrm>
                <a:off x="3169236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ED42A17-2055-2C44-81FD-E43A56F8C556}"/>
                  </a:ext>
                </a:extLst>
              </p:cNvPr>
              <p:cNvSpPr/>
              <p:nvPr/>
            </p:nvSpPr>
            <p:spPr>
              <a:xfrm>
                <a:off x="3795955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079F479-D054-D846-BA9A-FE3A40477308}"/>
                  </a:ext>
                </a:extLst>
              </p:cNvPr>
              <p:cNvSpPr/>
              <p:nvPr/>
            </p:nvSpPr>
            <p:spPr>
              <a:xfrm>
                <a:off x="4422673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B99C271-A0F6-A146-8EF4-E9F41E406E95}"/>
                  </a:ext>
                </a:extLst>
              </p:cNvPr>
              <p:cNvSpPr/>
              <p:nvPr/>
            </p:nvSpPr>
            <p:spPr>
              <a:xfrm>
                <a:off x="5049392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FAC9DDDD-C542-D546-B024-CECA52A66E22}"/>
                  </a:ext>
                </a:extLst>
              </p:cNvPr>
              <p:cNvSpPr/>
              <p:nvPr/>
            </p:nvSpPr>
            <p:spPr>
              <a:xfrm>
                <a:off x="5676110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F4004AB-BEC6-4F49-9D25-DE898DE08009}"/>
                  </a:ext>
                </a:extLst>
              </p:cNvPr>
              <p:cNvSpPr/>
              <p:nvPr/>
            </p:nvSpPr>
            <p:spPr>
              <a:xfrm>
                <a:off x="1915799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916CADC8-34FC-964D-9433-A9D7A6EFAC58}"/>
                  </a:ext>
                </a:extLst>
              </p:cNvPr>
              <p:cNvSpPr/>
              <p:nvPr/>
            </p:nvSpPr>
            <p:spPr>
              <a:xfrm>
                <a:off x="2542518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142A378-AAB4-EA43-A50B-4F7FE73E5B75}"/>
                  </a:ext>
                </a:extLst>
              </p:cNvPr>
              <p:cNvSpPr/>
              <p:nvPr/>
            </p:nvSpPr>
            <p:spPr>
              <a:xfrm>
                <a:off x="3169236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983EC00-995B-1540-9DBB-FA38CCEC9A97}"/>
                  </a:ext>
                </a:extLst>
              </p:cNvPr>
              <p:cNvSpPr/>
              <p:nvPr/>
            </p:nvSpPr>
            <p:spPr>
              <a:xfrm>
                <a:off x="3795955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1BE05A2-CFCF-B342-AB29-FB3B517A3E81}"/>
                  </a:ext>
                </a:extLst>
              </p:cNvPr>
              <p:cNvSpPr/>
              <p:nvPr/>
            </p:nvSpPr>
            <p:spPr>
              <a:xfrm>
                <a:off x="4422673" y="25146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2AEC3AF-FFC0-0443-B2EB-0671D3DA46EE}"/>
                  </a:ext>
                </a:extLst>
              </p:cNvPr>
              <p:cNvSpPr/>
              <p:nvPr/>
            </p:nvSpPr>
            <p:spPr>
              <a:xfrm>
                <a:off x="5049392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199411A-E95D-7949-A0CD-B323E215894E}"/>
                  </a:ext>
                </a:extLst>
              </p:cNvPr>
              <p:cNvSpPr/>
              <p:nvPr/>
            </p:nvSpPr>
            <p:spPr>
              <a:xfrm>
                <a:off x="5676110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2B53170-2A62-3A42-A0A6-58310325407D}"/>
                  </a:ext>
                </a:extLst>
              </p:cNvPr>
              <p:cNvSpPr/>
              <p:nvPr/>
            </p:nvSpPr>
            <p:spPr>
              <a:xfrm>
                <a:off x="1915799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446BCD6-5F8C-114D-983F-AADBDA472C50}"/>
                  </a:ext>
                </a:extLst>
              </p:cNvPr>
              <p:cNvSpPr/>
              <p:nvPr/>
            </p:nvSpPr>
            <p:spPr>
              <a:xfrm>
                <a:off x="2542518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674B640B-47BF-E042-8898-799C64E5F992}"/>
                  </a:ext>
                </a:extLst>
              </p:cNvPr>
              <p:cNvSpPr/>
              <p:nvPr/>
            </p:nvSpPr>
            <p:spPr>
              <a:xfrm>
                <a:off x="3169236" y="31242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19969C4-37CD-4C49-A678-3DB2A5120A9D}"/>
                  </a:ext>
                </a:extLst>
              </p:cNvPr>
              <p:cNvSpPr/>
              <p:nvPr/>
            </p:nvSpPr>
            <p:spPr>
              <a:xfrm>
                <a:off x="3795955" y="3124200"/>
                <a:ext cx="626719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E26EC8DC-A245-AC4D-AC2D-026876FEA0AD}"/>
                  </a:ext>
                </a:extLst>
              </p:cNvPr>
              <p:cNvSpPr/>
              <p:nvPr/>
            </p:nvSpPr>
            <p:spPr>
              <a:xfrm>
                <a:off x="4422673" y="3124200"/>
                <a:ext cx="626719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060479DA-688E-1F42-B0A4-14CCF87B213E}"/>
                  </a:ext>
                </a:extLst>
              </p:cNvPr>
              <p:cNvSpPr/>
              <p:nvPr/>
            </p:nvSpPr>
            <p:spPr>
              <a:xfrm>
                <a:off x="5049392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E84AA1A-1258-7A41-A2D0-804DAA07DB12}"/>
                  </a:ext>
                </a:extLst>
              </p:cNvPr>
              <p:cNvSpPr/>
              <p:nvPr/>
            </p:nvSpPr>
            <p:spPr>
              <a:xfrm>
                <a:off x="5676110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0844137-ED96-744B-8BE8-9A83BC51B14A}"/>
                  </a:ext>
                </a:extLst>
              </p:cNvPr>
              <p:cNvSpPr/>
              <p:nvPr/>
            </p:nvSpPr>
            <p:spPr>
              <a:xfrm>
                <a:off x="1915799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34027E8-5170-D14F-A6B1-2BC7A35E79AF}"/>
                  </a:ext>
                </a:extLst>
              </p:cNvPr>
              <p:cNvSpPr/>
              <p:nvPr/>
            </p:nvSpPr>
            <p:spPr>
              <a:xfrm>
                <a:off x="2542518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B04A4FA-6925-2E44-AA90-1E646FFB7E08}"/>
                  </a:ext>
                </a:extLst>
              </p:cNvPr>
              <p:cNvSpPr/>
              <p:nvPr/>
            </p:nvSpPr>
            <p:spPr>
              <a:xfrm>
                <a:off x="3169236" y="37338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D18BCF7-A6C0-1C45-9C1F-BA1BFA540F75}"/>
                  </a:ext>
                </a:extLst>
              </p:cNvPr>
              <p:cNvSpPr/>
              <p:nvPr/>
            </p:nvSpPr>
            <p:spPr>
              <a:xfrm>
                <a:off x="3795955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983063C-B9A3-004C-8D06-7579928CDB2B}"/>
                  </a:ext>
                </a:extLst>
              </p:cNvPr>
              <p:cNvSpPr/>
              <p:nvPr/>
            </p:nvSpPr>
            <p:spPr>
              <a:xfrm>
                <a:off x="4422673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578C979-D3C6-9C41-9FD0-D55847344F5D}"/>
                  </a:ext>
                </a:extLst>
              </p:cNvPr>
              <p:cNvSpPr/>
              <p:nvPr/>
            </p:nvSpPr>
            <p:spPr>
              <a:xfrm>
                <a:off x="5049392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64563406-F6A8-CB45-B818-7AC7C961A0A3}"/>
                  </a:ext>
                </a:extLst>
              </p:cNvPr>
              <p:cNvSpPr/>
              <p:nvPr/>
            </p:nvSpPr>
            <p:spPr>
              <a:xfrm>
                <a:off x="5676110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24F3256-F8BC-854A-95C1-7A315F16E763}"/>
                  </a:ext>
                </a:extLst>
              </p:cNvPr>
              <p:cNvSpPr/>
              <p:nvPr/>
            </p:nvSpPr>
            <p:spPr>
              <a:xfrm>
                <a:off x="1915799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8EC3170-9F84-AB43-9F4E-1F832EFBBA67}"/>
                  </a:ext>
                </a:extLst>
              </p:cNvPr>
              <p:cNvSpPr/>
              <p:nvPr/>
            </p:nvSpPr>
            <p:spPr>
              <a:xfrm>
                <a:off x="2542518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3943120-A27C-464B-AF97-6CC53A54525D}"/>
                  </a:ext>
                </a:extLst>
              </p:cNvPr>
              <p:cNvSpPr/>
              <p:nvPr/>
            </p:nvSpPr>
            <p:spPr>
              <a:xfrm>
                <a:off x="3169236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6905914-2244-D944-B9F0-14E89781E616}"/>
                  </a:ext>
                </a:extLst>
              </p:cNvPr>
              <p:cNvSpPr/>
              <p:nvPr/>
            </p:nvSpPr>
            <p:spPr>
              <a:xfrm>
                <a:off x="3795955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D44DE2F-D183-F042-8FE4-A97E18B2FBE1}"/>
                  </a:ext>
                </a:extLst>
              </p:cNvPr>
              <p:cNvSpPr/>
              <p:nvPr/>
            </p:nvSpPr>
            <p:spPr>
              <a:xfrm>
                <a:off x="4422673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C492758-D0BB-E546-AC49-043F3513C094}"/>
                  </a:ext>
                </a:extLst>
              </p:cNvPr>
              <p:cNvSpPr/>
              <p:nvPr/>
            </p:nvSpPr>
            <p:spPr>
              <a:xfrm>
                <a:off x="5049392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834983E8-4310-3C48-A826-4662FF5E9672}"/>
                  </a:ext>
                </a:extLst>
              </p:cNvPr>
              <p:cNvSpPr/>
              <p:nvPr/>
            </p:nvSpPr>
            <p:spPr>
              <a:xfrm>
                <a:off x="5676110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E072E96-DAF0-4A4F-A54B-E8B9D329C200}"/>
                  </a:ext>
                </a:extLst>
              </p:cNvPr>
              <p:cNvSpPr/>
              <p:nvPr/>
            </p:nvSpPr>
            <p:spPr>
              <a:xfrm>
                <a:off x="1915799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74A4CE4-DD79-964C-AB61-4D50F9F21FD5}"/>
                  </a:ext>
                </a:extLst>
              </p:cNvPr>
              <p:cNvSpPr/>
              <p:nvPr/>
            </p:nvSpPr>
            <p:spPr>
              <a:xfrm>
                <a:off x="2542518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8C910B7-6FA3-E347-90EC-729DBC1A726C}"/>
                  </a:ext>
                </a:extLst>
              </p:cNvPr>
              <p:cNvSpPr/>
              <p:nvPr/>
            </p:nvSpPr>
            <p:spPr>
              <a:xfrm>
                <a:off x="3169236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FFA70F5-FFE8-4C47-AE79-755E52C89A9D}"/>
                  </a:ext>
                </a:extLst>
              </p:cNvPr>
              <p:cNvSpPr/>
              <p:nvPr/>
            </p:nvSpPr>
            <p:spPr>
              <a:xfrm>
                <a:off x="3795955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6190AB1-2FB3-5B49-8FD9-1A2B660BF988}"/>
                  </a:ext>
                </a:extLst>
              </p:cNvPr>
              <p:cNvSpPr/>
              <p:nvPr/>
            </p:nvSpPr>
            <p:spPr>
              <a:xfrm>
                <a:off x="4422673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034A617-A1C9-8547-A922-40973E83DEF9}"/>
                  </a:ext>
                </a:extLst>
              </p:cNvPr>
              <p:cNvSpPr/>
              <p:nvPr/>
            </p:nvSpPr>
            <p:spPr>
              <a:xfrm>
                <a:off x="5049392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475F6405-3EEC-7443-8D5D-EDA6515A7D58}"/>
                  </a:ext>
                </a:extLst>
              </p:cNvPr>
              <p:cNvSpPr/>
              <p:nvPr/>
            </p:nvSpPr>
            <p:spPr>
              <a:xfrm>
                <a:off x="5676110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8F71D136-6CF7-2E4C-8428-9128CD341695}"/>
                  </a:ext>
                </a:extLst>
              </p:cNvPr>
              <p:cNvSpPr/>
              <p:nvPr/>
            </p:nvSpPr>
            <p:spPr>
              <a:xfrm>
                <a:off x="1915799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9FE3B6BF-C956-BC46-BF32-A0877BE6D723}"/>
                  </a:ext>
                </a:extLst>
              </p:cNvPr>
              <p:cNvSpPr/>
              <p:nvPr/>
            </p:nvSpPr>
            <p:spPr>
              <a:xfrm>
                <a:off x="2542518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9D9B08D-2F42-EA47-BDE1-0302242F3E9F}"/>
                  </a:ext>
                </a:extLst>
              </p:cNvPr>
              <p:cNvSpPr/>
              <p:nvPr/>
            </p:nvSpPr>
            <p:spPr>
              <a:xfrm>
                <a:off x="3169236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78EEC3C-144D-3B4A-91B7-E114960C72A9}"/>
                  </a:ext>
                </a:extLst>
              </p:cNvPr>
              <p:cNvSpPr/>
              <p:nvPr/>
            </p:nvSpPr>
            <p:spPr>
              <a:xfrm>
                <a:off x="3795955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4FBE420-5AFE-0046-9435-F3FF03536FEB}"/>
                  </a:ext>
                </a:extLst>
              </p:cNvPr>
              <p:cNvSpPr/>
              <p:nvPr/>
            </p:nvSpPr>
            <p:spPr>
              <a:xfrm>
                <a:off x="4422673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CA9F90A-61BF-2C47-A8EA-3C34365EC279}"/>
                  </a:ext>
                </a:extLst>
              </p:cNvPr>
              <p:cNvSpPr/>
              <p:nvPr/>
            </p:nvSpPr>
            <p:spPr>
              <a:xfrm>
                <a:off x="5049392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E75E701-DEA1-7048-AA91-E773E14198B3}"/>
                  </a:ext>
                </a:extLst>
              </p:cNvPr>
              <p:cNvSpPr/>
              <p:nvPr/>
            </p:nvSpPr>
            <p:spPr>
              <a:xfrm>
                <a:off x="5676110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75654E3A-09DB-6140-B11C-16B62590E409}"/>
                </a:ext>
              </a:extLst>
            </p:cNvPr>
            <p:cNvGrpSpPr/>
            <p:nvPr/>
          </p:nvGrpSpPr>
          <p:grpSpPr>
            <a:xfrm>
              <a:off x="7913877" y="1404257"/>
              <a:ext cx="2667086" cy="2438400"/>
              <a:chOff x="1915799" y="1295400"/>
              <a:chExt cx="4387030" cy="4267200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B1577FC-2A6F-914B-9933-90B810DE7AC2}"/>
                  </a:ext>
                </a:extLst>
              </p:cNvPr>
              <p:cNvSpPr/>
              <p:nvPr/>
            </p:nvSpPr>
            <p:spPr>
              <a:xfrm>
                <a:off x="1915799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0C9AE8BE-2938-5E40-B842-93D49C0842A2}"/>
                  </a:ext>
                </a:extLst>
              </p:cNvPr>
              <p:cNvSpPr/>
              <p:nvPr/>
            </p:nvSpPr>
            <p:spPr>
              <a:xfrm>
                <a:off x="2542518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E4778B0A-D325-FD4D-B138-EDC214E84BC5}"/>
                  </a:ext>
                </a:extLst>
              </p:cNvPr>
              <p:cNvSpPr/>
              <p:nvPr/>
            </p:nvSpPr>
            <p:spPr>
              <a:xfrm>
                <a:off x="3169236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D62ED27-F6C8-F84B-80FB-CB6B62C3FF88}"/>
                  </a:ext>
                </a:extLst>
              </p:cNvPr>
              <p:cNvSpPr/>
              <p:nvPr/>
            </p:nvSpPr>
            <p:spPr>
              <a:xfrm>
                <a:off x="3795955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76960B3-40E7-A64F-96F1-CBB9CCAC932D}"/>
                  </a:ext>
                </a:extLst>
              </p:cNvPr>
              <p:cNvSpPr/>
              <p:nvPr/>
            </p:nvSpPr>
            <p:spPr>
              <a:xfrm>
                <a:off x="4422673" y="1905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F801D10-8CE1-9343-8EB7-4C6BE16AB16E}"/>
                  </a:ext>
                </a:extLst>
              </p:cNvPr>
              <p:cNvSpPr/>
              <p:nvPr/>
            </p:nvSpPr>
            <p:spPr>
              <a:xfrm>
                <a:off x="5049392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0604DAE-F94B-4C45-9609-A92C9C5D3CAD}"/>
                  </a:ext>
                </a:extLst>
              </p:cNvPr>
              <p:cNvSpPr/>
              <p:nvPr/>
            </p:nvSpPr>
            <p:spPr>
              <a:xfrm>
                <a:off x="5676110" y="1905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62FB9608-EA8E-6F44-8DF4-4E1E4910871F}"/>
                  </a:ext>
                </a:extLst>
              </p:cNvPr>
              <p:cNvSpPr/>
              <p:nvPr/>
            </p:nvSpPr>
            <p:spPr>
              <a:xfrm>
                <a:off x="1915799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6FA54A7D-44F1-C04A-B2B7-A9EC8B19391A}"/>
                  </a:ext>
                </a:extLst>
              </p:cNvPr>
              <p:cNvSpPr/>
              <p:nvPr/>
            </p:nvSpPr>
            <p:spPr>
              <a:xfrm>
                <a:off x="2542518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E4B8A400-39B7-DE44-8AC6-5440E64FA731}"/>
                  </a:ext>
                </a:extLst>
              </p:cNvPr>
              <p:cNvSpPr/>
              <p:nvPr/>
            </p:nvSpPr>
            <p:spPr>
              <a:xfrm>
                <a:off x="3169236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F3520046-C0A4-524D-95D7-91D301201547}"/>
                  </a:ext>
                </a:extLst>
              </p:cNvPr>
              <p:cNvSpPr/>
              <p:nvPr/>
            </p:nvSpPr>
            <p:spPr>
              <a:xfrm>
                <a:off x="3795955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6DB94B6-7F80-6D4D-B28C-0AB42CA8BB94}"/>
                  </a:ext>
                </a:extLst>
              </p:cNvPr>
              <p:cNvSpPr/>
              <p:nvPr/>
            </p:nvSpPr>
            <p:spPr>
              <a:xfrm>
                <a:off x="4422673" y="25146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C51E7CE0-41C3-DB46-BAFA-9972A9FD29C1}"/>
                  </a:ext>
                </a:extLst>
              </p:cNvPr>
              <p:cNvSpPr/>
              <p:nvPr/>
            </p:nvSpPr>
            <p:spPr>
              <a:xfrm>
                <a:off x="5049392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04F7707-A0BC-7B48-A5E2-C3250D8582F7}"/>
                  </a:ext>
                </a:extLst>
              </p:cNvPr>
              <p:cNvSpPr/>
              <p:nvPr/>
            </p:nvSpPr>
            <p:spPr>
              <a:xfrm>
                <a:off x="5676110" y="25146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08D2829-F88B-F24F-BE8C-09600DA25F3D}"/>
                  </a:ext>
                </a:extLst>
              </p:cNvPr>
              <p:cNvSpPr/>
              <p:nvPr/>
            </p:nvSpPr>
            <p:spPr>
              <a:xfrm>
                <a:off x="1915799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8EC4B25-8AE6-6D4D-B9D8-59D7112CDD60}"/>
                  </a:ext>
                </a:extLst>
              </p:cNvPr>
              <p:cNvSpPr/>
              <p:nvPr/>
            </p:nvSpPr>
            <p:spPr>
              <a:xfrm>
                <a:off x="2542518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0FD1DDF1-AB06-5044-9BCB-0D072BD08C5A}"/>
                  </a:ext>
                </a:extLst>
              </p:cNvPr>
              <p:cNvSpPr/>
              <p:nvPr/>
            </p:nvSpPr>
            <p:spPr>
              <a:xfrm>
                <a:off x="3169236" y="31242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BF2F5539-27A2-4340-8F40-023E05526E63}"/>
                  </a:ext>
                </a:extLst>
              </p:cNvPr>
              <p:cNvSpPr/>
              <p:nvPr/>
            </p:nvSpPr>
            <p:spPr>
              <a:xfrm>
                <a:off x="3795955" y="31242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2756860-63D9-0348-9A5C-30CC76689BA2}"/>
                  </a:ext>
                </a:extLst>
              </p:cNvPr>
              <p:cNvSpPr/>
              <p:nvPr/>
            </p:nvSpPr>
            <p:spPr>
              <a:xfrm>
                <a:off x="4422673" y="31242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DA75469A-A44D-7D40-8989-E901E9027787}"/>
                  </a:ext>
                </a:extLst>
              </p:cNvPr>
              <p:cNvSpPr/>
              <p:nvPr/>
            </p:nvSpPr>
            <p:spPr>
              <a:xfrm>
                <a:off x="5049392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774669B4-1B88-EC4B-B2B5-A36A4E278623}"/>
                  </a:ext>
                </a:extLst>
              </p:cNvPr>
              <p:cNvSpPr/>
              <p:nvPr/>
            </p:nvSpPr>
            <p:spPr>
              <a:xfrm>
                <a:off x="5676110" y="31242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73FD935-00AD-294D-A121-7EB306A9F9FD}"/>
                  </a:ext>
                </a:extLst>
              </p:cNvPr>
              <p:cNvSpPr/>
              <p:nvPr/>
            </p:nvSpPr>
            <p:spPr>
              <a:xfrm>
                <a:off x="1915799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5BA348E-E83B-9B41-AA56-160962A1AA63}"/>
                  </a:ext>
                </a:extLst>
              </p:cNvPr>
              <p:cNvSpPr/>
              <p:nvPr/>
            </p:nvSpPr>
            <p:spPr>
              <a:xfrm>
                <a:off x="2542518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226BEB3-3A9A-B540-9895-28A7152872FC}"/>
                  </a:ext>
                </a:extLst>
              </p:cNvPr>
              <p:cNvSpPr/>
              <p:nvPr/>
            </p:nvSpPr>
            <p:spPr>
              <a:xfrm>
                <a:off x="3169236" y="37338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6CB4F720-E06F-834F-81A0-0B33B3CA4F1F}"/>
                  </a:ext>
                </a:extLst>
              </p:cNvPr>
              <p:cNvSpPr/>
              <p:nvPr/>
            </p:nvSpPr>
            <p:spPr>
              <a:xfrm>
                <a:off x="3795955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8358DEC-2EA7-E646-BAFC-2CA703B18449}"/>
                  </a:ext>
                </a:extLst>
              </p:cNvPr>
              <p:cNvSpPr/>
              <p:nvPr/>
            </p:nvSpPr>
            <p:spPr>
              <a:xfrm>
                <a:off x="4422673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4A09DE04-47CF-3C4E-A66C-35CB843710FA}"/>
                  </a:ext>
                </a:extLst>
              </p:cNvPr>
              <p:cNvSpPr/>
              <p:nvPr/>
            </p:nvSpPr>
            <p:spPr>
              <a:xfrm>
                <a:off x="5049392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8126DD72-2631-AD42-A2BB-163C73406CE7}"/>
                  </a:ext>
                </a:extLst>
              </p:cNvPr>
              <p:cNvSpPr/>
              <p:nvPr/>
            </p:nvSpPr>
            <p:spPr>
              <a:xfrm>
                <a:off x="5676110" y="37338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7844470-07DA-FE40-A494-DCC78E8C93DF}"/>
                  </a:ext>
                </a:extLst>
              </p:cNvPr>
              <p:cNvSpPr/>
              <p:nvPr/>
            </p:nvSpPr>
            <p:spPr>
              <a:xfrm>
                <a:off x="1915799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300FF91B-2C19-9447-9345-98484D8D0004}"/>
                  </a:ext>
                </a:extLst>
              </p:cNvPr>
              <p:cNvSpPr/>
              <p:nvPr/>
            </p:nvSpPr>
            <p:spPr>
              <a:xfrm>
                <a:off x="2542518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43F491B-8837-BE40-B5C4-8EEF736F6E65}"/>
                  </a:ext>
                </a:extLst>
              </p:cNvPr>
              <p:cNvSpPr/>
              <p:nvPr/>
            </p:nvSpPr>
            <p:spPr>
              <a:xfrm>
                <a:off x="3169236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9759B7B0-EA9E-DC4D-8F8C-B7C9E7A4DF86}"/>
                  </a:ext>
                </a:extLst>
              </p:cNvPr>
              <p:cNvSpPr/>
              <p:nvPr/>
            </p:nvSpPr>
            <p:spPr>
              <a:xfrm>
                <a:off x="3795955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93F8E38C-CB74-F747-B807-4EFF3FC66232}"/>
                  </a:ext>
                </a:extLst>
              </p:cNvPr>
              <p:cNvSpPr/>
              <p:nvPr/>
            </p:nvSpPr>
            <p:spPr>
              <a:xfrm>
                <a:off x="4422673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A078CFDC-9C41-8A40-B68D-AA1E253A52F3}"/>
                  </a:ext>
                </a:extLst>
              </p:cNvPr>
              <p:cNvSpPr/>
              <p:nvPr/>
            </p:nvSpPr>
            <p:spPr>
              <a:xfrm>
                <a:off x="5049392" y="43434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F1301C95-BB27-4046-BF97-653FF7FD13CD}"/>
                  </a:ext>
                </a:extLst>
              </p:cNvPr>
              <p:cNvSpPr/>
              <p:nvPr/>
            </p:nvSpPr>
            <p:spPr>
              <a:xfrm>
                <a:off x="5676110" y="4343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3B91B6F-A4D3-CC4F-AC7E-C81EAB4D2B0C}"/>
                  </a:ext>
                </a:extLst>
              </p:cNvPr>
              <p:cNvSpPr/>
              <p:nvPr/>
            </p:nvSpPr>
            <p:spPr>
              <a:xfrm>
                <a:off x="1915799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F3CF91E8-BA01-F04A-B6DC-8421D4E5AE9C}"/>
                  </a:ext>
                </a:extLst>
              </p:cNvPr>
              <p:cNvSpPr/>
              <p:nvPr/>
            </p:nvSpPr>
            <p:spPr>
              <a:xfrm>
                <a:off x="2542518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7E595AB8-C295-1A40-A206-D983CA08F704}"/>
                  </a:ext>
                </a:extLst>
              </p:cNvPr>
              <p:cNvSpPr/>
              <p:nvPr/>
            </p:nvSpPr>
            <p:spPr>
              <a:xfrm>
                <a:off x="3169236" y="4953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C3AFFC3-D49E-C143-96FE-918B81ED3FB0}"/>
                  </a:ext>
                </a:extLst>
              </p:cNvPr>
              <p:cNvSpPr/>
              <p:nvPr/>
            </p:nvSpPr>
            <p:spPr>
              <a:xfrm>
                <a:off x="3795955" y="4953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F6DE51AF-C2BF-B940-B242-920B75C41543}"/>
                  </a:ext>
                </a:extLst>
              </p:cNvPr>
              <p:cNvSpPr/>
              <p:nvPr/>
            </p:nvSpPr>
            <p:spPr>
              <a:xfrm>
                <a:off x="4422673" y="4953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E40C3883-A683-FF42-BE63-188B991F1423}"/>
                  </a:ext>
                </a:extLst>
              </p:cNvPr>
              <p:cNvSpPr/>
              <p:nvPr/>
            </p:nvSpPr>
            <p:spPr>
              <a:xfrm>
                <a:off x="5049392" y="4953000"/>
                <a:ext cx="626719" cy="6096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78C0FE54-E693-FB47-9AF1-97DA859F5920}"/>
                  </a:ext>
                </a:extLst>
              </p:cNvPr>
              <p:cNvSpPr/>
              <p:nvPr/>
            </p:nvSpPr>
            <p:spPr>
              <a:xfrm>
                <a:off x="5676110" y="49530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0113DEEF-6656-A848-B160-9AEAD6143902}"/>
                  </a:ext>
                </a:extLst>
              </p:cNvPr>
              <p:cNvSpPr/>
              <p:nvPr/>
            </p:nvSpPr>
            <p:spPr>
              <a:xfrm>
                <a:off x="1915799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49B206A-27F8-804E-8D2B-BE8102A323D4}"/>
                  </a:ext>
                </a:extLst>
              </p:cNvPr>
              <p:cNvSpPr/>
              <p:nvPr/>
            </p:nvSpPr>
            <p:spPr>
              <a:xfrm>
                <a:off x="2542518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52122A36-26DC-DA4C-AC68-269661C2E2BE}"/>
                  </a:ext>
                </a:extLst>
              </p:cNvPr>
              <p:cNvSpPr/>
              <p:nvPr/>
            </p:nvSpPr>
            <p:spPr>
              <a:xfrm>
                <a:off x="3169236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D96FBBD-D4E2-EA42-8219-14A54E45C3A4}"/>
                  </a:ext>
                </a:extLst>
              </p:cNvPr>
              <p:cNvSpPr/>
              <p:nvPr/>
            </p:nvSpPr>
            <p:spPr>
              <a:xfrm>
                <a:off x="3795955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4D37D31-0499-B144-8403-9DA57E0C43A4}"/>
                  </a:ext>
                </a:extLst>
              </p:cNvPr>
              <p:cNvSpPr/>
              <p:nvPr/>
            </p:nvSpPr>
            <p:spPr>
              <a:xfrm>
                <a:off x="4422673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7C8A5D3C-FDEF-0949-86C7-8C7C1976A751}"/>
                  </a:ext>
                </a:extLst>
              </p:cNvPr>
              <p:cNvSpPr/>
              <p:nvPr/>
            </p:nvSpPr>
            <p:spPr>
              <a:xfrm>
                <a:off x="5049392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6F1E5898-F50A-BE48-B11E-DF01FEEDB35F}"/>
                  </a:ext>
                </a:extLst>
              </p:cNvPr>
              <p:cNvSpPr/>
              <p:nvPr/>
            </p:nvSpPr>
            <p:spPr>
              <a:xfrm>
                <a:off x="5676110" y="1295400"/>
                <a:ext cx="626719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CFFB6651-26A4-7E43-92CE-00ED6658DFEA}"/>
                </a:ext>
              </a:extLst>
            </p:cNvPr>
            <p:cNvSpPr txBox="1"/>
            <p:nvPr/>
          </p:nvSpPr>
          <p:spPr>
            <a:xfrm>
              <a:off x="1001485" y="3984172"/>
              <a:ext cx="1164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输入图片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265E1FB-E25F-314D-BC6F-9D53E32B9771}"/>
                </a:ext>
              </a:extLst>
            </p:cNvPr>
            <p:cNvSpPr txBox="1"/>
            <p:nvPr/>
          </p:nvSpPr>
          <p:spPr>
            <a:xfrm>
              <a:off x="6177610" y="3929353"/>
              <a:ext cx="381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749D884F-61E9-E145-951E-112D4DE3B459}"/>
                </a:ext>
              </a:extLst>
            </p:cNvPr>
            <p:cNvSpPr txBox="1"/>
            <p:nvPr/>
          </p:nvSpPr>
          <p:spPr>
            <a:xfrm>
              <a:off x="9225610" y="3929353"/>
              <a:ext cx="381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2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949A9A38-EF62-7E46-A090-7C5AEB89718C}"/>
              </a:ext>
            </a:extLst>
          </p:cNvPr>
          <p:cNvGrpSpPr/>
          <p:nvPr/>
        </p:nvGrpSpPr>
        <p:grpSpPr>
          <a:xfrm>
            <a:off x="2012202" y="130778"/>
            <a:ext cx="7258665" cy="6021169"/>
            <a:chOff x="2012202" y="130778"/>
            <a:chExt cx="7258665" cy="60211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5236879-C5D6-A347-A2A9-84C87BF7EDF8}"/>
                </a:ext>
              </a:extLst>
            </p:cNvPr>
            <p:cNvGrpSpPr/>
            <p:nvPr/>
          </p:nvGrpSpPr>
          <p:grpSpPr>
            <a:xfrm>
              <a:off x="2012202" y="130778"/>
              <a:ext cx="604800" cy="1815738"/>
              <a:chOff x="1257709" y="947056"/>
              <a:chExt cx="339857" cy="1045029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E890EC7-3395-3741-8BC1-CD145A78B6C6}"/>
                  </a:ext>
                </a:extLst>
              </p:cNvPr>
              <p:cNvSpPr/>
              <p:nvPr/>
            </p:nvSpPr>
            <p:spPr>
              <a:xfrm>
                <a:off x="1257709" y="1295399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47B385-1E68-7642-A8CD-51C175148D5C}"/>
                  </a:ext>
                </a:extLst>
              </p:cNvPr>
              <p:cNvSpPr/>
              <p:nvPr/>
            </p:nvSpPr>
            <p:spPr>
              <a:xfrm>
                <a:off x="1257709" y="1643742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70EF06-50B0-B24C-9F11-45EF5745E61F}"/>
                  </a:ext>
                </a:extLst>
              </p:cNvPr>
              <p:cNvSpPr/>
              <p:nvPr/>
            </p:nvSpPr>
            <p:spPr>
              <a:xfrm>
                <a:off x="1257709" y="947056"/>
                <a:ext cx="339857" cy="348086"/>
              </a:xfrm>
              <a:prstGeom prst="rect">
                <a:avLst/>
              </a:prstGeom>
              <a:grpFill/>
              <a:ln w="254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E35F762-745F-F948-BCD0-92787600A1E1}"/>
                </a:ext>
              </a:extLst>
            </p:cNvPr>
            <p:cNvGrpSpPr/>
            <p:nvPr/>
          </p:nvGrpSpPr>
          <p:grpSpPr>
            <a:xfrm>
              <a:off x="2012202" y="4328725"/>
              <a:ext cx="604800" cy="1815738"/>
              <a:chOff x="1257709" y="947056"/>
              <a:chExt cx="339857" cy="104502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1E135DF-8ADC-7248-B01C-E9D02A1A8868}"/>
                  </a:ext>
                </a:extLst>
              </p:cNvPr>
              <p:cNvSpPr/>
              <p:nvPr/>
            </p:nvSpPr>
            <p:spPr>
              <a:xfrm>
                <a:off x="1257709" y="1295399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A20C7F1-2427-0048-89F8-F425BE01615E}"/>
                  </a:ext>
                </a:extLst>
              </p:cNvPr>
              <p:cNvSpPr/>
              <p:nvPr/>
            </p:nvSpPr>
            <p:spPr>
              <a:xfrm>
                <a:off x="1257709" y="1643742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18BE49E-34D7-1B47-81E8-BC62D5518C52}"/>
                  </a:ext>
                </a:extLst>
              </p:cNvPr>
              <p:cNvSpPr/>
              <p:nvPr/>
            </p:nvSpPr>
            <p:spPr>
              <a:xfrm>
                <a:off x="1257709" y="947056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d+1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EA603AAA-56CF-4248-BDA3-3EEE3DEA2DEF}"/>
                </a:ext>
              </a:extLst>
            </p:cNvPr>
            <p:cNvCxnSpPr>
              <a:cxnSpLocks/>
            </p:cNvCxnSpPr>
            <p:nvPr/>
          </p:nvCxnSpPr>
          <p:spPr>
            <a:xfrm>
              <a:off x="2764221" y="1038646"/>
              <a:ext cx="58122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1BCB3DC-D107-FD41-A212-DDBD2AFE751E}"/>
                </a:ext>
              </a:extLst>
            </p:cNvPr>
            <p:cNvGrpSpPr/>
            <p:nvPr/>
          </p:nvGrpSpPr>
          <p:grpSpPr>
            <a:xfrm>
              <a:off x="8666067" y="130778"/>
              <a:ext cx="604800" cy="1815738"/>
              <a:chOff x="1257709" y="947056"/>
              <a:chExt cx="339857" cy="1045029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E5C47E3-E50F-3B4A-BAA2-58EB3960B60B}"/>
                  </a:ext>
                </a:extLst>
              </p:cNvPr>
              <p:cNvSpPr/>
              <p:nvPr/>
            </p:nvSpPr>
            <p:spPr>
              <a:xfrm>
                <a:off x="1257709" y="1295399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C2AF4D9-831B-7E46-BCA1-8E5C7658EB7D}"/>
                  </a:ext>
                </a:extLst>
              </p:cNvPr>
              <p:cNvSpPr/>
              <p:nvPr/>
            </p:nvSpPr>
            <p:spPr>
              <a:xfrm>
                <a:off x="1257709" y="1643742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43CBD-F51D-F84F-89DD-A12475378388}"/>
                  </a:ext>
                </a:extLst>
              </p:cNvPr>
              <p:cNvSpPr/>
              <p:nvPr/>
            </p:nvSpPr>
            <p:spPr>
              <a:xfrm>
                <a:off x="1257709" y="947056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AC7052C-41F0-124A-A5E9-43E3A9B364BE}"/>
                </a:ext>
              </a:extLst>
            </p:cNvPr>
            <p:cNvGrpSpPr/>
            <p:nvPr/>
          </p:nvGrpSpPr>
          <p:grpSpPr>
            <a:xfrm>
              <a:off x="8661153" y="4336209"/>
              <a:ext cx="604800" cy="1815738"/>
              <a:chOff x="1257709" y="947056"/>
              <a:chExt cx="339857" cy="1045029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C6A370-5AA6-D543-82E9-8A744104417C}"/>
                  </a:ext>
                </a:extLst>
              </p:cNvPr>
              <p:cNvSpPr/>
              <p:nvPr/>
            </p:nvSpPr>
            <p:spPr>
              <a:xfrm>
                <a:off x="1257709" y="1295399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8FFC307-3B75-FF4B-8F00-C3734C952175}"/>
                  </a:ext>
                </a:extLst>
              </p:cNvPr>
              <p:cNvSpPr/>
              <p:nvPr/>
            </p:nvSpPr>
            <p:spPr>
              <a:xfrm>
                <a:off x="1257709" y="1643742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8E6D00F-5D2A-9E4F-BAAD-70D5E2803CA4}"/>
                  </a:ext>
                </a:extLst>
              </p:cNvPr>
              <p:cNvSpPr/>
              <p:nvPr/>
            </p:nvSpPr>
            <p:spPr>
              <a:xfrm>
                <a:off x="1257709" y="947056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d+1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7FC24090-A7AB-CA4E-8535-88817A8202A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038646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AC33D5DA-3B86-704A-9E46-EBCA6F51FE5A}"/>
                </a:ext>
              </a:extLst>
            </p:cNvPr>
            <p:cNvCxnSpPr>
              <a:cxnSpLocks/>
            </p:cNvCxnSpPr>
            <p:nvPr/>
          </p:nvCxnSpPr>
          <p:spPr>
            <a:xfrm>
              <a:off x="6668814" y="1038646"/>
              <a:ext cx="0" cy="3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C26C4F-6CE7-4E4C-84F6-A8B177A7FE61}"/>
                </a:ext>
              </a:extLst>
            </p:cNvPr>
            <p:cNvSpPr/>
            <p:nvPr/>
          </p:nvSpPr>
          <p:spPr>
            <a:xfrm>
              <a:off x="3735270" y="1397878"/>
              <a:ext cx="1080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F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C1AE8E-699A-884A-A34C-3B3624B18376}"/>
                </a:ext>
              </a:extLst>
            </p:cNvPr>
            <p:cNvSpPr/>
            <p:nvPr/>
          </p:nvSpPr>
          <p:spPr>
            <a:xfrm>
              <a:off x="6128814" y="1397878"/>
              <a:ext cx="1080000" cy="108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H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57776E87-F059-5345-BAD6-F6CA6BB347E5}"/>
                </a:ext>
              </a:extLst>
            </p:cNvPr>
            <p:cNvCxnSpPr>
              <a:cxnSpLocks/>
            </p:cNvCxnSpPr>
            <p:nvPr/>
          </p:nvCxnSpPr>
          <p:spPr>
            <a:xfrm>
              <a:off x="4275270" y="2491704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6507E312-40BC-B849-A4D1-71CD24F5AE12}"/>
                </a:ext>
              </a:extLst>
            </p:cNvPr>
            <p:cNvCxnSpPr>
              <a:cxnSpLocks/>
            </p:cNvCxnSpPr>
            <p:nvPr/>
          </p:nvCxnSpPr>
          <p:spPr>
            <a:xfrm>
              <a:off x="6668814" y="2491704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CEEA2C2-9FCE-AC43-B497-93B24135605F}"/>
                </a:ext>
              </a:extLst>
            </p:cNvPr>
            <p:cNvGrpSpPr/>
            <p:nvPr/>
          </p:nvGrpSpPr>
          <p:grpSpPr>
            <a:xfrm>
              <a:off x="3928180" y="2851704"/>
              <a:ext cx="604800" cy="1815738"/>
              <a:chOff x="1257709" y="947056"/>
              <a:chExt cx="339857" cy="104502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E1E995E-EA3A-C74F-B133-353C61838D86}"/>
                  </a:ext>
                </a:extLst>
              </p:cNvPr>
              <p:cNvSpPr/>
              <p:nvPr/>
            </p:nvSpPr>
            <p:spPr>
              <a:xfrm>
                <a:off x="1257709" y="1295399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861E698-9BCB-DF4A-B4C3-88640F110A7C}"/>
                  </a:ext>
                </a:extLst>
              </p:cNvPr>
              <p:cNvSpPr/>
              <p:nvPr/>
            </p:nvSpPr>
            <p:spPr>
              <a:xfrm>
                <a:off x="1257709" y="1643742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a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2EDF6B5-5BAA-5348-8D30-CB0269443046}"/>
                  </a:ext>
                </a:extLst>
              </p:cNvPr>
              <p:cNvSpPr/>
              <p:nvPr/>
            </p:nvSpPr>
            <p:spPr>
              <a:xfrm>
                <a:off x="1257709" y="947056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d+1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807AFFD-99DF-2745-B1F2-7C1FAEFC57E8}"/>
                </a:ext>
              </a:extLst>
            </p:cNvPr>
            <p:cNvGrpSpPr/>
            <p:nvPr/>
          </p:nvGrpSpPr>
          <p:grpSpPr>
            <a:xfrm>
              <a:off x="6329794" y="2851704"/>
              <a:ext cx="604800" cy="1815738"/>
              <a:chOff x="1257709" y="947056"/>
              <a:chExt cx="339857" cy="104502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D5A954-A3C6-7D47-8924-F5BD9E29CEC1}"/>
                  </a:ext>
                </a:extLst>
              </p:cNvPr>
              <p:cNvSpPr/>
              <p:nvPr/>
            </p:nvSpPr>
            <p:spPr>
              <a:xfrm>
                <a:off x="1257709" y="1295399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E521768-E23E-A24F-B365-2DDD16B0286D}"/>
                  </a:ext>
                </a:extLst>
              </p:cNvPr>
              <p:cNvSpPr/>
              <p:nvPr/>
            </p:nvSpPr>
            <p:spPr>
              <a:xfrm>
                <a:off x="1257709" y="1643742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b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A6D71F0-3E41-2246-8FBF-C99B04F0044A}"/>
                  </a:ext>
                </a:extLst>
              </p:cNvPr>
              <p:cNvSpPr/>
              <p:nvPr/>
            </p:nvSpPr>
            <p:spPr>
              <a:xfrm>
                <a:off x="1257709" y="947056"/>
                <a:ext cx="339857" cy="348343"/>
              </a:xfrm>
              <a:prstGeom prst="rect">
                <a:avLst/>
              </a:prstGeom>
              <a:grpFill/>
              <a:ln w="254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b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d+1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598013C-C2F9-C44B-9247-F20E15F6E07B}"/>
                </a:ext>
              </a:extLst>
            </p:cNvPr>
            <p:cNvCxnSpPr>
              <a:cxnSpLocks/>
            </p:cNvCxnSpPr>
            <p:nvPr/>
          </p:nvCxnSpPr>
          <p:spPr>
            <a:xfrm>
              <a:off x="4275270" y="4667442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309BB09E-4ADD-E242-9F6E-05992CB76566}"/>
                </a:ext>
              </a:extLst>
            </p:cNvPr>
            <p:cNvCxnSpPr>
              <a:cxnSpLocks/>
            </p:cNvCxnSpPr>
            <p:nvPr/>
          </p:nvCxnSpPr>
          <p:spPr>
            <a:xfrm>
              <a:off x="6668814" y="4667442"/>
              <a:ext cx="0" cy="3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D4A07F6-A953-0346-8E5F-294100ECEC7E}"/>
                </a:ext>
              </a:extLst>
            </p:cNvPr>
            <p:cNvGrpSpPr/>
            <p:nvPr/>
          </p:nvGrpSpPr>
          <p:grpSpPr>
            <a:xfrm>
              <a:off x="4057909" y="5027442"/>
              <a:ext cx="418581" cy="418581"/>
              <a:chOff x="4605979" y="5233927"/>
              <a:chExt cx="418581" cy="418581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F33563F0-6CAD-9047-A4F5-EBE6008D501E}"/>
                  </a:ext>
                </a:extLst>
              </p:cNvPr>
              <p:cNvSpPr/>
              <p:nvPr/>
            </p:nvSpPr>
            <p:spPr>
              <a:xfrm>
                <a:off x="4605979" y="5233927"/>
                <a:ext cx="418581" cy="4185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9E0210A-99B7-FA40-A7A8-A5A76FC6E849}"/>
                  </a:ext>
                </a:extLst>
              </p:cNvPr>
              <p:cNvSpPr/>
              <p:nvPr/>
            </p:nvSpPr>
            <p:spPr>
              <a:xfrm>
                <a:off x="4764823" y="538232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03DD6C0-F2FE-A849-B48D-98A98AE0DED3}"/>
                </a:ext>
              </a:extLst>
            </p:cNvPr>
            <p:cNvGrpSpPr/>
            <p:nvPr/>
          </p:nvGrpSpPr>
          <p:grpSpPr>
            <a:xfrm>
              <a:off x="6459523" y="5027442"/>
              <a:ext cx="418581" cy="418581"/>
              <a:chOff x="6459523" y="5027442"/>
              <a:chExt cx="418581" cy="418581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5EC7EEF0-9008-EB44-80DE-FB3948ED1163}"/>
                  </a:ext>
                </a:extLst>
              </p:cNvPr>
              <p:cNvSpPr/>
              <p:nvPr/>
            </p:nvSpPr>
            <p:spPr>
              <a:xfrm>
                <a:off x="6459523" y="5027442"/>
                <a:ext cx="418581" cy="4185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AE4DB6A0-A3B4-3445-BA9D-407AEE1D1918}"/>
                  </a:ext>
                </a:extLst>
              </p:cNvPr>
              <p:cNvGrpSpPr/>
              <p:nvPr/>
            </p:nvGrpSpPr>
            <p:grpSpPr>
              <a:xfrm>
                <a:off x="6503669" y="5070459"/>
                <a:ext cx="338708" cy="327493"/>
                <a:chOff x="6459523" y="5027442"/>
                <a:chExt cx="418581" cy="418581"/>
              </a:xfrm>
            </p:grpSpPr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7B733134-B170-9043-9C16-FEC9130433CD}"/>
                    </a:ext>
                  </a:extLst>
                </p:cNvPr>
                <p:cNvCxnSpPr>
                  <a:stCxn id="61" idx="2"/>
                  <a:endCxn id="61" idx="6"/>
                </p:cNvCxnSpPr>
                <p:nvPr/>
              </p:nvCxnSpPr>
              <p:spPr>
                <a:xfrm>
                  <a:off x="6459523" y="5236733"/>
                  <a:ext cx="41858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线连接符 64">
                  <a:extLst>
                    <a:ext uri="{FF2B5EF4-FFF2-40B4-BE49-F238E27FC236}">
                      <a16:creationId xmlns:a16="http://schemas.microsoft.com/office/drawing/2014/main" id="{0DBFA366-86CD-8D4A-AC90-2A6D4A83A38B}"/>
                    </a:ext>
                  </a:extLst>
                </p:cNvPr>
                <p:cNvCxnSpPr>
                  <a:cxnSpLocks/>
                  <a:stCxn id="61" idx="4"/>
                  <a:endCxn id="61" idx="0"/>
                </p:cNvCxnSpPr>
                <p:nvPr/>
              </p:nvCxnSpPr>
              <p:spPr>
                <a:xfrm flipV="1">
                  <a:off x="6668814" y="5027442"/>
                  <a:ext cx="0" cy="41858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5F329501-4D2D-AB43-9F27-346359A83898}"/>
                </a:ext>
              </a:extLst>
            </p:cNvPr>
            <p:cNvCxnSpPr>
              <a:cxnSpLocks/>
            </p:cNvCxnSpPr>
            <p:nvPr/>
          </p:nvCxnSpPr>
          <p:spPr>
            <a:xfrm>
              <a:off x="2764221" y="5234206"/>
              <a:ext cx="126215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73F52B80-8E6D-AE4E-B72D-D28E4921AD37}"/>
                </a:ext>
              </a:extLst>
            </p:cNvPr>
            <p:cNvCxnSpPr>
              <a:cxnSpLocks/>
            </p:cNvCxnSpPr>
            <p:nvPr/>
          </p:nvCxnSpPr>
          <p:spPr>
            <a:xfrm>
              <a:off x="4529665" y="5229843"/>
              <a:ext cx="1908838" cy="68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2D532F8A-CFB9-FA44-89BF-044AF4163C34}"/>
                </a:ext>
              </a:extLst>
            </p:cNvPr>
            <p:cNvCxnSpPr>
              <a:cxnSpLocks/>
            </p:cNvCxnSpPr>
            <p:nvPr/>
          </p:nvCxnSpPr>
          <p:spPr>
            <a:xfrm>
              <a:off x="6909634" y="5236594"/>
              <a:ext cx="16983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02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80493151-A380-494C-8739-F7E1362211F3}"/>
              </a:ext>
            </a:extLst>
          </p:cNvPr>
          <p:cNvGrpSpPr/>
          <p:nvPr/>
        </p:nvGrpSpPr>
        <p:grpSpPr>
          <a:xfrm>
            <a:off x="1865874" y="1226613"/>
            <a:ext cx="4906784" cy="4824946"/>
            <a:chOff x="1865874" y="1226613"/>
            <a:chExt cx="4906784" cy="482494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65A9E1B-0BB6-1742-8829-45192194138E}"/>
                </a:ext>
              </a:extLst>
            </p:cNvPr>
            <p:cNvGrpSpPr/>
            <p:nvPr/>
          </p:nvGrpSpPr>
          <p:grpSpPr>
            <a:xfrm rot="16200000">
              <a:off x="3457052" y="621145"/>
              <a:ext cx="604800" cy="1815738"/>
              <a:chOff x="2012202" y="130778"/>
              <a:chExt cx="678040" cy="181573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01FD8E-918A-EF43-BB46-631C01686C6E}"/>
                  </a:ext>
                </a:extLst>
              </p:cNvPr>
              <p:cNvSpPr/>
              <p:nvPr/>
            </p:nvSpPr>
            <p:spPr>
              <a:xfrm>
                <a:off x="2012202" y="736024"/>
                <a:ext cx="678040" cy="6052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F1C6C7-AA7F-404C-9CDB-3FB9889DF96E}"/>
                  </a:ext>
                </a:extLst>
              </p:cNvPr>
              <p:cNvSpPr/>
              <p:nvPr/>
            </p:nvSpPr>
            <p:spPr>
              <a:xfrm>
                <a:off x="2012202" y="1341270"/>
                <a:ext cx="678040" cy="6052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7A7CC4F-337B-B042-BDF1-414966192FC0}"/>
                  </a:ext>
                </a:extLst>
              </p:cNvPr>
              <p:cNvSpPr/>
              <p:nvPr/>
            </p:nvSpPr>
            <p:spPr>
              <a:xfrm>
                <a:off x="2012202" y="130778"/>
                <a:ext cx="678040" cy="60524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FA65778-B37B-1F4E-8BFD-3203EAC001B8}"/>
                </a:ext>
              </a:extLst>
            </p:cNvPr>
            <p:cNvGrpSpPr/>
            <p:nvPr/>
          </p:nvGrpSpPr>
          <p:grpSpPr>
            <a:xfrm rot="16200000">
              <a:off x="5562389" y="621145"/>
              <a:ext cx="604800" cy="1815738"/>
              <a:chOff x="2012202" y="4328725"/>
              <a:chExt cx="678040" cy="181573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D780919-F105-A44C-8F56-C712DBF4EBB2}"/>
                  </a:ext>
                </a:extLst>
              </p:cNvPr>
              <p:cNvSpPr/>
              <p:nvPr/>
            </p:nvSpPr>
            <p:spPr>
              <a:xfrm>
                <a:off x="2012202" y="4933971"/>
                <a:ext cx="678040" cy="60524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45B7CC-FE2F-6542-8D9C-D8DFDA93F797}"/>
                  </a:ext>
                </a:extLst>
              </p:cNvPr>
              <p:cNvSpPr/>
              <p:nvPr/>
            </p:nvSpPr>
            <p:spPr>
              <a:xfrm>
                <a:off x="2012202" y="5539217"/>
                <a:ext cx="678040" cy="60524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83621A-DD32-3746-B177-C8F3DFA7C256}"/>
                  </a:ext>
                </a:extLst>
              </p:cNvPr>
              <p:cNvSpPr/>
              <p:nvPr/>
            </p:nvSpPr>
            <p:spPr>
              <a:xfrm>
                <a:off x="2012202" y="4328725"/>
                <a:ext cx="678040" cy="60524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z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d+1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856270-FEAF-7349-8221-509A5F212EB6}"/>
                </a:ext>
              </a:extLst>
            </p:cNvPr>
            <p:cNvGrpSpPr/>
            <p:nvPr/>
          </p:nvGrpSpPr>
          <p:grpSpPr>
            <a:xfrm>
              <a:off x="1865874" y="2091559"/>
              <a:ext cx="604800" cy="1815738"/>
              <a:chOff x="8666067" y="130778"/>
              <a:chExt cx="678040" cy="181573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F2894F5-EC1A-5F49-A4A9-B0F258BB92F8}"/>
                  </a:ext>
                </a:extLst>
              </p:cNvPr>
              <p:cNvSpPr/>
              <p:nvPr/>
            </p:nvSpPr>
            <p:spPr>
              <a:xfrm>
                <a:off x="8666067" y="736024"/>
                <a:ext cx="678040" cy="6052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EC1A054-7946-8447-80F3-0C1C85F2AF74}"/>
                  </a:ext>
                </a:extLst>
              </p:cNvPr>
              <p:cNvSpPr/>
              <p:nvPr/>
            </p:nvSpPr>
            <p:spPr>
              <a:xfrm>
                <a:off x="8666067" y="1341270"/>
                <a:ext cx="678040" cy="6052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9F6A240-FB34-1F49-BC3C-0EA1C8B965C4}"/>
                  </a:ext>
                </a:extLst>
              </p:cNvPr>
              <p:cNvSpPr/>
              <p:nvPr/>
            </p:nvSpPr>
            <p:spPr>
              <a:xfrm>
                <a:off x="8666067" y="130778"/>
                <a:ext cx="678040" cy="60524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9F1BD25-EE24-8347-9AFE-CDB84C700698}"/>
                </a:ext>
              </a:extLst>
            </p:cNvPr>
            <p:cNvGrpSpPr/>
            <p:nvPr/>
          </p:nvGrpSpPr>
          <p:grpSpPr>
            <a:xfrm>
              <a:off x="1865874" y="4235821"/>
              <a:ext cx="604800" cy="1815738"/>
              <a:chOff x="8661153" y="4336209"/>
              <a:chExt cx="678040" cy="181573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73F8ED-2261-F04C-8337-8BDB7E509AAC}"/>
                  </a:ext>
                </a:extLst>
              </p:cNvPr>
              <p:cNvSpPr/>
              <p:nvPr/>
            </p:nvSpPr>
            <p:spPr>
              <a:xfrm>
                <a:off x="8661153" y="4941455"/>
                <a:ext cx="678040" cy="60524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A5F4B84-D935-544D-94FB-7ED97CBFAAED}"/>
                  </a:ext>
                </a:extLst>
              </p:cNvPr>
              <p:cNvSpPr/>
              <p:nvPr/>
            </p:nvSpPr>
            <p:spPr>
              <a:xfrm>
                <a:off x="8661153" y="5546701"/>
                <a:ext cx="678040" cy="60524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 err="1">
                    <a:solidFill>
                      <a:schemeClr val="tx1"/>
                    </a:solidFill>
                  </a:rPr>
                  <a:t>D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71AC954-1538-9044-8AE3-6DA793D37ABE}"/>
                  </a:ext>
                </a:extLst>
              </p:cNvPr>
              <p:cNvSpPr/>
              <p:nvPr/>
            </p:nvSpPr>
            <p:spPr>
              <a:xfrm>
                <a:off x="8661153" y="4336209"/>
                <a:ext cx="678040" cy="60524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d+1</a:t>
                </a:r>
                <a:endParaRPr kumimoji="1" lang="zh-CN" altLang="en-US" baseline="-25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DDF292-B38C-B644-8851-8A255B452B21}"/>
                </a:ext>
              </a:extLst>
            </p:cNvPr>
            <p:cNvSpPr/>
            <p:nvPr/>
          </p:nvSpPr>
          <p:spPr>
            <a:xfrm>
              <a:off x="2812658" y="2091559"/>
              <a:ext cx="3960000" cy="39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BC10F6D8-777E-5544-8DBE-9BA3BD62A4EE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4792658" y="1226613"/>
              <a:ext cx="0" cy="482494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66DF1B5-8827-2948-8820-E6FBD8E176B1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>
              <a:off x="1865874" y="4071559"/>
              <a:ext cx="490678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E637EA3-326F-FE44-85D6-0D9B8AE77B2B}"/>
                </a:ext>
              </a:extLst>
            </p:cNvPr>
            <p:cNvSpPr/>
            <p:nvPr/>
          </p:nvSpPr>
          <p:spPr>
            <a:xfrm>
              <a:off x="3556483" y="2723092"/>
              <a:ext cx="37862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000" i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endParaRPr lang="zh-CN" altLang="en-US" sz="3000" b="0" i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EE09720-D7A6-7F44-BCF6-97D29F0718C1}"/>
                </a:ext>
              </a:extLst>
            </p:cNvPr>
            <p:cNvSpPr/>
            <p:nvPr/>
          </p:nvSpPr>
          <p:spPr>
            <a:xfrm>
              <a:off x="5528468" y="2723092"/>
              <a:ext cx="386644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000" i="1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</a:t>
              </a:r>
              <a:endParaRPr lang="zh-CN" altLang="en-US" sz="3000" b="0" i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9A4E632-B90F-0940-998B-412DE4A148BF}"/>
                </a:ext>
              </a:extLst>
            </p:cNvPr>
            <p:cNvSpPr/>
            <p:nvPr/>
          </p:nvSpPr>
          <p:spPr>
            <a:xfrm>
              <a:off x="4930567" y="4774672"/>
              <a:ext cx="1617751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000" b="0" i="1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diagonal</a:t>
              </a:r>
              <a:endParaRPr lang="zh-CN" altLang="en-US" sz="3000" b="0" i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76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E3646F9D-6672-1941-AB1C-31EEFE50E8E5}"/>
              </a:ext>
            </a:extLst>
          </p:cNvPr>
          <p:cNvGrpSpPr/>
          <p:nvPr/>
        </p:nvGrpSpPr>
        <p:grpSpPr>
          <a:xfrm>
            <a:off x="271525" y="2559317"/>
            <a:ext cx="11549338" cy="3189842"/>
            <a:chOff x="271525" y="2559317"/>
            <a:chExt cx="11549338" cy="3189842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3293C566-7DB9-274A-9656-95F68B27A5E5}"/>
                </a:ext>
              </a:extLst>
            </p:cNvPr>
            <p:cNvGrpSpPr/>
            <p:nvPr/>
          </p:nvGrpSpPr>
          <p:grpSpPr>
            <a:xfrm>
              <a:off x="271526" y="3429000"/>
              <a:ext cx="11549337" cy="2320159"/>
              <a:chOff x="271526" y="3429000"/>
              <a:chExt cx="11549337" cy="2320159"/>
            </a:xfrm>
            <a:solidFill>
              <a:schemeClr val="accent6">
                <a:lumMod val="60000"/>
                <a:lumOff val="40000"/>
              </a:schemeClr>
            </a:solidFill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152E184-1E56-0246-8025-884B5647C771}"/>
                  </a:ext>
                </a:extLst>
              </p:cNvPr>
              <p:cNvGrpSpPr/>
              <p:nvPr/>
            </p:nvGrpSpPr>
            <p:grpSpPr>
              <a:xfrm>
                <a:off x="283755" y="5263367"/>
                <a:ext cx="11521090" cy="485792"/>
                <a:chOff x="58246" y="5307724"/>
                <a:chExt cx="11964711" cy="504497"/>
              </a:xfrm>
              <a:grpFill/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4694C9-C6EB-0644-9168-31327B77F694}"/>
                    </a:ext>
                  </a:extLst>
                </p:cNvPr>
                <p:cNvGrpSpPr/>
                <p:nvPr/>
              </p:nvGrpSpPr>
              <p:grpSpPr>
                <a:xfrm>
                  <a:off x="58246" y="5307724"/>
                  <a:ext cx="2017988" cy="504497"/>
                  <a:chOff x="58246" y="5307724"/>
                  <a:chExt cx="2017988" cy="504497"/>
                </a:xfrm>
                <a:grpFill/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520CA09A-6D6E-6446-BAB8-4A36D31C921A}"/>
                      </a:ext>
                    </a:extLst>
                  </p:cNvPr>
                  <p:cNvSpPr/>
                  <p:nvPr/>
                </p:nvSpPr>
                <p:spPr>
                  <a:xfrm>
                    <a:off x="58246" y="5307724"/>
                    <a:ext cx="504497" cy="50449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研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5C7F51E2-04D3-5741-885E-E809C0387A6A}"/>
                      </a:ext>
                    </a:extLst>
                  </p:cNvPr>
                  <p:cNvSpPr/>
                  <p:nvPr/>
                </p:nvSpPr>
                <p:spPr>
                  <a:xfrm>
                    <a:off x="562743" y="5307724"/>
                    <a:ext cx="504497" cy="50449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究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821E6443-BA02-4B4C-8750-223232643DDB}"/>
                      </a:ext>
                    </a:extLst>
                  </p:cNvPr>
                  <p:cNvSpPr/>
                  <p:nvPr/>
                </p:nvSpPr>
                <p:spPr>
                  <a:xfrm>
                    <a:off x="1067240" y="5307724"/>
                    <a:ext cx="504497" cy="50449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表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02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72285646-9A1A-2B43-A506-D50A9CAE0B9A}"/>
                      </a:ext>
                    </a:extLst>
                  </p:cNvPr>
                  <p:cNvSpPr/>
                  <p:nvPr/>
                </p:nvSpPr>
                <p:spPr>
                  <a:xfrm>
                    <a:off x="1571737" y="5307724"/>
                    <a:ext cx="504497" cy="50449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明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03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BEE9FD21-A35A-5942-ABD2-A371BD333C28}"/>
                    </a:ext>
                  </a:extLst>
                </p:cNvPr>
                <p:cNvGrpSpPr/>
                <p:nvPr/>
              </p:nvGrpSpPr>
              <p:grpSpPr>
                <a:xfrm>
                  <a:off x="2236954" y="5307724"/>
                  <a:ext cx="2153308" cy="504497"/>
                  <a:chOff x="218966" y="5307724"/>
                  <a:chExt cx="2153308" cy="504497"/>
                </a:xfrm>
                <a:grpFill/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3DE1DF61-1CE1-194D-BEED-EEC2F63C459E}"/>
                      </a:ext>
                    </a:extLst>
                  </p:cNvPr>
                  <p:cNvSpPr/>
                  <p:nvPr/>
                </p:nvSpPr>
                <p:spPr>
                  <a:xfrm>
                    <a:off x="218966" y="5307724"/>
                    <a:ext cx="504497" cy="50449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，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10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0AA84A3-135B-9144-9900-B886254B2CA0}"/>
                      </a:ext>
                    </a:extLst>
                  </p:cNvPr>
                  <p:cNvSpPr/>
                  <p:nvPr/>
                </p:nvSpPr>
                <p:spPr>
                  <a:xfrm>
                    <a:off x="723463" y="5307724"/>
                    <a:ext cx="504497" cy="504497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汉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11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C3C0E1A5-AF72-4E4A-9AF6-74CCC4DDC18B}"/>
                      </a:ext>
                    </a:extLst>
                  </p:cNvPr>
                  <p:cNvSpPr/>
                  <p:nvPr/>
                </p:nvSpPr>
                <p:spPr>
                  <a:xfrm>
                    <a:off x="1363280" y="5307724"/>
                    <a:ext cx="504497" cy="50449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字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20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9E06556-E26F-8343-A9A7-D150B2085C76}"/>
                      </a:ext>
                    </a:extLst>
                  </p:cNvPr>
                  <p:cNvSpPr/>
                  <p:nvPr/>
                </p:nvSpPr>
                <p:spPr>
                  <a:xfrm>
                    <a:off x="1867777" y="5307724"/>
                    <a:ext cx="504497" cy="504497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的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21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AE00BC9-FF6C-0145-9157-A353FA302527}"/>
                    </a:ext>
                  </a:extLst>
                </p:cNvPr>
                <p:cNvGrpSpPr/>
                <p:nvPr/>
              </p:nvGrpSpPr>
              <p:grpSpPr>
                <a:xfrm>
                  <a:off x="4525582" y="5307724"/>
                  <a:ext cx="2017988" cy="504497"/>
                  <a:chOff x="489606" y="5307724"/>
                  <a:chExt cx="2017988" cy="504497"/>
                </a:xfrm>
                <a:grpFill/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5434B975-E85C-464E-B1EB-1BA4E3E952C2}"/>
                      </a:ext>
                    </a:extLst>
                  </p:cNvPr>
                  <p:cNvSpPr/>
                  <p:nvPr/>
                </p:nvSpPr>
                <p:spPr>
                  <a:xfrm>
                    <a:off x="489606" y="5307724"/>
                    <a:ext cx="504497" cy="50449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顺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0370FCE-8960-3341-B8EF-D9D986905F8A}"/>
                      </a:ext>
                    </a:extLst>
                  </p:cNvPr>
                  <p:cNvSpPr/>
                  <p:nvPr/>
                </p:nvSpPr>
                <p:spPr>
                  <a:xfrm>
                    <a:off x="994103" y="5307724"/>
                    <a:ext cx="504497" cy="50449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序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45F34CEB-7A57-9143-A51A-9EA8A079B9C8}"/>
                      </a:ext>
                    </a:extLst>
                  </p:cNvPr>
                  <p:cNvSpPr/>
                  <p:nvPr/>
                </p:nvSpPr>
                <p:spPr>
                  <a:xfrm>
                    <a:off x="1498600" y="5307724"/>
                    <a:ext cx="504497" cy="50449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并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32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1713B93-B4FE-0746-A959-A82497C754E7}"/>
                      </a:ext>
                    </a:extLst>
                  </p:cNvPr>
                  <p:cNvSpPr/>
                  <p:nvPr/>
                </p:nvSpPr>
                <p:spPr>
                  <a:xfrm>
                    <a:off x="2003097" y="5307724"/>
                    <a:ext cx="504497" cy="504497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不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33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98164F06-FBDA-7E4B-8026-A448F26AA150}"/>
                    </a:ext>
                  </a:extLst>
                </p:cNvPr>
                <p:cNvGrpSpPr/>
                <p:nvPr/>
              </p:nvGrpSpPr>
              <p:grpSpPr>
                <a:xfrm>
                  <a:off x="6685887" y="5307724"/>
                  <a:ext cx="2017988" cy="504497"/>
                  <a:chOff x="631923" y="5307724"/>
                  <a:chExt cx="2017988" cy="504497"/>
                </a:xfrm>
                <a:grpFill/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38EC5756-940B-AE47-AEF3-1303EC007F35}"/>
                      </a:ext>
                    </a:extLst>
                  </p:cNvPr>
                  <p:cNvSpPr/>
                  <p:nvPr/>
                </p:nvSpPr>
                <p:spPr>
                  <a:xfrm>
                    <a:off x="631923" y="5307724"/>
                    <a:ext cx="504497" cy="504497"/>
                  </a:xfrm>
                  <a:prstGeom prst="rect">
                    <a:avLst/>
                  </a:prstGeom>
                  <a:solidFill>
                    <a:srgbClr val="73D2B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一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46AABD8C-27DE-204B-AD0B-60ECD9DC241A}"/>
                      </a:ext>
                    </a:extLst>
                  </p:cNvPr>
                  <p:cNvSpPr/>
                  <p:nvPr/>
                </p:nvSpPr>
                <p:spPr>
                  <a:xfrm>
                    <a:off x="1136420" y="5307724"/>
                    <a:ext cx="504497" cy="504497"/>
                  </a:xfrm>
                  <a:prstGeom prst="rect">
                    <a:avLst/>
                  </a:prstGeom>
                  <a:solidFill>
                    <a:srgbClr val="73D2B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定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17603C50-8F1F-794F-9471-FD71D094F578}"/>
                      </a:ext>
                    </a:extLst>
                  </p:cNvPr>
                  <p:cNvSpPr/>
                  <p:nvPr/>
                </p:nvSpPr>
                <p:spPr>
                  <a:xfrm>
                    <a:off x="1640917" y="5307724"/>
                    <a:ext cx="504497" cy="504497"/>
                  </a:xfrm>
                  <a:prstGeom prst="rect">
                    <a:avLst/>
                  </a:prstGeom>
                  <a:solidFill>
                    <a:srgbClr val="73D2B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影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42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C9D7BA3-A8B1-DD46-ABF3-59FBAF3D975A}"/>
                      </a:ext>
                    </a:extLst>
                  </p:cNvPr>
                  <p:cNvSpPr/>
                  <p:nvPr/>
                </p:nvSpPr>
                <p:spPr>
                  <a:xfrm>
                    <a:off x="2145414" y="5307724"/>
                    <a:ext cx="504497" cy="504497"/>
                  </a:xfrm>
                  <a:prstGeom prst="rect">
                    <a:avLst/>
                  </a:prstGeom>
                  <a:solidFill>
                    <a:srgbClr val="73D2B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响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43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898E8F5C-AE47-954F-8410-84C1F8D2E1BE}"/>
                    </a:ext>
                  </a:extLst>
                </p:cNvPr>
                <p:cNvGrpSpPr/>
                <p:nvPr/>
              </p:nvGrpSpPr>
              <p:grpSpPr>
                <a:xfrm>
                  <a:off x="8703875" y="5307724"/>
                  <a:ext cx="2170388" cy="504497"/>
                  <a:chOff x="631923" y="5307724"/>
                  <a:chExt cx="2170388" cy="504497"/>
                </a:xfrm>
                <a:grpFill/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0F0525A2-EA3A-3349-AECD-D607B4B046BC}"/>
                      </a:ext>
                    </a:extLst>
                  </p:cNvPr>
                  <p:cNvSpPr/>
                  <p:nvPr/>
                </p:nvSpPr>
                <p:spPr>
                  <a:xfrm>
                    <a:off x="631923" y="5307724"/>
                    <a:ext cx="504497" cy="504497"/>
                  </a:xfrm>
                  <a:prstGeom prst="rect">
                    <a:avLst/>
                  </a:prstGeom>
                  <a:solidFill>
                    <a:srgbClr val="73D2B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阅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45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0D0FA08F-7C8D-BD4A-8F47-BA851A434D43}"/>
                      </a:ext>
                    </a:extLst>
                  </p:cNvPr>
                  <p:cNvSpPr/>
                  <p:nvPr/>
                </p:nvSpPr>
                <p:spPr>
                  <a:xfrm>
                    <a:off x="1288820" y="5307724"/>
                    <a:ext cx="504497" cy="504497"/>
                  </a:xfrm>
                  <a:prstGeom prst="rect">
                    <a:avLst/>
                  </a:prstGeom>
                  <a:solidFill>
                    <a:srgbClr val="FF9F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读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46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F99A192F-A34C-844C-9FE3-DB52AE3A2543}"/>
                      </a:ext>
                    </a:extLst>
                  </p:cNvPr>
                  <p:cNvSpPr/>
                  <p:nvPr/>
                </p:nvSpPr>
                <p:spPr>
                  <a:xfrm>
                    <a:off x="1793317" y="5307724"/>
                    <a:ext cx="504497" cy="504497"/>
                  </a:xfrm>
                  <a:prstGeom prst="rect">
                    <a:avLst/>
                  </a:prstGeom>
                  <a:solidFill>
                    <a:srgbClr val="FF9F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，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47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0C3D0807-C6F2-6C42-A54D-960FF0082719}"/>
                      </a:ext>
                    </a:extLst>
                  </p:cNvPr>
                  <p:cNvSpPr/>
                  <p:nvPr/>
                </p:nvSpPr>
                <p:spPr>
                  <a:xfrm>
                    <a:off x="2297814" y="5307724"/>
                    <a:ext cx="504497" cy="504497"/>
                  </a:xfrm>
                  <a:prstGeom prst="rect">
                    <a:avLst/>
                  </a:prstGeom>
                  <a:solidFill>
                    <a:srgbClr val="FF9F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比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48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598B3FE9-042F-6344-9615-6882818CF222}"/>
                    </a:ext>
                  </a:extLst>
                </p:cNvPr>
                <p:cNvSpPr/>
                <p:nvPr/>
              </p:nvSpPr>
              <p:spPr>
                <a:xfrm>
                  <a:off x="10874263" y="5307724"/>
                  <a:ext cx="504497" cy="504497"/>
                </a:xfrm>
                <a:prstGeom prst="rect">
                  <a:avLst/>
                </a:prstGeom>
                <a:solidFill>
                  <a:srgbClr val="FF9F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如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49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092426C-BABD-694A-8DBD-BA939EF7DABA}"/>
                    </a:ext>
                  </a:extLst>
                </p:cNvPr>
                <p:cNvSpPr/>
                <p:nvPr/>
              </p:nvSpPr>
              <p:spPr>
                <a:xfrm>
                  <a:off x="11518460" y="5307724"/>
                  <a:ext cx="504497" cy="50449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…</a:t>
                  </a:r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2E4A6DF-9AEF-F74D-A5BE-D155593F8C46}"/>
                  </a:ext>
                </a:extLst>
              </p:cNvPr>
              <p:cNvSpPr/>
              <p:nvPr/>
            </p:nvSpPr>
            <p:spPr>
              <a:xfrm>
                <a:off x="271526" y="4321725"/>
                <a:ext cx="1943166" cy="5258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00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F1CFF48-502B-BC4E-A895-79BBCC2A786E}"/>
                  </a:ext>
                </a:extLst>
              </p:cNvPr>
              <p:cNvSpPr/>
              <p:nvPr/>
            </p:nvSpPr>
            <p:spPr>
              <a:xfrm>
                <a:off x="2369453" y="4321725"/>
                <a:ext cx="971583" cy="52585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01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9C19B83-258C-B04A-B00F-DAB08CDAF8E5}"/>
                  </a:ext>
                </a:extLst>
              </p:cNvPr>
              <p:cNvSpPr/>
              <p:nvPr/>
            </p:nvSpPr>
            <p:spPr>
              <a:xfrm>
                <a:off x="3471339" y="4321725"/>
                <a:ext cx="971583" cy="5258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02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9422656-DC3D-D449-8EFE-317288627A84}"/>
                  </a:ext>
                </a:extLst>
              </p:cNvPr>
              <p:cNvSpPr/>
              <p:nvPr/>
            </p:nvSpPr>
            <p:spPr>
              <a:xfrm>
                <a:off x="4573224" y="4315611"/>
                <a:ext cx="1943166" cy="52585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03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A0F7D86-21E3-2F4C-9694-5E602966D834}"/>
                  </a:ext>
                </a:extLst>
              </p:cNvPr>
              <p:cNvSpPr/>
              <p:nvPr/>
            </p:nvSpPr>
            <p:spPr>
              <a:xfrm>
                <a:off x="6674098" y="4315611"/>
                <a:ext cx="2408290" cy="525852"/>
              </a:xfrm>
              <a:prstGeom prst="rect">
                <a:avLst/>
              </a:prstGeom>
              <a:solidFill>
                <a:srgbClr val="73D2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04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EEF37CD-3D07-5C40-A229-6A9EC47B68EF}"/>
                  </a:ext>
                </a:extLst>
              </p:cNvPr>
              <p:cNvSpPr/>
              <p:nvPr/>
            </p:nvSpPr>
            <p:spPr>
              <a:xfrm>
                <a:off x="9229138" y="4321725"/>
                <a:ext cx="1943166" cy="525852"/>
              </a:xfrm>
              <a:prstGeom prst="rect">
                <a:avLst/>
              </a:prstGeom>
              <a:solidFill>
                <a:srgbClr val="FF9F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05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F86EB94-3711-064F-83FB-5CF4405981AD}"/>
                  </a:ext>
                </a:extLst>
              </p:cNvPr>
              <p:cNvSpPr/>
              <p:nvPr/>
            </p:nvSpPr>
            <p:spPr>
              <a:xfrm>
                <a:off x="11319053" y="4321725"/>
                <a:ext cx="473562" cy="52585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79FFDA6-B99B-3741-BE30-EDD51B0CCE31}"/>
                  </a:ext>
                </a:extLst>
              </p:cNvPr>
              <p:cNvSpPr/>
              <p:nvPr/>
            </p:nvSpPr>
            <p:spPr>
              <a:xfrm>
                <a:off x="304625" y="3429000"/>
                <a:ext cx="11516238" cy="5258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E82EE12-16C6-084D-B493-4F436B2EC82E}"/>
                  </a:ext>
                </a:extLst>
              </p:cNvPr>
              <p:cNvGrpSpPr/>
              <p:nvPr/>
            </p:nvGrpSpPr>
            <p:grpSpPr>
              <a:xfrm>
                <a:off x="549630" y="4927067"/>
                <a:ext cx="11006204" cy="256811"/>
                <a:chOff x="508000" y="5853824"/>
                <a:chExt cx="11430000" cy="266700"/>
              </a:xfrm>
              <a:grpFill/>
            </p:grpSpPr>
            <p:cxnSp>
              <p:nvCxnSpPr>
                <p:cNvPr id="53" name="直线箭头连接符 52">
                  <a:extLst>
                    <a:ext uri="{FF2B5EF4-FFF2-40B4-BE49-F238E27FC236}">
                      <a16:creationId xmlns:a16="http://schemas.microsoft.com/office/drawing/2014/main" id="{AA424453-AD2E-594F-BAA2-1AE127686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0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箭头连接符 54">
                  <a:extLst>
                    <a:ext uri="{FF2B5EF4-FFF2-40B4-BE49-F238E27FC236}">
                      <a16:creationId xmlns:a16="http://schemas.microsoft.com/office/drawing/2014/main" id="{7938EA3B-1A40-694D-B1BC-D188092CB6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箭头连接符 55">
                  <a:extLst>
                    <a:ext uri="{FF2B5EF4-FFF2-40B4-BE49-F238E27FC236}">
                      <a16:creationId xmlns:a16="http://schemas.microsoft.com/office/drawing/2014/main" id="{0390FD94-E372-2645-9A4C-B2D02B5B3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85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>
                  <a:extLst>
                    <a:ext uri="{FF2B5EF4-FFF2-40B4-BE49-F238E27FC236}">
                      <a16:creationId xmlns:a16="http://schemas.microsoft.com/office/drawing/2014/main" id="{545CA1A9-0360-EF45-933C-8852693FB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93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箭头连接符 57">
                  <a:extLst>
                    <a:ext uri="{FF2B5EF4-FFF2-40B4-BE49-F238E27FC236}">
                      <a16:creationId xmlns:a16="http://schemas.microsoft.com/office/drawing/2014/main" id="{833ACBF6-AF5C-3B4A-88ED-FF5567443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0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箭头连接符 58">
                  <a:extLst>
                    <a:ext uri="{FF2B5EF4-FFF2-40B4-BE49-F238E27FC236}">
                      <a16:creationId xmlns:a16="http://schemas.microsoft.com/office/drawing/2014/main" id="{0CC16C8C-F0CA-6E40-B8BD-F348480F5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2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线箭头连接符 59">
                  <a:extLst>
                    <a:ext uri="{FF2B5EF4-FFF2-40B4-BE49-F238E27FC236}">
                      <a16:creationId xmlns:a16="http://schemas.microsoft.com/office/drawing/2014/main" id="{D898DDB8-FF4B-5946-BC56-2C8CCFA5E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182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箭头连接符 60">
                  <a:extLst>
                    <a:ext uri="{FF2B5EF4-FFF2-40B4-BE49-F238E27FC236}">
                      <a16:creationId xmlns:a16="http://schemas.microsoft.com/office/drawing/2014/main" id="{15ADC7E3-FD8E-6B4F-921D-A90BD08601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262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线箭头连接符 61">
                  <a:extLst>
                    <a:ext uri="{FF2B5EF4-FFF2-40B4-BE49-F238E27FC236}">
                      <a16:creationId xmlns:a16="http://schemas.microsoft.com/office/drawing/2014/main" id="{5CC02FA3-998D-A644-9020-C100EE65A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917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箭头连接符 62">
                  <a:extLst>
                    <a:ext uri="{FF2B5EF4-FFF2-40B4-BE49-F238E27FC236}">
                      <a16:creationId xmlns:a16="http://schemas.microsoft.com/office/drawing/2014/main" id="{5A14759F-D2D4-9645-ADF2-F710521E4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74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箭头连接符 63">
                  <a:extLst>
                    <a:ext uri="{FF2B5EF4-FFF2-40B4-BE49-F238E27FC236}">
                      <a16:creationId xmlns:a16="http://schemas.microsoft.com/office/drawing/2014/main" id="{FAE17444-7723-4E48-9C28-39A6A568D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69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线箭头连接符 64">
                  <a:extLst>
                    <a:ext uri="{FF2B5EF4-FFF2-40B4-BE49-F238E27FC236}">
                      <a16:creationId xmlns:a16="http://schemas.microsoft.com/office/drawing/2014/main" id="{A06952D5-D3F5-8148-AB7D-641C0694F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77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线箭头连接符 65">
                  <a:extLst>
                    <a:ext uri="{FF2B5EF4-FFF2-40B4-BE49-F238E27FC236}">
                      <a16:creationId xmlns:a16="http://schemas.microsoft.com/office/drawing/2014/main" id="{C72549C1-643E-2342-847A-E6A63D025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97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箭头连接符 66">
                  <a:extLst>
                    <a:ext uri="{FF2B5EF4-FFF2-40B4-BE49-F238E27FC236}">
                      <a16:creationId xmlns:a16="http://schemas.microsoft.com/office/drawing/2014/main" id="{674B82CC-1E7D-8F49-A404-FB2061465D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77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线箭头连接符 67">
                  <a:extLst>
                    <a:ext uri="{FF2B5EF4-FFF2-40B4-BE49-F238E27FC236}">
                      <a16:creationId xmlns:a16="http://schemas.microsoft.com/office/drawing/2014/main" id="{C8AD06DC-D8A3-EF40-B7B7-94EF59618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7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>
                  <a:extLst>
                    <a:ext uri="{FF2B5EF4-FFF2-40B4-BE49-F238E27FC236}">
                      <a16:creationId xmlns:a16="http://schemas.microsoft.com/office/drawing/2014/main" id="{7963D03B-9985-454B-8A51-50B5F02E7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5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箭头连接符 69">
                  <a:extLst>
                    <a:ext uri="{FF2B5EF4-FFF2-40B4-BE49-F238E27FC236}">
                      <a16:creationId xmlns:a16="http://schemas.microsoft.com/office/drawing/2014/main" id="{80A7192C-2DF0-244E-AE55-D195906AD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120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70">
                  <a:extLst>
                    <a:ext uri="{FF2B5EF4-FFF2-40B4-BE49-F238E27FC236}">
                      <a16:creationId xmlns:a16="http://schemas.microsoft.com/office/drawing/2014/main" id="{F74EFC47-33C7-4C4E-992E-0278B627B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4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>
                  <a:extLst>
                    <a:ext uri="{FF2B5EF4-FFF2-40B4-BE49-F238E27FC236}">
                      <a16:creationId xmlns:a16="http://schemas.microsoft.com/office/drawing/2014/main" id="{272B8FAA-FBDD-0349-992F-0A29F61B5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9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72">
                  <a:extLst>
                    <a:ext uri="{FF2B5EF4-FFF2-40B4-BE49-F238E27FC236}">
                      <a16:creationId xmlns:a16="http://schemas.microsoft.com/office/drawing/2014/main" id="{12D3D292-471F-B64B-AEAD-FA14C46B9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7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73">
                  <a:extLst>
                    <a:ext uri="{FF2B5EF4-FFF2-40B4-BE49-F238E27FC236}">
                      <a16:creationId xmlns:a16="http://schemas.microsoft.com/office/drawing/2014/main" id="{30F0AA0A-F37D-1E4C-963A-E95DD9EE0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18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88A41BAD-155E-B949-B8A5-732079A21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380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B85D6C63-3C0A-564E-87C4-607850C47BB6}"/>
                  </a:ext>
                </a:extLst>
              </p:cNvPr>
              <p:cNvGrpSpPr/>
              <p:nvPr/>
            </p:nvGrpSpPr>
            <p:grpSpPr>
              <a:xfrm>
                <a:off x="1239311" y="4022112"/>
                <a:ext cx="10305347" cy="269041"/>
                <a:chOff x="1105994" y="4235450"/>
                <a:chExt cx="10702156" cy="279400"/>
              </a:xfrm>
              <a:grpFill/>
            </p:grpSpPr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8A82824E-A3E4-C141-A2D9-C2F96743F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5994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箭头连接符 77">
                  <a:extLst>
                    <a:ext uri="{FF2B5EF4-FFF2-40B4-BE49-F238E27FC236}">
                      <a16:creationId xmlns:a16="http://schemas.microsoft.com/office/drawing/2014/main" id="{2D18F931-08EB-8A4D-BA17-6AFDFD97A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96849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箭头连接符 78">
                  <a:extLst>
                    <a:ext uri="{FF2B5EF4-FFF2-40B4-BE49-F238E27FC236}">
                      <a16:creationId xmlns:a16="http://schemas.microsoft.com/office/drawing/2014/main" id="{6A2F716F-3B7A-0140-9D2C-ED099BED2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16857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箭头连接符 79">
                  <a:extLst>
                    <a:ext uri="{FF2B5EF4-FFF2-40B4-BE49-F238E27FC236}">
                      <a16:creationId xmlns:a16="http://schemas.microsoft.com/office/drawing/2014/main" id="{E702C23E-C6BB-0B40-8D91-C59409E55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9974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箭头连接符 80">
                  <a:extLst>
                    <a:ext uri="{FF2B5EF4-FFF2-40B4-BE49-F238E27FC236}">
                      <a16:creationId xmlns:a16="http://schemas.microsoft.com/office/drawing/2014/main" id="{380A03A5-3749-6848-8898-F4DC53DC7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71656" y="42481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箭头连接符 81">
                  <a:extLst>
                    <a:ext uri="{FF2B5EF4-FFF2-40B4-BE49-F238E27FC236}">
                      <a16:creationId xmlns:a16="http://schemas.microsoft.com/office/drawing/2014/main" id="{463D0461-5391-084C-9B70-036848372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2464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线箭头连接符 82">
                  <a:extLst>
                    <a:ext uri="{FF2B5EF4-FFF2-40B4-BE49-F238E27FC236}">
                      <a16:creationId xmlns:a16="http://schemas.microsoft.com/office/drawing/2014/main" id="{5253305A-7B39-BD4D-838D-3E3C068E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8150" y="42481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91DBA242-AFB2-8A4F-86BC-0DA02ABFD596}"/>
                </a:ext>
              </a:extLst>
            </p:cNvPr>
            <p:cNvGrpSpPr/>
            <p:nvPr/>
          </p:nvGrpSpPr>
          <p:grpSpPr>
            <a:xfrm>
              <a:off x="564365" y="3109209"/>
              <a:ext cx="11006204" cy="256811"/>
              <a:chOff x="564365" y="3109209"/>
              <a:chExt cx="11006204" cy="256811"/>
            </a:xfrm>
          </p:grpSpPr>
          <p:cxnSp>
            <p:nvCxnSpPr>
              <p:cNvPr id="202" name="直线箭头连接符 201">
                <a:extLst>
                  <a:ext uri="{FF2B5EF4-FFF2-40B4-BE49-F238E27FC236}">
                    <a16:creationId xmlns:a16="http://schemas.microsoft.com/office/drawing/2014/main" id="{C55FD35E-8297-D64A-A0CA-5A58866167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365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>
                <a:extLst>
                  <a:ext uri="{FF2B5EF4-FFF2-40B4-BE49-F238E27FC236}">
                    <a16:creationId xmlns:a16="http://schemas.microsoft.com/office/drawing/2014/main" id="{D77577D8-9772-FB42-A7C4-8CDC91A2E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71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箭头连接符 203">
                <a:extLst>
                  <a:ext uri="{FF2B5EF4-FFF2-40B4-BE49-F238E27FC236}">
                    <a16:creationId xmlns:a16="http://schemas.microsoft.com/office/drawing/2014/main" id="{3E2578A5-9C76-8B4F-A96B-DE555D445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6007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箭头连接符 204">
                <a:extLst>
                  <a:ext uri="{FF2B5EF4-FFF2-40B4-BE49-F238E27FC236}">
                    <a16:creationId xmlns:a16="http://schemas.microsoft.com/office/drawing/2014/main" id="{3375E6D6-2C96-5B4E-B1C6-B57D450E7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5172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箭头连接符 205">
                <a:extLst>
                  <a:ext uri="{FF2B5EF4-FFF2-40B4-BE49-F238E27FC236}">
                    <a16:creationId xmlns:a16="http://schemas.microsoft.com/office/drawing/2014/main" id="{D48A42D6-F58C-314F-90B7-ED12AACAB6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2326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箭头连接符 206">
                <a:extLst>
                  <a:ext uri="{FF2B5EF4-FFF2-40B4-BE49-F238E27FC236}">
                    <a16:creationId xmlns:a16="http://schemas.microsoft.com/office/drawing/2014/main" id="{2586D4B0-1DC8-B54A-8F53-CB444F02B9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7033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4ABCA778-DEE9-734E-8939-2DF5F3F224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3968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55889C6-BB7A-AC43-8E6B-B9C52216C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3133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线箭头连接符 209">
                <a:extLst>
                  <a:ext uri="{FF2B5EF4-FFF2-40B4-BE49-F238E27FC236}">
                    <a16:creationId xmlns:a16="http://schemas.microsoft.com/office/drawing/2014/main" id="{3126524C-C489-B442-8F7A-FAF7CB02A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3848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箭头连接符 210">
                <a:extLst>
                  <a:ext uri="{FF2B5EF4-FFF2-40B4-BE49-F238E27FC236}">
                    <a16:creationId xmlns:a16="http://schemas.microsoft.com/office/drawing/2014/main" id="{ABCBC1E1-CB71-C446-A883-949337D280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68555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线箭头连接符 211">
                <a:extLst>
                  <a:ext uri="{FF2B5EF4-FFF2-40B4-BE49-F238E27FC236}">
                    <a16:creationId xmlns:a16="http://schemas.microsoft.com/office/drawing/2014/main" id="{9B4F494F-665E-8047-972C-8F0A48CEC6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5490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线箭头连接符 212">
                <a:extLst>
                  <a:ext uri="{FF2B5EF4-FFF2-40B4-BE49-F238E27FC236}">
                    <a16:creationId xmlns:a16="http://schemas.microsoft.com/office/drawing/2014/main" id="{881E1E3C-D73B-5F44-8B65-F6D93C4F8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34655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箭头连接符 213">
                <a:extLst>
                  <a:ext uri="{FF2B5EF4-FFF2-40B4-BE49-F238E27FC236}">
                    <a16:creationId xmlns:a16="http://schemas.microsoft.com/office/drawing/2014/main" id="{A4A64934-9508-0F45-9CB4-6B9EE786B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5544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箭头连接符 214">
                <a:extLst>
                  <a:ext uri="{FF2B5EF4-FFF2-40B4-BE49-F238E27FC236}">
                    <a16:creationId xmlns:a16="http://schemas.microsoft.com/office/drawing/2014/main" id="{9B8B756E-6B51-B042-89D8-B8B4F5612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708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线箭头连接符 215">
                <a:extLst>
                  <a:ext uri="{FF2B5EF4-FFF2-40B4-BE49-F238E27FC236}">
                    <a16:creationId xmlns:a16="http://schemas.microsoft.com/office/drawing/2014/main" id="{815B7B3E-568D-2543-8862-810F98A74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1706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>
                <a:extLst>
                  <a:ext uri="{FF2B5EF4-FFF2-40B4-BE49-F238E27FC236}">
                    <a16:creationId xmlns:a16="http://schemas.microsoft.com/office/drawing/2014/main" id="{0AD36F16-428B-9343-B63F-BDA58BCDE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71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83967980-B735-A045-B8FD-9D76B5768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3505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0771D31A-CCE1-4148-9CAB-C8BD0B736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88211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箭头连接符 219">
                <a:extLst>
                  <a:ext uri="{FF2B5EF4-FFF2-40B4-BE49-F238E27FC236}">
                    <a16:creationId xmlns:a16="http://schemas.microsoft.com/office/drawing/2014/main" id="{8A1537A3-C9AC-6145-BE8C-2A9845AC05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5147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>
                <a:extLst>
                  <a:ext uri="{FF2B5EF4-FFF2-40B4-BE49-F238E27FC236}">
                    <a16:creationId xmlns:a16="http://schemas.microsoft.com/office/drawing/2014/main" id="{549DB0E7-6725-9844-93B9-9E5A5D3E7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4312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线箭头连接符 221">
                <a:extLst>
                  <a:ext uri="{FF2B5EF4-FFF2-40B4-BE49-F238E27FC236}">
                    <a16:creationId xmlns:a16="http://schemas.microsoft.com/office/drawing/2014/main" id="{767BA6B3-F731-4742-AEB6-1E917E0B8D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705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>
                <a:extLst>
                  <a:ext uri="{FF2B5EF4-FFF2-40B4-BE49-F238E27FC236}">
                    <a16:creationId xmlns:a16="http://schemas.microsoft.com/office/drawing/2014/main" id="{69BC601E-AE8B-1741-9F71-E1135A71C7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70569" y="3109209"/>
                <a:ext cx="0" cy="256811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FB65D50-5FFA-8B44-90E8-833A964F090F}"/>
                </a:ext>
              </a:extLst>
            </p:cNvPr>
            <p:cNvSpPr/>
            <p:nvPr/>
          </p:nvSpPr>
          <p:spPr>
            <a:xfrm>
              <a:off x="294901" y="2559317"/>
              <a:ext cx="485792" cy="4857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研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00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85C23F33-2A1C-0D44-B81C-40A38B0C580F}"/>
                </a:ext>
              </a:extLst>
            </p:cNvPr>
            <p:cNvSpPr/>
            <p:nvPr/>
          </p:nvSpPr>
          <p:spPr>
            <a:xfrm>
              <a:off x="780693" y="2559317"/>
              <a:ext cx="485792" cy="4857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究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01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0601553E-CD2E-B04D-8E8D-95EE574459A4}"/>
                </a:ext>
              </a:extLst>
            </p:cNvPr>
            <p:cNvSpPr/>
            <p:nvPr/>
          </p:nvSpPr>
          <p:spPr>
            <a:xfrm>
              <a:off x="1266484" y="2559317"/>
              <a:ext cx="485792" cy="4857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表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02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4C3A1CD-B41F-3442-B38B-ED92F2CFC6D5}"/>
                </a:ext>
              </a:extLst>
            </p:cNvPr>
            <p:cNvSpPr/>
            <p:nvPr/>
          </p:nvSpPr>
          <p:spPr>
            <a:xfrm>
              <a:off x="1752276" y="2559317"/>
              <a:ext cx="485792" cy="4857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明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03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AE37A7A-C889-C44B-8C42-CA14696AEAF2}"/>
                </a:ext>
              </a:extLst>
            </p:cNvPr>
            <p:cNvSpPr/>
            <p:nvPr/>
          </p:nvSpPr>
          <p:spPr>
            <a:xfrm>
              <a:off x="2392828" y="2559317"/>
              <a:ext cx="485792" cy="4857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10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E8A2E401-D3D5-954D-9A06-0CC4D5DD2968}"/>
                </a:ext>
              </a:extLst>
            </p:cNvPr>
            <p:cNvSpPr/>
            <p:nvPr/>
          </p:nvSpPr>
          <p:spPr>
            <a:xfrm>
              <a:off x="2878620" y="2559317"/>
              <a:ext cx="485792" cy="4857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汉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11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F3C81510-F256-984F-A664-76DEB3DD4BDF}"/>
                </a:ext>
              </a:extLst>
            </p:cNvPr>
            <p:cNvSpPr/>
            <p:nvPr/>
          </p:nvSpPr>
          <p:spPr>
            <a:xfrm>
              <a:off x="3494714" y="2559317"/>
              <a:ext cx="485792" cy="4857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字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20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6CE31F4-8AC0-B24A-A8E6-EB612D9724A1}"/>
                </a:ext>
              </a:extLst>
            </p:cNvPr>
            <p:cNvSpPr/>
            <p:nvPr/>
          </p:nvSpPr>
          <p:spPr>
            <a:xfrm>
              <a:off x="3980505" y="2559317"/>
              <a:ext cx="485792" cy="4857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的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21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1C39AF23-EFAF-5542-B0C9-3CD7A35F4DA2}"/>
                </a:ext>
              </a:extLst>
            </p:cNvPr>
            <p:cNvSpPr/>
            <p:nvPr/>
          </p:nvSpPr>
          <p:spPr>
            <a:xfrm>
              <a:off x="4596600" y="2559317"/>
              <a:ext cx="485792" cy="4857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顺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30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5E436D54-1656-A14C-85FE-932731FB8CC1}"/>
                </a:ext>
              </a:extLst>
            </p:cNvPr>
            <p:cNvSpPr/>
            <p:nvPr/>
          </p:nvSpPr>
          <p:spPr>
            <a:xfrm>
              <a:off x="5082392" y="2559317"/>
              <a:ext cx="485792" cy="4857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序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31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714E2AC7-621C-024A-8118-353F4C7324B5}"/>
                </a:ext>
              </a:extLst>
            </p:cNvPr>
            <p:cNvSpPr/>
            <p:nvPr/>
          </p:nvSpPr>
          <p:spPr>
            <a:xfrm>
              <a:off x="5568183" y="2559317"/>
              <a:ext cx="485792" cy="4857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并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32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E0F9D1BD-96FC-DA4B-934B-BCAF09C1ECA6}"/>
                </a:ext>
              </a:extLst>
            </p:cNvPr>
            <p:cNvSpPr/>
            <p:nvPr/>
          </p:nvSpPr>
          <p:spPr>
            <a:xfrm>
              <a:off x="6053975" y="2559317"/>
              <a:ext cx="485792" cy="4857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不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33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BF175B1-2390-2B41-9FED-7B5731F2B027}"/>
                </a:ext>
              </a:extLst>
            </p:cNvPr>
            <p:cNvSpPr/>
            <p:nvPr/>
          </p:nvSpPr>
          <p:spPr>
            <a:xfrm>
              <a:off x="6676806" y="2559317"/>
              <a:ext cx="485792" cy="485792"/>
            </a:xfrm>
            <a:prstGeom prst="rect">
              <a:avLst/>
            </a:prstGeom>
            <a:solidFill>
              <a:srgbClr val="73D2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一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40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667AE2D-69D1-4744-8A5B-0B7D1C415A50}"/>
                </a:ext>
              </a:extLst>
            </p:cNvPr>
            <p:cNvSpPr/>
            <p:nvPr/>
          </p:nvSpPr>
          <p:spPr>
            <a:xfrm>
              <a:off x="7162598" y="2559317"/>
              <a:ext cx="485792" cy="485792"/>
            </a:xfrm>
            <a:prstGeom prst="rect">
              <a:avLst/>
            </a:prstGeom>
            <a:solidFill>
              <a:srgbClr val="73D2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定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41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46140EF7-B280-C94C-9333-1BD6BCD3EE12}"/>
                </a:ext>
              </a:extLst>
            </p:cNvPr>
            <p:cNvSpPr/>
            <p:nvPr/>
          </p:nvSpPr>
          <p:spPr>
            <a:xfrm>
              <a:off x="7648389" y="2559317"/>
              <a:ext cx="485792" cy="485792"/>
            </a:xfrm>
            <a:prstGeom prst="rect">
              <a:avLst/>
            </a:prstGeom>
            <a:solidFill>
              <a:srgbClr val="73D2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影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42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535A02D6-7B24-3844-B657-68AF03A48B55}"/>
                </a:ext>
              </a:extLst>
            </p:cNvPr>
            <p:cNvSpPr/>
            <p:nvPr/>
          </p:nvSpPr>
          <p:spPr>
            <a:xfrm>
              <a:off x="8134181" y="2559317"/>
              <a:ext cx="485792" cy="485792"/>
            </a:xfrm>
            <a:prstGeom prst="rect">
              <a:avLst/>
            </a:prstGeom>
            <a:solidFill>
              <a:srgbClr val="73D2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响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43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44B45E93-CA03-9A41-BE02-9AA6D1629312}"/>
                </a:ext>
              </a:extLst>
            </p:cNvPr>
            <p:cNvSpPr/>
            <p:nvPr/>
          </p:nvSpPr>
          <p:spPr>
            <a:xfrm>
              <a:off x="8619972" y="2559317"/>
              <a:ext cx="485792" cy="485792"/>
            </a:xfrm>
            <a:prstGeom prst="rect">
              <a:avLst/>
            </a:prstGeom>
            <a:solidFill>
              <a:srgbClr val="73D2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阅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45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7CD3ABC5-C460-D74B-9BC0-3BB89A642D24}"/>
                </a:ext>
              </a:extLst>
            </p:cNvPr>
            <p:cNvSpPr/>
            <p:nvPr/>
          </p:nvSpPr>
          <p:spPr>
            <a:xfrm>
              <a:off x="9252513" y="2559317"/>
              <a:ext cx="485792" cy="485792"/>
            </a:xfrm>
            <a:prstGeom prst="rect">
              <a:avLst/>
            </a:prstGeom>
            <a:solidFill>
              <a:srgbClr val="FF9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读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46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BA97853D-D023-D24E-B421-1D11EC6AA84D}"/>
                </a:ext>
              </a:extLst>
            </p:cNvPr>
            <p:cNvSpPr/>
            <p:nvPr/>
          </p:nvSpPr>
          <p:spPr>
            <a:xfrm>
              <a:off x="9738305" y="2559317"/>
              <a:ext cx="485792" cy="485792"/>
            </a:xfrm>
            <a:prstGeom prst="rect">
              <a:avLst/>
            </a:prstGeom>
            <a:solidFill>
              <a:srgbClr val="FF9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，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47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EB3844E-B652-F049-93E8-BB910B9BD533}"/>
                </a:ext>
              </a:extLst>
            </p:cNvPr>
            <p:cNvSpPr/>
            <p:nvPr/>
          </p:nvSpPr>
          <p:spPr>
            <a:xfrm>
              <a:off x="10224096" y="2559317"/>
              <a:ext cx="485792" cy="485792"/>
            </a:xfrm>
            <a:prstGeom prst="rect">
              <a:avLst/>
            </a:prstGeom>
            <a:solidFill>
              <a:srgbClr val="FF9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比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48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10EA0B37-33B1-A548-AE07-5E223CE6A1BB}"/>
                </a:ext>
              </a:extLst>
            </p:cNvPr>
            <p:cNvSpPr/>
            <p:nvPr/>
          </p:nvSpPr>
          <p:spPr>
            <a:xfrm>
              <a:off x="10709888" y="2559317"/>
              <a:ext cx="485792" cy="485792"/>
            </a:xfrm>
            <a:prstGeom prst="rect">
              <a:avLst/>
            </a:prstGeom>
            <a:solidFill>
              <a:srgbClr val="FF9F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</a:rPr>
                <a:t>如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49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63E7918B-1A2F-8F48-8C72-0A0E18A5367F}"/>
                </a:ext>
              </a:extLst>
            </p:cNvPr>
            <p:cNvSpPr/>
            <p:nvPr/>
          </p:nvSpPr>
          <p:spPr>
            <a:xfrm>
              <a:off x="11330199" y="2559317"/>
              <a:ext cx="485792" cy="4857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…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2" name="曲线连接符 251">
              <a:extLst>
                <a:ext uri="{FF2B5EF4-FFF2-40B4-BE49-F238E27FC236}">
                  <a16:creationId xmlns:a16="http://schemas.microsoft.com/office/drawing/2014/main" id="{8CBEE82F-9CCE-644E-87D8-642881AB7C5F}"/>
                </a:ext>
              </a:extLst>
            </p:cNvPr>
            <p:cNvCxnSpPr>
              <a:stCxn id="35" idx="1"/>
              <a:endCxn id="229" idx="1"/>
            </p:cNvCxnSpPr>
            <p:nvPr/>
          </p:nvCxnSpPr>
          <p:spPr>
            <a:xfrm rot="10800000" flipH="1">
              <a:off x="271525" y="2802213"/>
              <a:ext cx="23375" cy="1782438"/>
            </a:xfrm>
            <a:prstGeom prst="curvedConnector3">
              <a:avLst>
                <a:gd name="adj1" fmla="val -97796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曲线连接符 255">
              <a:extLst>
                <a:ext uri="{FF2B5EF4-FFF2-40B4-BE49-F238E27FC236}">
                  <a16:creationId xmlns:a16="http://schemas.microsoft.com/office/drawing/2014/main" id="{9E96E35F-D1A5-6240-B8FA-8C474841A335}"/>
                </a:ext>
              </a:extLst>
            </p:cNvPr>
            <p:cNvCxnSpPr>
              <a:stCxn id="36" idx="1"/>
              <a:endCxn id="233" idx="1"/>
            </p:cNvCxnSpPr>
            <p:nvPr/>
          </p:nvCxnSpPr>
          <p:spPr>
            <a:xfrm rot="10800000" flipH="1">
              <a:off x="2369452" y="2802213"/>
              <a:ext cx="23375" cy="1782438"/>
            </a:xfrm>
            <a:prstGeom prst="curvedConnector3">
              <a:avLst>
                <a:gd name="adj1" fmla="val -97796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曲线连接符 257">
              <a:extLst>
                <a:ext uri="{FF2B5EF4-FFF2-40B4-BE49-F238E27FC236}">
                  <a16:creationId xmlns:a16="http://schemas.microsoft.com/office/drawing/2014/main" id="{BDED6688-3CB0-DB43-BD9A-2860094452E5}"/>
                </a:ext>
              </a:extLst>
            </p:cNvPr>
            <p:cNvCxnSpPr>
              <a:stCxn id="37" idx="1"/>
              <a:endCxn id="235" idx="1"/>
            </p:cNvCxnSpPr>
            <p:nvPr/>
          </p:nvCxnSpPr>
          <p:spPr>
            <a:xfrm rot="10800000" flipH="1">
              <a:off x="3471338" y="2802213"/>
              <a:ext cx="23375" cy="1782438"/>
            </a:xfrm>
            <a:prstGeom prst="curvedConnector3">
              <a:avLst>
                <a:gd name="adj1" fmla="val -97796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曲线连接符 259">
              <a:extLst>
                <a:ext uri="{FF2B5EF4-FFF2-40B4-BE49-F238E27FC236}">
                  <a16:creationId xmlns:a16="http://schemas.microsoft.com/office/drawing/2014/main" id="{7B594582-979A-FF45-9215-FAC094F12FD7}"/>
                </a:ext>
              </a:extLst>
            </p:cNvPr>
            <p:cNvCxnSpPr>
              <a:stCxn id="38" idx="1"/>
              <a:endCxn id="237" idx="1"/>
            </p:cNvCxnSpPr>
            <p:nvPr/>
          </p:nvCxnSpPr>
          <p:spPr>
            <a:xfrm rot="10800000" flipH="1">
              <a:off x="4573224" y="2802213"/>
              <a:ext cx="23376" cy="1776324"/>
            </a:xfrm>
            <a:prstGeom prst="curvedConnector3">
              <a:avLst>
                <a:gd name="adj1" fmla="val -97792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曲线连接符 261">
              <a:extLst>
                <a:ext uri="{FF2B5EF4-FFF2-40B4-BE49-F238E27FC236}">
                  <a16:creationId xmlns:a16="http://schemas.microsoft.com/office/drawing/2014/main" id="{D35008E6-E199-C440-9783-DA948BDE8D72}"/>
                </a:ext>
              </a:extLst>
            </p:cNvPr>
            <p:cNvCxnSpPr>
              <a:stCxn id="39" idx="1"/>
              <a:endCxn id="241" idx="1"/>
            </p:cNvCxnSpPr>
            <p:nvPr/>
          </p:nvCxnSpPr>
          <p:spPr>
            <a:xfrm rot="10800000" flipH="1">
              <a:off x="6674098" y="2802213"/>
              <a:ext cx="2708" cy="1776324"/>
            </a:xfrm>
            <a:prstGeom prst="curvedConnector3">
              <a:avLst>
                <a:gd name="adj1" fmla="val -844165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曲线连接符 263">
              <a:extLst>
                <a:ext uri="{FF2B5EF4-FFF2-40B4-BE49-F238E27FC236}">
                  <a16:creationId xmlns:a16="http://schemas.microsoft.com/office/drawing/2014/main" id="{A0732B45-6F8F-E54E-A534-0A9D6B6EEBF8}"/>
                </a:ext>
              </a:extLst>
            </p:cNvPr>
            <p:cNvCxnSpPr>
              <a:stCxn id="40" idx="1"/>
              <a:endCxn id="246" idx="1"/>
            </p:cNvCxnSpPr>
            <p:nvPr/>
          </p:nvCxnSpPr>
          <p:spPr>
            <a:xfrm rot="10800000" flipH="1">
              <a:off x="9229137" y="2802213"/>
              <a:ext cx="23375" cy="1782438"/>
            </a:xfrm>
            <a:prstGeom prst="curvedConnector3">
              <a:avLst>
                <a:gd name="adj1" fmla="val -97796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曲线连接符 265">
              <a:extLst>
                <a:ext uri="{FF2B5EF4-FFF2-40B4-BE49-F238E27FC236}">
                  <a16:creationId xmlns:a16="http://schemas.microsoft.com/office/drawing/2014/main" id="{FFD9DC4F-3DD4-654F-B8FC-85CD7FD8DA68}"/>
                </a:ext>
              </a:extLst>
            </p:cNvPr>
            <p:cNvCxnSpPr>
              <a:stCxn id="41" idx="1"/>
              <a:endCxn id="250" idx="1"/>
            </p:cNvCxnSpPr>
            <p:nvPr/>
          </p:nvCxnSpPr>
          <p:spPr>
            <a:xfrm rot="10800000" flipH="1">
              <a:off x="11319053" y="2802213"/>
              <a:ext cx="11146" cy="1782438"/>
            </a:xfrm>
            <a:prstGeom prst="curvedConnector3">
              <a:avLst>
                <a:gd name="adj1" fmla="val -205096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75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96E32AC5-9F69-7947-BDBA-938FEEC261D1}"/>
              </a:ext>
            </a:extLst>
          </p:cNvPr>
          <p:cNvGrpSpPr/>
          <p:nvPr/>
        </p:nvGrpSpPr>
        <p:grpSpPr>
          <a:xfrm>
            <a:off x="218363" y="2958386"/>
            <a:ext cx="11533319" cy="3194810"/>
            <a:chOff x="271526" y="2554349"/>
            <a:chExt cx="11533319" cy="319481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9892656-FD10-E54E-BD50-889A7DA72422}"/>
                </a:ext>
              </a:extLst>
            </p:cNvPr>
            <p:cNvSpPr/>
            <p:nvPr/>
          </p:nvSpPr>
          <p:spPr>
            <a:xfrm>
              <a:off x="9229138" y="3428999"/>
              <a:ext cx="2575701" cy="5258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SA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…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B422838-17F5-2149-8EF1-893FE76E3C6E}"/>
                </a:ext>
              </a:extLst>
            </p:cNvPr>
            <p:cNvGrpSpPr/>
            <p:nvPr/>
          </p:nvGrpSpPr>
          <p:grpSpPr>
            <a:xfrm>
              <a:off x="271526" y="2554349"/>
              <a:ext cx="11533319" cy="3194810"/>
              <a:chOff x="271526" y="2554349"/>
              <a:chExt cx="11533319" cy="3194810"/>
            </a:xfrm>
            <a:grpFill/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66F183B-AA75-FA44-BB7E-D2FA3640881E}"/>
                  </a:ext>
                </a:extLst>
              </p:cNvPr>
              <p:cNvGrpSpPr/>
              <p:nvPr/>
            </p:nvGrpSpPr>
            <p:grpSpPr>
              <a:xfrm>
                <a:off x="271526" y="3429000"/>
                <a:ext cx="11533319" cy="2320159"/>
                <a:chOff x="271526" y="3429000"/>
                <a:chExt cx="11533319" cy="2320159"/>
              </a:xfrm>
              <a:grpFill/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024BE85B-E006-B449-9200-D78729318F07}"/>
                    </a:ext>
                  </a:extLst>
                </p:cNvPr>
                <p:cNvGrpSpPr/>
                <p:nvPr/>
              </p:nvGrpSpPr>
              <p:grpSpPr>
                <a:xfrm>
                  <a:off x="283755" y="5263367"/>
                  <a:ext cx="11521090" cy="485792"/>
                  <a:chOff x="58246" y="5307724"/>
                  <a:chExt cx="11964711" cy="504497"/>
                </a:xfrm>
                <a:grpFill/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6BDCBBF6-80B8-6C49-9700-CC12FAAC4083}"/>
                      </a:ext>
                    </a:extLst>
                  </p:cNvPr>
                  <p:cNvGrpSpPr/>
                  <p:nvPr/>
                </p:nvGrpSpPr>
                <p:grpSpPr>
                  <a:xfrm>
                    <a:off x="58246" y="5307724"/>
                    <a:ext cx="2017988" cy="504497"/>
                    <a:chOff x="58246" y="5307724"/>
                    <a:chExt cx="2017988" cy="504497"/>
                  </a:xfrm>
                  <a:grpFill/>
                </p:grpSpPr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B9F85B6-EA51-C446-963C-26EFD19EA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46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研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7434B42F-EF34-8D45-9A23-C743253E4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43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究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C991F423-28C5-9448-AFE6-451A9C5C4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240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表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DF255BD6-67EA-B74A-988D-717CACB3A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737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明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C52ABFA-BE07-3F48-B996-96F665F403E3}"/>
                      </a:ext>
                    </a:extLst>
                  </p:cNvPr>
                  <p:cNvGrpSpPr/>
                  <p:nvPr/>
                </p:nvGrpSpPr>
                <p:grpSpPr>
                  <a:xfrm>
                    <a:off x="2236954" y="5307724"/>
                    <a:ext cx="2153308" cy="504497"/>
                    <a:chOff x="218966" y="5307724"/>
                    <a:chExt cx="2153308" cy="504497"/>
                  </a:xfrm>
                  <a:grpFill/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E64E2212-E5D9-AA45-BDD2-F9BB1A384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66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8D688B7B-AFC5-E64D-80F6-084938941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63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汉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B6C9CEA3-D334-A446-8814-589BBD01BC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3280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字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100BC4F0-BB37-8746-8936-A5A846B49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7777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2C3E4C53-6A3F-DB43-988A-3ADE4E222502}"/>
                      </a:ext>
                    </a:extLst>
                  </p:cNvPr>
                  <p:cNvGrpSpPr/>
                  <p:nvPr/>
                </p:nvGrpSpPr>
                <p:grpSpPr>
                  <a:xfrm>
                    <a:off x="4525582" y="5307724"/>
                    <a:ext cx="2017988" cy="504497"/>
                    <a:chOff x="489606" y="5307724"/>
                    <a:chExt cx="2017988" cy="504497"/>
                  </a:xfrm>
                  <a:grpFill/>
                </p:grpSpPr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21260F75-F41B-764C-9EF8-13EEA4DC3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606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顺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矩形 60">
                      <a:extLst>
                        <a:ext uri="{FF2B5EF4-FFF2-40B4-BE49-F238E27FC236}">
                          <a16:creationId xmlns:a16="http://schemas.microsoft.com/office/drawing/2014/main" id="{51F1520D-F14E-6A4B-A8C8-A0D4EF4A8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4103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序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2" name="矩形 61">
                      <a:extLst>
                        <a:ext uri="{FF2B5EF4-FFF2-40B4-BE49-F238E27FC236}">
                          <a16:creationId xmlns:a16="http://schemas.microsoft.com/office/drawing/2014/main" id="{81AFD0F3-8321-CE4A-BDF6-049468A99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600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并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E53A23F8-8FDF-F948-A225-54F9167BA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97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不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6C650A11-E813-404C-AE64-C963CAA384CE}"/>
                      </a:ext>
                    </a:extLst>
                  </p:cNvPr>
                  <p:cNvGrpSpPr/>
                  <p:nvPr/>
                </p:nvGrpSpPr>
                <p:grpSpPr>
                  <a:xfrm>
                    <a:off x="6685887" y="5307724"/>
                    <a:ext cx="2017988" cy="504497"/>
                    <a:chOff x="631923" y="5307724"/>
                    <a:chExt cx="2017988" cy="504497"/>
                  </a:xfrm>
                  <a:grpFill/>
                </p:grpSpPr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5E7A2947-0C86-B345-96CB-3195EAB14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923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一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A5DCEAF1-0D7B-BC41-BC6B-C91B6C4E9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420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定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6F2DD803-ABE9-BB40-8959-67B2CA9AD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0917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影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8DB01B8F-9413-824E-8F4B-DB342C6F3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5414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响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7A9AAF82-204B-9D47-BD30-B4053005CBCF}"/>
                      </a:ext>
                    </a:extLst>
                  </p:cNvPr>
                  <p:cNvGrpSpPr/>
                  <p:nvPr/>
                </p:nvGrpSpPr>
                <p:grpSpPr>
                  <a:xfrm>
                    <a:off x="8703875" y="5307724"/>
                    <a:ext cx="2170388" cy="504497"/>
                    <a:chOff x="631923" y="5307724"/>
                    <a:chExt cx="2170388" cy="504497"/>
                  </a:xfrm>
                  <a:grpFill/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E3C27492-CDF0-FA48-AD52-5FAEF3EB0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923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阅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1F7C3FBF-4B3A-0F47-A2BA-D7473B483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8820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B3636D71-E3D7-E641-BC4F-4EAD77678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3317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0DAD4C17-A7EE-0144-A0CB-082DFC382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7814" y="5307724"/>
                      <a:ext cx="504497" cy="5044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比</a:t>
                      </a:r>
                      <a:r>
                        <a:rPr kumimoji="1" lang="en-US" altLang="zh-CN" sz="1400" baseline="-250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kumimoji="1" lang="zh-CN" altLang="en-US" sz="14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0BD3290D-8314-5942-8778-1E3427808AB3}"/>
                      </a:ext>
                    </a:extLst>
                  </p:cNvPr>
                  <p:cNvSpPr/>
                  <p:nvPr/>
                </p:nvSpPr>
                <p:spPr>
                  <a:xfrm>
                    <a:off x="10874263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如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49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75086609-C8D9-E846-A5D6-E3A670944AC3}"/>
                      </a:ext>
                    </a:extLst>
                  </p:cNvPr>
                  <p:cNvSpPr/>
                  <p:nvPr/>
                </p:nvSpPr>
                <p:spPr>
                  <a:xfrm>
                    <a:off x="11518460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</a:rPr>
                      <a:t>…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54C007D-0509-D04D-8DF6-1CD2844EB019}"/>
                    </a:ext>
                  </a:extLst>
                </p:cNvPr>
                <p:cNvSpPr/>
                <p:nvPr/>
              </p:nvSpPr>
              <p:spPr>
                <a:xfrm>
                  <a:off x="271526" y="4321725"/>
                  <a:ext cx="1943166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00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001DFB8-4FE7-4847-8C16-5526164A5B1C}"/>
                    </a:ext>
                  </a:extLst>
                </p:cNvPr>
                <p:cNvSpPr/>
                <p:nvPr/>
              </p:nvSpPr>
              <p:spPr>
                <a:xfrm>
                  <a:off x="2369453" y="4321725"/>
                  <a:ext cx="971583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01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BE162A9-554B-8749-955D-89D74DC97F99}"/>
                    </a:ext>
                  </a:extLst>
                </p:cNvPr>
                <p:cNvSpPr/>
                <p:nvPr/>
              </p:nvSpPr>
              <p:spPr>
                <a:xfrm>
                  <a:off x="3471339" y="4321725"/>
                  <a:ext cx="971583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02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FC49B3F-5AC8-684C-BECC-9B7803226936}"/>
                    </a:ext>
                  </a:extLst>
                </p:cNvPr>
                <p:cNvSpPr/>
                <p:nvPr/>
              </p:nvSpPr>
              <p:spPr>
                <a:xfrm>
                  <a:off x="4573224" y="4315611"/>
                  <a:ext cx="1943166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03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41D24B1-43BD-DF41-B427-892868CCFE42}"/>
                    </a:ext>
                  </a:extLst>
                </p:cNvPr>
                <p:cNvSpPr/>
                <p:nvPr/>
              </p:nvSpPr>
              <p:spPr>
                <a:xfrm>
                  <a:off x="6674098" y="4315611"/>
                  <a:ext cx="2408290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04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52656D7-9374-B140-AF4A-64E55A146C2C}"/>
                    </a:ext>
                  </a:extLst>
                </p:cNvPr>
                <p:cNvSpPr/>
                <p:nvPr/>
              </p:nvSpPr>
              <p:spPr>
                <a:xfrm>
                  <a:off x="9229138" y="4321725"/>
                  <a:ext cx="1943166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05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58AD03C-ECE4-2B45-B49F-57BC18DFFF59}"/>
                    </a:ext>
                  </a:extLst>
                </p:cNvPr>
                <p:cNvSpPr/>
                <p:nvPr/>
              </p:nvSpPr>
              <p:spPr>
                <a:xfrm>
                  <a:off x="11319053" y="4321725"/>
                  <a:ext cx="473562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…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B36574E-FC7C-5040-8472-65BE7BFAD3FF}"/>
                    </a:ext>
                  </a:extLst>
                </p:cNvPr>
                <p:cNvSpPr/>
                <p:nvPr/>
              </p:nvSpPr>
              <p:spPr>
                <a:xfrm>
                  <a:off x="304625" y="3429000"/>
                  <a:ext cx="3048638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10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CAB988E5-D4A8-A243-AF89-C77917D611E8}"/>
                    </a:ext>
                  </a:extLst>
                </p:cNvPr>
                <p:cNvGrpSpPr/>
                <p:nvPr/>
              </p:nvGrpSpPr>
              <p:grpSpPr>
                <a:xfrm>
                  <a:off x="549630" y="4927067"/>
                  <a:ext cx="11006204" cy="256811"/>
                  <a:chOff x="508000" y="5853824"/>
                  <a:chExt cx="11430000" cy="266700"/>
                </a:xfrm>
                <a:grpFill/>
              </p:grpSpPr>
              <p:cxnSp>
                <p:nvCxnSpPr>
                  <p:cNvPr id="23" name="直线箭头连接符 22">
                    <a:extLst>
                      <a:ext uri="{FF2B5EF4-FFF2-40B4-BE49-F238E27FC236}">
                        <a16:creationId xmlns:a16="http://schemas.microsoft.com/office/drawing/2014/main" id="{0FAB7FF6-415F-F745-9711-E794CC16D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80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线箭头连接符 23">
                    <a:extLst>
                      <a:ext uri="{FF2B5EF4-FFF2-40B4-BE49-F238E27FC236}">
                        <a16:creationId xmlns:a16="http://schemas.microsoft.com/office/drawing/2014/main" id="{E655B1F4-9910-9747-9040-116952B897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06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线箭头连接符 24">
                    <a:extLst>
                      <a:ext uri="{FF2B5EF4-FFF2-40B4-BE49-F238E27FC236}">
                        <a16:creationId xmlns:a16="http://schemas.microsoft.com/office/drawing/2014/main" id="{2E2E0F73-71B4-344F-B51C-36FBB77CD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859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线箭头连接符 25">
                    <a:extLst>
                      <a:ext uri="{FF2B5EF4-FFF2-40B4-BE49-F238E27FC236}">
                        <a16:creationId xmlns:a16="http://schemas.microsoft.com/office/drawing/2014/main" id="{F12688A0-BF99-654A-9F1C-8B957E084F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939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线箭头连接符 26">
                    <a:extLst>
                      <a:ext uri="{FF2B5EF4-FFF2-40B4-BE49-F238E27FC236}">
                        <a16:creationId xmlns:a16="http://schemas.microsoft.com/office/drawing/2014/main" id="{8D3DCD71-9901-E148-9F58-FE9D8630CC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9403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箭头连接符 27">
                    <a:extLst>
                      <a:ext uri="{FF2B5EF4-FFF2-40B4-BE49-F238E27FC236}">
                        <a16:creationId xmlns:a16="http://schemas.microsoft.com/office/drawing/2014/main" id="{C4EB91F0-9243-A94D-8CF9-7CBD70FC49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229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箭头连接符 28">
                    <a:extLst>
                      <a:ext uri="{FF2B5EF4-FFF2-40B4-BE49-F238E27FC236}">
                        <a16:creationId xmlns:a16="http://schemas.microsoft.com/office/drawing/2014/main" id="{29088446-71E3-204E-9352-FE0E23B88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182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箭头连接符 29">
                    <a:extLst>
                      <a:ext uri="{FF2B5EF4-FFF2-40B4-BE49-F238E27FC236}">
                        <a16:creationId xmlns:a16="http://schemas.microsoft.com/office/drawing/2014/main" id="{3B8EC26D-3A40-6E4A-9B0E-6E737D0BCF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262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线箭头连接符 30">
                    <a:extLst>
                      <a:ext uri="{FF2B5EF4-FFF2-40B4-BE49-F238E27FC236}">
                        <a16:creationId xmlns:a16="http://schemas.microsoft.com/office/drawing/2014/main" id="{935FBB6E-B417-134C-843E-31414488D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917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箭头连接符 31">
                    <a:extLst>
                      <a:ext uri="{FF2B5EF4-FFF2-40B4-BE49-F238E27FC236}">
                        <a16:creationId xmlns:a16="http://schemas.microsoft.com/office/drawing/2014/main" id="{153CE621-D683-E541-AEFA-923BFD9778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743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线箭头连接符 32">
                    <a:extLst>
                      <a:ext uri="{FF2B5EF4-FFF2-40B4-BE49-F238E27FC236}">
                        <a16:creationId xmlns:a16="http://schemas.microsoft.com/office/drawing/2014/main" id="{B5CFBD40-0210-0D45-9644-E7A2EDEB5A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7696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线箭头连接符 33">
                    <a:extLst>
                      <a:ext uri="{FF2B5EF4-FFF2-40B4-BE49-F238E27FC236}">
                        <a16:creationId xmlns:a16="http://schemas.microsoft.com/office/drawing/2014/main" id="{559E968E-19F0-8845-9FD2-B5804C4688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776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34">
                    <a:extLst>
                      <a:ext uri="{FF2B5EF4-FFF2-40B4-BE49-F238E27FC236}">
                        <a16:creationId xmlns:a16="http://schemas.microsoft.com/office/drawing/2014/main" id="{0B19E96C-A03F-F342-A99D-3D524C4C2E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797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线箭头连接符 35">
                    <a:extLst>
                      <a:ext uri="{FF2B5EF4-FFF2-40B4-BE49-F238E27FC236}">
                        <a16:creationId xmlns:a16="http://schemas.microsoft.com/office/drawing/2014/main" id="{711A9912-69A9-0340-B9BD-8DB431C58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877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线箭头连接符 36">
                    <a:extLst>
                      <a:ext uri="{FF2B5EF4-FFF2-40B4-BE49-F238E27FC236}">
                        <a16:creationId xmlns:a16="http://schemas.microsoft.com/office/drawing/2014/main" id="{CE97FBE2-9266-D94B-9334-9278551C0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73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线箭头连接符 37">
                    <a:extLst>
                      <a:ext uri="{FF2B5EF4-FFF2-40B4-BE49-F238E27FC236}">
                        <a16:creationId xmlns:a16="http://schemas.microsoft.com/office/drawing/2014/main" id="{F0EEF403-913C-D046-BFC9-9B76D6EFB9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053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线箭头连接符 38">
                    <a:extLst>
                      <a:ext uri="{FF2B5EF4-FFF2-40B4-BE49-F238E27FC236}">
                        <a16:creationId xmlns:a16="http://schemas.microsoft.com/office/drawing/2014/main" id="{57FC88AC-CBCE-4244-8433-64630DB7B7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120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箭头连接符 39">
                    <a:extLst>
                      <a:ext uri="{FF2B5EF4-FFF2-40B4-BE49-F238E27FC236}">
                        <a16:creationId xmlns:a16="http://schemas.microsoft.com/office/drawing/2014/main" id="{86516869-7D26-E349-B746-BBEB6DD6A8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946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线箭头连接符 40">
                    <a:extLst>
                      <a:ext uri="{FF2B5EF4-FFF2-40B4-BE49-F238E27FC236}">
                        <a16:creationId xmlns:a16="http://schemas.microsoft.com/office/drawing/2014/main" id="{E02F680F-5A9B-4044-9027-71D984B28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899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41">
                    <a:extLst>
                      <a:ext uri="{FF2B5EF4-FFF2-40B4-BE49-F238E27FC236}">
                        <a16:creationId xmlns:a16="http://schemas.microsoft.com/office/drawing/2014/main" id="{0C3A0BF6-B293-D745-B998-0D3A811E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979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线箭头连接符 42">
                    <a:extLst>
                      <a:ext uri="{FF2B5EF4-FFF2-40B4-BE49-F238E27FC236}">
                        <a16:creationId xmlns:a16="http://schemas.microsoft.com/office/drawing/2014/main" id="{94DCA071-11DB-9240-8E06-931EE8A99C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186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线箭头连接符 43">
                    <a:extLst>
                      <a:ext uri="{FF2B5EF4-FFF2-40B4-BE49-F238E27FC236}">
                        <a16:creationId xmlns:a16="http://schemas.microsoft.com/office/drawing/2014/main" id="{27AB3FAB-59E1-1F45-A3A9-25D73EE34C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38000" y="5853824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2093F0A6-A1E5-2040-960D-BB7EFB82B190}"/>
                    </a:ext>
                  </a:extLst>
                </p:cNvPr>
                <p:cNvGrpSpPr/>
                <p:nvPr/>
              </p:nvGrpSpPr>
              <p:grpSpPr>
                <a:xfrm>
                  <a:off x="1239311" y="4022112"/>
                  <a:ext cx="10305347" cy="269041"/>
                  <a:chOff x="1105994" y="4235450"/>
                  <a:chExt cx="10702156" cy="279400"/>
                </a:xfrm>
                <a:grpFill/>
              </p:grpSpPr>
              <p:cxnSp>
                <p:nvCxnSpPr>
                  <p:cNvPr id="16" name="直线箭头连接符 15">
                    <a:extLst>
                      <a:ext uri="{FF2B5EF4-FFF2-40B4-BE49-F238E27FC236}">
                        <a16:creationId xmlns:a16="http://schemas.microsoft.com/office/drawing/2014/main" id="{0A0C4284-F22C-8948-8CB1-7141F2E8B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994" y="4235450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48ABCD03-B491-DC4E-8751-001FFBD2A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96849" y="4235450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BBF234DA-A31E-9F43-95FD-C41B11337D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16857" y="4235450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箭头连接符 18">
                    <a:extLst>
                      <a:ext uri="{FF2B5EF4-FFF2-40B4-BE49-F238E27FC236}">
                        <a16:creationId xmlns:a16="http://schemas.microsoft.com/office/drawing/2014/main" id="{205E87D7-D956-4C43-B658-9C8F453EC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89974" y="4235450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箭头连接符 19">
                    <a:extLst>
                      <a:ext uri="{FF2B5EF4-FFF2-40B4-BE49-F238E27FC236}">
                        <a16:creationId xmlns:a16="http://schemas.microsoft.com/office/drawing/2014/main" id="{80C4A676-2BC2-634F-A7E5-AE07DFC12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71656" y="4248150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箭头连接符 20">
                    <a:extLst>
                      <a:ext uri="{FF2B5EF4-FFF2-40B4-BE49-F238E27FC236}">
                        <a16:creationId xmlns:a16="http://schemas.microsoft.com/office/drawing/2014/main" id="{D7BCB940-4DB3-EC43-8F05-616BB66DC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2464" y="4235450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>
                    <a:extLst>
                      <a:ext uri="{FF2B5EF4-FFF2-40B4-BE49-F238E27FC236}">
                        <a16:creationId xmlns:a16="http://schemas.microsoft.com/office/drawing/2014/main" id="{3081E181-50EF-EC4F-9A8F-CD533F1958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808150" y="4248150"/>
                    <a:ext cx="0" cy="26670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216F8D00-034C-634C-B88F-84A482838D63}"/>
                  </a:ext>
                </a:extLst>
              </p:cNvPr>
              <p:cNvGrpSpPr/>
              <p:nvPr/>
            </p:nvGrpSpPr>
            <p:grpSpPr>
              <a:xfrm>
                <a:off x="303054" y="2554349"/>
                <a:ext cx="11489561" cy="1400503"/>
                <a:chOff x="303054" y="2554349"/>
                <a:chExt cx="11489561" cy="1400503"/>
              </a:xfrm>
              <a:grpFill/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F7D796C8-27AF-FF4F-8111-6425D942164F}"/>
                    </a:ext>
                  </a:extLst>
                </p:cNvPr>
                <p:cNvSpPr/>
                <p:nvPr/>
              </p:nvSpPr>
              <p:spPr>
                <a:xfrm>
                  <a:off x="3467751" y="3429000"/>
                  <a:ext cx="5614631" cy="52585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11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362AC74-45D4-C941-8DDC-9AA3566A2B53}"/>
                    </a:ext>
                  </a:extLst>
                </p:cNvPr>
                <p:cNvSpPr/>
                <p:nvPr/>
              </p:nvSpPr>
              <p:spPr>
                <a:xfrm>
                  <a:off x="303054" y="2554349"/>
                  <a:ext cx="11489561" cy="5258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SA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…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7805BEEC-D80F-C64E-A47B-EF04A2D63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6575" y="3150921"/>
                  <a:ext cx="0" cy="256812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7289952D-236E-A740-977F-4200B46AB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48398" y="3150921"/>
                  <a:ext cx="0" cy="256812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5F7B63D3-ECCC-CE4D-B0A2-1A6B28F99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37081" y="3140288"/>
                  <a:ext cx="0" cy="256812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8118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DB422838-17F5-2149-8EF1-893FE76E3C6E}"/>
              </a:ext>
            </a:extLst>
          </p:cNvPr>
          <p:cNvGrpSpPr/>
          <p:nvPr/>
        </p:nvGrpSpPr>
        <p:grpSpPr>
          <a:xfrm>
            <a:off x="218363" y="3188968"/>
            <a:ext cx="11533319" cy="2326274"/>
            <a:chOff x="271526" y="3422885"/>
            <a:chExt cx="11533319" cy="2326274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66F183B-AA75-FA44-BB7E-D2FA3640881E}"/>
                </a:ext>
              </a:extLst>
            </p:cNvPr>
            <p:cNvGrpSpPr/>
            <p:nvPr/>
          </p:nvGrpSpPr>
          <p:grpSpPr>
            <a:xfrm>
              <a:off x="271526" y="4022112"/>
              <a:ext cx="11533319" cy="1727047"/>
              <a:chOff x="271526" y="4022112"/>
              <a:chExt cx="11533319" cy="1727047"/>
            </a:xfrm>
            <a:grpFill/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4BE85B-E006-B449-9200-D78729318F07}"/>
                  </a:ext>
                </a:extLst>
              </p:cNvPr>
              <p:cNvGrpSpPr/>
              <p:nvPr/>
            </p:nvGrpSpPr>
            <p:grpSpPr>
              <a:xfrm>
                <a:off x="283755" y="5263367"/>
                <a:ext cx="11521090" cy="485792"/>
                <a:chOff x="58246" y="5307724"/>
                <a:chExt cx="11964711" cy="504497"/>
              </a:xfrm>
              <a:grpFill/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6BDCBBF6-80B8-6C49-9700-CC12FAAC4083}"/>
                    </a:ext>
                  </a:extLst>
                </p:cNvPr>
                <p:cNvGrpSpPr/>
                <p:nvPr/>
              </p:nvGrpSpPr>
              <p:grpSpPr>
                <a:xfrm>
                  <a:off x="58246" y="5307724"/>
                  <a:ext cx="2017988" cy="504497"/>
                  <a:chOff x="58246" y="5307724"/>
                  <a:chExt cx="2017988" cy="504497"/>
                </a:xfrm>
                <a:grpFill/>
              </p:grpSpPr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8B9F85B6-EA51-C446-963C-26EFD19EAA2D}"/>
                      </a:ext>
                    </a:extLst>
                  </p:cNvPr>
                  <p:cNvSpPr/>
                  <p:nvPr/>
                </p:nvSpPr>
                <p:spPr>
                  <a:xfrm>
                    <a:off x="58246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研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434B42F-EF34-8D45-9A23-C743253E46E9}"/>
                      </a:ext>
                    </a:extLst>
                  </p:cNvPr>
                  <p:cNvSpPr/>
                  <p:nvPr/>
                </p:nvSpPr>
                <p:spPr>
                  <a:xfrm>
                    <a:off x="562743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究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C991F423-28C5-9448-AFE6-451A9C5C44A2}"/>
                      </a:ext>
                    </a:extLst>
                  </p:cNvPr>
                  <p:cNvSpPr/>
                  <p:nvPr/>
                </p:nvSpPr>
                <p:spPr>
                  <a:xfrm>
                    <a:off x="1067240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表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02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F255BD6-67EA-B74A-988D-717CACB3AC72}"/>
                      </a:ext>
                    </a:extLst>
                  </p:cNvPr>
                  <p:cNvSpPr/>
                  <p:nvPr/>
                </p:nvSpPr>
                <p:spPr>
                  <a:xfrm>
                    <a:off x="1571737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明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03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6C52ABFA-BE07-3F48-B996-96F665F403E3}"/>
                    </a:ext>
                  </a:extLst>
                </p:cNvPr>
                <p:cNvGrpSpPr/>
                <p:nvPr/>
              </p:nvGrpSpPr>
              <p:grpSpPr>
                <a:xfrm>
                  <a:off x="2236954" y="5307724"/>
                  <a:ext cx="2153308" cy="504497"/>
                  <a:chOff x="218966" y="5307724"/>
                  <a:chExt cx="2153308" cy="504497"/>
                </a:xfrm>
                <a:grpFill/>
              </p:grpSpPr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E64E2212-E5D9-AA45-BDD2-F9BB1A384EB9}"/>
                      </a:ext>
                    </a:extLst>
                  </p:cNvPr>
                  <p:cNvSpPr/>
                  <p:nvPr/>
                </p:nvSpPr>
                <p:spPr>
                  <a:xfrm>
                    <a:off x="218966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，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10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8D688B7B-AFC5-E64D-80F6-08493894132F}"/>
                      </a:ext>
                    </a:extLst>
                  </p:cNvPr>
                  <p:cNvSpPr/>
                  <p:nvPr/>
                </p:nvSpPr>
                <p:spPr>
                  <a:xfrm>
                    <a:off x="723463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汉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11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B6C9CEA3-D334-A446-8814-589BBD01BC57}"/>
                      </a:ext>
                    </a:extLst>
                  </p:cNvPr>
                  <p:cNvSpPr/>
                  <p:nvPr/>
                </p:nvSpPr>
                <p:spPr>
                  <a:xfrm>
                    <a:off x="1363280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字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20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100BC4F0-BB37-8746-8936-A5A846B49ACF}"/>
                      </a:ext>
                    </a:extLst>
                  </p:cNvPr>
                  <p:cNvSpPr/>
                  <p:nvPr/>
                </p:nvSpPr>
                <p:spPr>
                  <a:xfrm>
                    <a:off x="1867777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的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21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2C3E4C53-6A3F-DB43-988A-3ADE4E222502}"/>
                    </a:ext>
                  </a:extLst>
                </p:cNvPr>
                <p:cNvGrpSpPr/>
                <p:nvPr/>
              </p:nvGrpSpPr>
              <p:grpSpPr>
                <a:xfrm>
                  <a:off x="4525582" y="5307724"/>
                  <a:ext cx="2017988" cy="504497"/>
                  <a:chOff x="489606" y="5307724"/>
                  <a:chExt cx="2017988" cy="504497"/>
                </a:xfrm>
                <a:grpFill/>
              </p:grpSpPr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21260F75-F41B-764C-9EF8-13EEA4DC3B00}"/>
                      </a:ext>
                    </a:extLst>
                  </p:cNvPr>
                  <p:cNvSpPr/>
                  <p:nvPr/>
                </p:nvSpPr>
                <p:spPr>
                  <a:xfrm>
                    <a:off x="489606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顺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51F1520D-F14E-6A4B-A8C8-A0D4EF4A8E36}"/>
                      </a:ext>
                    </a:extLst>
                  </p:cNvPr>
                  <p:cNvSpPr/>
                  <p:nvPr/>
                </p:nvSpPr>
                <p:spPr>
                  <a:xfrm>
                    <a:off x="994103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序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1AFD0F3-8321-CE4A-BDF6-049468A997A0}"/>
                      </a:ext>
                    </a:extLst>
                  </p:cNvPr>
                  <p:cNvSpPr/>
                  <p:nvPr/>
                </p:nvSpPr>
                <p:spPr>
                  <a:xfrm>
                    <a:off x="1498600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并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32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E53A23F8-8FDF-F948-A225-54F9167BA3A1}"/>
                      </a:ext>
                    </a:extLst>
                  </p:cNvPr>
                  <p:cNvSpPr/>
                  <p:nvPr/>
                </p:nvSpPr>
                <p:spPr>
                  <a:xfrm>
                    <a:off x="2003097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不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33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6C650A11-E813-404C-AE64-C963CAA384CE}"/>
                    </a:ext>
                  </a:extLst>
                </p:cNvPr>
                <p:cNvGrpSpPr/>
                <p:nvPr/>
              </p:nvGrpSpPr>
              <p:grpSpPr>
                <a:xfrm>
                  <a:off x="6685887" y="5307724"/>
                  <a:ext cx="2017988" cy="504497"/>
                  <a:chOff x="631923" y="5307724"/>
                  <a:chExt cx="2017988" cy="504497"/>
                </a:xfrm>
                <a:grpFill/>
              </p:grpSpPr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E7A2947-0C86-B345-96CB-3195EAB14E46}"/>
                      </a:ext>
                    </a:extLst>
                  </p:cNvPr>
                  <p:cNvSpPr/>
                  <p:nvPr/>
                </p:nvSpPr>
                <p:spPr>
                  <a:xfrm>
                    <a:off x="631923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一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40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A5DCEAF1-0D7B-BC41-BC6B-C91B6C4E9B02}"/>
                      </a:ext>
                    </a:extLst>
                  </p:cNvPr>
                  <p:cNvSpPr/>
                  <p:nvPr/>
                </p:nvSpPr>
                <p:spPr>
                  <a:xfrm>
                    <a:off x="1136420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定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41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6F2DD803-ABE9-BB40-8959-67B2CA9AD645}"/>
                      </a:ext>
                    </a:extLst>
                  </p:cNvPr>
                  <p:cNvSpPr/>
                  <p:nvPr/>
                </p:nvSpPr>
                <p:spPr>
                  <a:xfrm>
                    <a:off x="1640917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影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42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8DB01B8F-9413-824E-8F4B-DB342C6F323E}"/>
                      </a:ext>
                    </a:extLst>
                  </p:cNvPr>
                  <p:cNvSpPr/>
                  <p:nvPr/>
                </p:nvSpPr>
                <p:spPr>
                  <a:xfrm>
                    <a:off x="2145414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响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43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7A9AAF82-204B-9D47-BD30-B4053005CBCF}"/>
                    </a:ext>
                  </a:extLst>
                </p:cNvPr>
                <p:cNvGrpSpPr/>
                <p:nvPr/>
              </p:nvGrpSpPr>
              <p:grpSpPr>
                <a:xfrm>
                  <a:off x="8703875" y="5307724"/>
                  <a:ext cx="2170388" cy="504497"/>
                  <a:chOff x="631923" y="5307724"/>
                  <a:chExt cx="2170388" cy="504497"/>
                </a:xfrm>
                <a:grpFill/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E3C27492-CDF0-FA48-AD52-5FAEF3EB0F8D}"/>
                      </a:ext>
                    </a:extLst>
                  </p:cNvPr>
                  <p:cNvSpPr/>
                  <p:nvPr/>
                </p:nvSpPr>
                <p:spPr>
                  <a:xfrm>
                    <a:off x="631923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阅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45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1F7C3FBF-4B3A-0F47-A2BA-D7473B48360E}"/>
                      </a:ext>
                    </a:extLst>
                  </p:cNvPr>
                  <p:cNvSpPr/>
                  <p:nvPr/>
                </p:nvSpPr>
                <p:spPr>
                  <a:xfrm>
                    <a:off x="1288820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读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46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B3636D71-E3D7-E641-BC4F-4EAD77678577}"/>
                      </a:ext>
                    </a:extLst>
                  </p:cNvPr>
                  <p:cNvSpPr/>
                  <p:nvPr/>
                </p:nvSpPr>
                <p:spPr>
                  <a:xfrm>
                    <a:off x="1793317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，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47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0DAD4C17-A7EE-0144-A0CB-082DFC382871}"/>
                      </a:ext>
                    </a:extLst>
                  </p:cNvPr>
                  <p:cNvSpPr/>
                  <p:nvPr/>
                </p:nvSpPr>
                <p:spPr>
                  <a:xfrm>
                    <a:off x="2297814" y="5307724"/>
                    <a:ext cx="504497" cy="504497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chemeClr val="tx1"/>
                        </a:solidFill>
                      </a:rPr>
                      <a:t>比</a:t>
                    </a:r>
                    <a:r>
                      <a:rPr kumimoji="1" lang="en-US" altLang="zh-CN" sz="1400" baseline="-25000" dirty="0">
                        <a:solidFill>
                          <a:schemeClr val="tx1"/>
                        </a:solidFill>
                      </a:rPr>
                      <a:t>48</a:t>
                    </a:r>
                    <a:endParaRPr kumimoji="1" lang="zh-CN" alt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0BD3290D-8314-5942-8778-1E3427808AB3}"/>
                    </a:ext>
                  </a:extLst>
                </p:cNvPr>
                <p:cNvSpPr/>
                <p:nvPr/>
              </p:nvSpPr>
              <p:spPr>
                <a:xfrm>
                  <a:off x="10874263" y="5307724"/>
                  <a:ext cx="504497" cy="5044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如</a:t>
                  </a:r>
                  <a:r>
                    <a:rPr kumimoji="1" lang="en-US" altLang="zh-CN" sz="1400" baseline="-25000" dirty="0">
                      <a:solidFill>
                        <a:schemeClr val="tx1"/>
                      </a:solidFill>
                    </a:rPr>
                    <a:t>49</a:t>
                  </a:r>
                  <a:endParaRPr kumimoji="1" lang="zh-CN" altLang="en-US" sz="1400" baseline="-25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75086609-C8D9-E846-A5D6-E3A670944AC3}"/>
                    </a:ext>
                  </a:extLst>
                </p:cNvPr>
                <p:cNvSpPr/>
                <p:nvPr/>
              </p:nvSpPr>
              <p:spPr>
                <a:xfrm>
                  <a:off x="11518460" y="5307724"/>
                  <a:ext cx="504497" cy="50449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…</a:t>
                  </a:r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54C007D-0509-D04D-8DF6-1CD2844EB019}"/>
                  </a:ext>
                </a:extLst>
              </p:cNvPr>
              <p:cNvSpPr/>
              <p:nvPr/>
            </p:nvSpPr>
            <p:spPr>
              <a:xfrm>
                <a:off x="271526" y="4321725"/>
                <a:ext cx="1943166" cy="5258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00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1DFB8-4FE7-4847-8C16-5526164A5B1C}"/>
                  </a:ext>
                </a:extLst>
              </p:cNvPr>
              <p:cNvSpPr/>
              <p:nvPr/>
            </p:nvSpPr>
            <p:spPr>
              <a:xfrm>
                <a:off x="2369453" y="4321725"/>
                <a:ext cx="971583" cy="5258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01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E162A9-554B-8749-955D-89D74DC97F99}"/>
                  </a:ext>
                </a:extLst>
              </p:cNvPr>
              <p:cNvSpPr/>
              <p:nvPr/>
            </p:nvSpPr>
            <p:spPr>
              <a:xfrm>
                <a:off x="3471339" y="4321725"/>
                <a:ext cx="971583" cy="5258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02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FC49B3F-5AC8-684C-BECC-9B7803226936}"/>
                  </a:ext>
                </a:extLst>
              </p:cNvPr>
              <p:cNvSpPr/>
              <p:nvPr/>
            </p:nvSpPr>
            <p:spPr>
              <a:xfrm>
                <a:off x="4573224" y="4315611"/>
                <a:ext cx="1943166" cy="5258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03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41D24B1-43BD-DF41-B427-892868CCFE42}"/>
                  </a:ext>
                </a:extLst>
              </p:cNvPr>
              <p:cNvSpPr/>
              <p:nvPr/>
            </p:nvSpPr>
            <p:spPr>
              <a:xfrm>
                <a:off x="6674098" y="4315611"/>
                <a:ext cx="2408290" cy="5258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04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52656D7-9374-B140-AF4A-64E55A146C2C}"/>
                  </a:ext>
                </a:extLst>
              </p:cNvPr>
              <p:cNvSpPr/>
              <p:nvPr/>
            </p:nvSpPr>
            <p:spPr>
              <a:xfrm>
                <a:off x="9229138" y="4321725"/>
                <a:ext cx="1943166" cy="5258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05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8AD03C-ECE4-2B45-B49F-57BC18DFFF59}"/>
                  </a:ext>
                </a:extLst>
              </p:cNvPr>
              <p:cNvSpPr/>
              <p:nvPr/>
            </p:nvSpPr>
            <p:spPr>
              <a:xfrm>
                <a:off x="11319053" y="4321725"/>
                <a:ext cx="473562" cy="5258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</a:rPr>
                  <a:t>SA</a:t>
                </a:r>
                <a:r>
                  <a:rPr kumimoji="1" lang="en-US" altLang="zh-CN" sz="1400" baseline="-25000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sz="14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CAB988E5-D4A8-A243-AF89-C77917D611E8}"/>
                  </a:ext>
                </a:extLst>
              </p:cNvPr>
              <p:cNvGrpSpPr/>
              <p:nvPr/>
            </p:nvGrpSpPr>
            <p:grpSpPr>
              <a:xfrm>
                <a:off x="549630" y="4927067"/>
                <a:ext cx="11006204" cy="256811"/>
                <a:chOff x="508000" y="5853824"/>
                <a:chExt cx="11430000" cy="266700"/>
              </a:xfrm>
              <a:grpFill/>
            </p:grpSpPr>
            <p:cxnSp>
              <p:nvCxnSpPr>
                <p:cNvPr id="23" name="直线箭头连接符 22">
                  <a:extLst>
                    <a:ext uri="{FF2B5EF4-FFF2-40B4-BE49-F238E27FC236}">
                      <a16:creationId xmlns:a16="http://schemas.microsoft.com/office/drawing/2014/main" id="{0FAB7FF6-415F-F745-9711-E794CC16D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0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E655B1F4-9910-9747-9040-116952B89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>
                  <a:extLst>
                    <a:ext uri="{FF2B5EF4-FFF2-40B4-BE49-F238E27FC236}">
                      <a16:creationId xmlns:a16="http://schemas.microsoft.com/office/drawing/2014/main" id="{2E2E0F73-71B4-344F-B51C-36FBB77CD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85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箭头连接符 25">
                  <a:extLst>
                    <a:ext uri="{FF2B5EF4-FFF2-40B4-BE49-F238E27FC236}">
                      <a16:creationId xmlns:a16="http://schemas.microsoft.com/office/drawing/2014/main" id="{F12688A0-BF99-654A-9F1C-8B957E084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93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箭头连接符 26">
                  <a:extLst>
                    <a:ext uri="{FF2B5EF4-FFF2-40B4-BE49-F238E27FC236}">
                      <a16:creationId xmlns:a16="http://schemas.microsoft.com/office/drawing/2014/main" id="{8D3DCD71-9901-E148-9F58-FE9D8630C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0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线箭头连接符 27">
                  <a:extLst>
                    <a:ext uri="{FF2B5EF4-FFF2-40B4-BE49-F238E27FC236}">
                      <a16:creationId xmlns:a16="http://schemas.microsoft.com/office/drawing/2014/main" id="{C4EB91F0-9243-A94D-8CF9-7CBD70FC4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2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28">
                  <a:extLst>
                    <a:ext uri="{FF2B5EF4-FFF2-40B4-BE49-F238E27FC236}">
                      <a16:creationId xmlns:a16="http://schemas.microsoft.com/office/drawing/2014/main" id="{29088446-71E3-204E-9352-FE0E23B88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182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3B8EC26D-3A40-6E4A-9B0E-6E737D0BC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262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箭头连接符 30">
                  <a:extLst>
                    <a:ext uri="{FF2B5EF4-FFF2-40B4-BE49-F238E27FC236}">
                      <a16:creationId xmlns:a16="http://schemas.microsoft.com/office/drawing/2014/main" id="{935FBB6E-B417-134C-843E-31414488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917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153CE621-D683-E541-AEFA-923BFD977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74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箭头连接符 32">
                  <a:extLst>
                    <a:ext uri="{FF2B5EF4-FFF2-40B4-BE49-F238E27FC236}">
                      <a16:creationId xmlns:a16="http://schemas.microsoft.com/office/drawing/2014/main" id="{B5CFBD40-0210-0D45-9644-E7A2EDEB5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69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559E968E-19F0-8845-9FD2-B5804C468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77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箭头连接符 34">
                  <a:extLst>
                    <a:ext uri="{FF2B5EF4-FFF2-40B4-BE49-F238E27FC236}">
                      <a16:creationId xmlns:a16="http://schemas.microsoft.com/office/drawing/2014/main" id="{0B19E96C-A03F-F342-A99D-3D524C4C2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797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箭头连接符 35">
                  <a:extLst>
                    <a:ext uri="{FF2B5EF4-FFF2-40B4-BE49-F238E27FC236}">
                      <a16:creationId xmlns:a16="http://schemas.microsoft.com/office/drawing/2014/main" id="{711A9912-69A9-0340-B9BD-8DB431C58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77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箭头连接符 36">
                  <a:extLst>
                    <a:ext uri="{FF2B5EF4-FFF2-40B4-BE49-F238E27FC236}">
                      <a16:creationId xmlns:a16="http://schemas.microsoft.com/office/drawing/2014/main" id="{CE97FBE2-9266-D94B-9334-9278551C0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7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箭头连接符 37">
                  <a:extLst>
                    <a:ext uri="{FF2B5EF4-FFF2-40B4-BE49-F238E27FC236}">
                      <a16:creationId xmlns:a16="http://schemas.microsoft.com/office/drawing/2014/main" id="{F0EEF403-913C-D046-BFC9-9B76D6EFB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53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箭头连接符 38">
                  <a:extLst>
                    <a:ext uri="{FF2B5EF4-FFF2-40B4-BE49-F238E27FC236}">
                      <a16:creationId xmlns:a16="http://schemas.microsoft.com/office/drawing/2014/main" id="{57FC88AC-CBCE-4244-8433-64630DB7B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120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箭头连接符 39">
                  <a:extLst>
                    <a:ext uri="{FF2B5EF4-FFF2-40B4-BE49-F238E27FC236}">
                      <a16:creationId xmlns:a16="http://schemas.microsoft.com/office/drawing/2014/main" id="{86516869-7D26-E349-B746-BBEB6DD6A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4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40">
                  <a:extLst>
                    <a:ext uri="{FF2B5EF4-FFF2-40B4-BE49-F238E27FC236}">
                      <a16:creationId xmlns:a16="http://schemas.microsoft.com/office/drawing/2014/main" id="{E02F680F-5A9B-4044-9027-71D984B289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9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41">
                  <a:extLst>
                    <a:ext uri="{FF2B5EF4-FFF2-40B4-BE49-F238E27FC236}">
                      <a16:creationId xmlns:a16="http://schemas.microsoft.com/office/drawing/2014/main" id="{0C3A0BF6-B293-D745-B998-0D3A811E1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979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箭头连接符 42">
                  <a:extLst>
                    <a:ext uri="{FF2B5EF4-FFF2-40B4-BE49-F238E27FC236}">
                      <a16:creationId xmlns:a16="http://schemas.microsoft.com/office/drawing/2014/main" id="{94DCA071-11DB-9240-8E06-931EE8A99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186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线箭头连接符 43">
                  <a:extLst>
                    <a:ext uri="{FF2B5EF4-FFF2-40B4-BE49-F238E27FC236}">
                      <a16:creationId xmlns:a16="http://schemas.microsoft.com/office/drawing/2014/main" id="{27AB3FAB-59E1-1F45-A3A9-25D73EE34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38000" y="5853824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093F0A6-A1E5-2040-960D-BB7EFB82B190}"/>
                  </a:ext>
                </a:extLst>
              </p:cNvPr>
              <p:cNvGrpSpPr/>
              <p:nvPr/>
            </p:nvGrpSpPr>
            <p:grpSpPr>
              <a:xfrm>
                <a:off x="1239311" y="4022112"/>
                <a:ext cx="10305347" cy="269041"/>
                <a:chOff x="1105994" y="4235450"/>
                <a:chExt cx="10702156" cy="279400"/>
              </a:xfrm>
              <a:grpFill/>
            </p:grpSpPr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0A0C4284-F22C-8948-8CB1-7141F2E8B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5994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48ABCD03-B491-DC4E-8751-001FFBD2A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96849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BBF234DA-A31E-9F43-95FD-C41B11337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16857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205E87D7-D956-4C43-B658-9C8F453EC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89974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线箭头连接符 19">
                  <a:extLst>
                    <a:ext uri="{FF2B5EF4-FFF2-40B4-BE49-F238E27FC236}">
                      <a16:creationId xmlns:a16="http://schemas.microsoft.com/office/drawing/2014/main" id="{80C4A676-2BC2-634F-A7E5-AE07DFC12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71656" y="42481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线箭头连接符 20">
                  <a:extLst>
                    <a:ext uri="{FF2B5EF4-FFF2-40B4-BE49-F238E27FC236}">
                      <a16:creationId xmlns:a16="http://schemas.microsoft.com/office/drawing/2014/main" id="{D7BCB940-4DB3-EC43-8F05-616BB66DC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2464" y="42354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线箭头连接符 21">
                  <a:extLst>
                    <a:ext uri="{FF2B5EF4-FFF2-40B4-BE49-F238E27FC236}">
                      <a16:creationId xmlns:a16="http://schemas.microsoft.com/office/drawing/2014/main" id="{3081E181-50EF-EC4F-9A8F-CD533F195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8150" y="4248150"/>
                  <a:ext cx="0" cy="26670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362AC74-45D4-C941-8DDC-9AA3566A2B53}"/>
                </a:ext>
              </a:extLst>
            </p:cNvPr>
            <p:cNvSpPr/>
            <p:nvPr/>
          </p:nvSpPr>
          <p:spPr>
            <a:xfrm>
              <a:off x="298048" y="3422885"/>
              <a:ext cx="11489561" cy="5258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SA</a:t>
              </a:r>
              <a:r>
                <a:rPr kumimoji="1" lang="en-US" altLang="zh-CN" sz="1400" baseline="-25000" dirty="0">
                  <a:solidFill>
                    <a:schemeClr val="tx1"/>
                  </a:solidFill>
                </a:rPr>
                <a:t>…</a:t>
              </a:r>
              <a:endParaRPr kumimoji="1" lang="zh-CN" altLang="en-US" sz="14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50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7998</TotalTime>
  <Words>272</Words>
  <Application>Microsoft Macintosh PowerPoint</Application>
  <PresentationFormat>宽屏</PresentationFormat>
  <Paragraphs>165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陈飞宇</dc:creator>
  <cp:lastModifiedBy>陈飞宇</cp:lastModifiedBy>
  <cp:revision>12</cp:revision>
  <dcterms:created xsi:type="dcterms:W3CDTF">2021-09-20T16:47:16Z</dcterms:created>
  <dcterms:modified xsi:type="dcterms:W3CDTF">2021-11-17T03:12:53Z</dcterms:modified>
</cp:coreProperties>
</file>