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281A6-8C05-9948-BCA6-787A646A29F2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71E1-B377-8940-9ED3-42893D3952B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771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71E1-B377-8940-9ED3-42893D3952B0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83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39A-01C0-EF46-96D4-E2B314E6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1AFC-8BD5-744B-A79D-D996AE1C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E5D2-32B7-BA40-AADE-C8E0979D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6CBE-B30F-A441-8911-47ADD393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5857-F243-C74E-A623-59119E63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00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E0F3-4FF8-9A47-B451-9ADFC507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0FDA-870B-EF47-BDE0-119002A9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EB38E-5CC7-D047-9232-B514BFC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24A9-ADE9-3243-B18B-11F6AF3D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F9B1-5D77-8E47-A8AF-3FA6A652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32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88BBB-9DF3-2949-94A2-38AEE8FDA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3606B-5BA3-424B-9078-C7EAB56EC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BDB3-5C7B-C041-A78E-F731A8AF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18C2-5D4C-6749-9FF6-8346FEC1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1EB8-F541-324C-A7B3-60995EC6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950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015C-10DC-2245-BB5E-64D698E5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3AE2-EE20-9141-A29D-BD7DB556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AA13-08B9-2E42-B4E3-1D3210E4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BB41-5E84-A248-9355-324F6908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6AA1-F4F0-9449-8E94-D8992F27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569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46E9-D0EC-A549-A764-7F4EA6E0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9F73-D162-5F4F-B2FE-B0DE64A7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33B2-109B-B54C-8113-4F899DB5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7D96-DBFF-6547-B389-82D407B6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E713-60D8-504A-AF9C-D2DA549C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63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EF6B-6B34-784E-9DC7-0C846D01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D4F-7DD7-7242-9670-233BAAEAE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7F62-49EE-6D4D-9B83-310F5506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A60EF-5670-1943-8227-67435282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9488F-EEC6-3645-B2C1-3B4D0795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6D41B-ABEF-9B45-86AC-B93503AC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232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6B34-B3C0-214E-9087-D4AF8A46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7578-4735-FB4B-8B2B-3089B996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F45FB-21D8-FC49-8F1F-D6339002F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AB550-C8CC-2042-BA44-5EE472815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2F8C7-C1E9-BC46-A50F-D7A4748F0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20F6A-54C5-8444-847D-595C2B16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33003-D0E5-AC42-892A-0432C900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8F276-69F7-C24B-8737-1963A1BF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48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D549-485F-7743-A521-A5776BEA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8616E-C2ED-114C-A53F-A6003E87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14A8-AA57-0F45-AA7B-8B4BE2E7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B89CC-3468-AC46-AE03-AFCECFB6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915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2552C-3F64-2B43-B231-EF348E64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D6073-4668-A44A-B645-4A45FAC2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9F94A-5DF8-F844-BD96-4846C9E4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580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715F-9ED2-764D-8749-FAA1D02C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B6EC-7528-144F-9189-50FA7218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4741D-C66B-3F4A-BDD9-AA4030DF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1771B-41ED-424D-BD3E-2A380E15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979EC-DD1E-1142-8A4E-14911B94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C76E-F265-3446-A20A-3D659004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654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E6ED-C042-5D46-B2BE-4A38A4D2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6F8C3-4E45-BF4C-9D31-1C39F1CCE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DD8BC-6817-7042-86B1-A0472C3E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8C581-1BB0-E847-90DA-BB767773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DB247-6110-D747-A2A9-33B5D6BA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FBBE9-AFB9-664B-A17E-52DBDDE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20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E3282-FE90-5F41-B499-606B2678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6C72-2BB9-0248-B9C3-740ECA2D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30BD-98D4-3642-B175-A578EBF07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D3C97-92E7-CB47-BCAF-898838C10445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CCA6-A2DA-CE4D-AEB0-46F833A16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E2C2-0C73-714B-A023-26ED0E65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BD-BC2B-9A4F-82C3-56EA20CAD7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43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D3D2FA-E12D-4349-B565-BEB0D6AC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488950"/>
            <a:ext cx="7465949" cy="587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872116-B806-AF44-BA98-A5512163BA09}"/>
              </a:ext>
            </a:extLst>
          </p:cNvPr>
          <p:cNvSpPr txBox="1"/>
          <p:nvPr/>
        </p:nvSpPr>
        <p:spPr>
          <a:xfrm>
            <a:off x="694063" y="484742"/>
            <a:ext cx="213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Text</a:t>
            </a:r>
            <a:r>
              <a:rPr lang="zh-CN" altLang="en-US" sz="2800" dirty="0"/>
              <a:t> </a:t>
            </a:r>
            <a:r>
              <a:rPr lang="en-US" altLang="zh-CN" sz="2800" dirty="0"/>
              <a:t>Retrieval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0327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9CA459-001F-1B4D-A067-569EF5AA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56" y="1250148"/>
            <a:ext cx="7752321" cy="5183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872116-B806-AF44-BA98-A5512163BA09}"/>
              </a:ext>
            </a:extLst>
          </p:cNvPr>
          <p:cNvSpPr txBox="1"/>
          <p:nvPr/>
        </p:nvSpPr>
        <p:spPr>
          <a:xfrm>
            <a:off x="694063" y="484742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newromanpsmt"/>
              </a:rPr>
              <a:t>Lexicographical Search</a:t>
            </a:r>
            <a:endParaRPr lang="en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FF357-9683-7E42-8411-2590A03BEFFA}"/>
              </a:ext>
            </a:extLst>
          </p:cNvPr>
          <p:cNvSpPr txBox="1"/>
          <p:nvPr/>
        </p:nvSpPr>
        <p:spPr>
          <a:xfrm>
            <a:off x="6096000" y="63863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Algorithm:</a:t>
            </a:r>
            <a:r>
              <a:rPr lang="zh-CN" altLang="en-US" dirty="0"/>
              <a:t> </a:t>
            </a:r>
            <a:r>
              <a:rPr lang="en-US" altLang="zh-CN" dirty="0"/>
              <a:t>BM25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8DA46-FAFB-BC40-A308-F33DC4438888}"/>
              </a:ext>
            </a:extLst>
          </p:cNvPr>
          <p:cNvSpPr txBox="1"/>
          <p:nvPr/>
        </p:nvSpPr>
        <p:spPr>
          <a:xfrm>
            <a:off x="694063" y="1250148"/>
            <a:ext cx="399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BM25</a:t>
            </a:r>
            <a:r>
              <a:rPr lang="zh-CN" altLang="en-US" dirty="0"/>
              <a:t> </a:t>
            </a:r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5424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72116-B806-AF44-BA98-A5512163BA09}"/>
              </a:ext>
            </a:extLst>
          </p:cNvPr>
          <p:cNvSpPr txBox="1"/>
          <p:nvPr/>
        </p:nvSpPr>
        <p:spPr>
          <a:xfrm>
            <a:off x="694063" y="484742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newromanpsmt"/>
              </a:rPr>
              <a:t>Lexicographical Search</a:t>
            </a:r>
            <a:endParaRPr lang="en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FF357-9683-7E42-8411-2590A03BEFFA}"/>
              </a:ext>
            </a:extLst>
          </p:cNvPr>
          <p:cNvSpPr txBox="1"/>
          <p:nvPr/>
        </p:nvSpPr>
        <p:spPr>
          <a:xfrm>
            <a:off x="6096000" y="63863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Algorithm:</a:t>
            </a:r>
            <a:r>
              <a:rPr lang="zh-CN" altLang="en-US" dirty="0"/>
              <a:t> </a:t>
            </a:r>
            <a:r>
              <a:rPr lang="en-US" altLang="zh-CN" dirty="0"/>
              <a:t>BM25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8DA46-FAFB-BC40-A308-F33DC4438888}"/>
              </a:ext>
            </a:extLst>
          </p:cNvPr>
          <p:cNvSpPr txBox="1"/>
          <p:nvPr/>
        </p:nvSpPr>
        <p:spPr>
          <a:xfrm>
            <a:off x="694063" y="1250148"/>
            <a:ext cx="399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BM25</a:t>
            </a:r>
            <a:r>
              <a:rPr lang="zh-CN" altLang="en-US" dirty="0"/>
              <a:t> </a:t>
            </a:r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endParaRPr lang="en-C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B2C1BDD-8A80-B942-931E-092CB659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75581"/>
              </p:ext>
            </p:extLst>
          </p:nvPr>
        </p:nvGraphicFramePr>
        <p:xfrm>
          <a:off x="1553028" y="2494037"/>
          <a:ext cx="95830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612">
                  <a:extLst>
                    <a:ext uri="{9D8B030D-6E8A-4147-A177-3AD203B41FA5}">
                      <a16:colId xmlns:a16="http://schemas.microsoft.com/office/drawing/2014/main" val="1502281992"/>
                    </a:ext>
                  </a:extLst>
                </a:gridCol>
                <a:gridCol w="1916612">
                  <a:extLst>
                    <a:ext uri="{9D8B030D-6E8A-4147-A177-3AD203B41FA5}">
                      <a16:colId xmlns:a16="http://schemas.microsoft.com/office/drawing/2014/main" val="225369980"/>
                    </a:ext>
                  </a:extLst>
                </a:gridCol>
                <a:gridCol w="1916612">
                  <a:extLst>
                    <a:ext uri="{9D8B030D-6E8A-4147-A177-3AD203B41FA5}">
                      <a16:colId xmlns:a16="http://schemas.microsoft.com/office/drawing/2014/main" val="2162904911"/>
                    </a:ext>
                  </a:extLst>
                </a:gridCol>
                <a:gridCol w="1449250">
                  <a:extLst>
                    <a:ext uri="{9D8B030D-6E8A-4147-A177-3AD203B41FA5}">
                      <a16:colId xmlns:a16="http://schemas.microsoft.com/office/drawing/2014/main" val="252875354"/>
                    </a:ext>
                  </a:extLst>
                </a:gridCol>
                <a:gridCol w="2383974">
                  <a:extLst>
                    <a:ext uri="{9D8B030D-6E8A-4147-A177-3AD203B41FA5}">
                      <a16:colId xmlns:a16="http://schemas.microsoft.com/office/drawing/2014/main" val="292119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BM25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BM25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BM25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SVM</a:t>
                      </a:r>
                      <a:endParaRPr lang="en-CN" dirty="0"/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BM25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NN</a:t>
                      </a:r>
                      <a:endParaRPr lang="en-CN" dirty="0"/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BM25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LambdaMART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3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73%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73%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6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64%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55.33%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69%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70%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307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41CAA8-5906-5D4E-A503-E451BE6A7828}"/>
              </a:ext>
            </a:extLst>
          </p:cNvPr>
          <p:cNvSpPr txBox="1"/>
          <p:nvPr/>
        </p:nvSpPr>
        <p:spPr>
          <a:xfrm>
            <a:off x="2001311" y="212470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baseline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A799C-1080-1440-A62D-E24D6D89CF3E}"/>
              </a:ext>
            </a:extLst>
          </p:cNvPr>
          <p:cNvSpPr txBox="1"/>
          <p:nvPr/>
        </p:nvSpPr>
        <p:spPr>
          <a:xfrm>
            <a:off x="5225143" y="4310743"/>
            <a:ext cx="12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Top5 Recall</a:t>
            </a:r>
            <a:r>
              <a:rPr lang="zh-CN" alt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3954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72116-B806-AF44-BA98-A5512163BA09}"/>
              </a:ext>
            </a:extLst>
          </p:cNvPr>
          <p:cNvSpPr txBox="1"/>
          <p:nvPr/>
        </p:nvSpPr>
        <p:spPr>
          <a:xfrm>
            <a:off x="694063" y="484742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newromanpsmt"/>
              </a:rPr>
              <a:t>Lexicographical Search</a:t>
            </a:r>
            <a:endParaRPr lang="en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8DA46-FAFB-BC40-A308-F33DC4438888}"/>
              </a:ext>
            </a:extLst>
          </p:cNvPr>
          <p:cNvSpPr txBox="1"/>
          <p:nvPr/>
        </p:nvSpPr>
        <p:spPr>
          <a:xfrm>
            <a:off x="694063" y="1250148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Weighted</a:t>
            </a:r>
            <a:r>
              <a:rPr lang="zh-CN" altLang="en-US" dirty="0"/>
              <a:t> </a:t>
            </a:r>
            <a:r>
              <a:rPr lang="en-US" altLang="zh-CN" dirty="0"/>
              <a:t>BM25:</a:t>
            </a:r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4D135-36E2-E94B-A797-C785A450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83" y="1322024"/>
            <a:ext cx="1576206" cy="5051234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A9F1D25-DD4C-9D40-B13F-747501EC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63902"/>
              </p:ext>
            </p:extLst>
          </p:nvPr>
        </p:nvGraphicFramePr>
        <p:xfrm>
          <a:off x="5395950" y="4189350"/>
          <a:ext cx="59949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45">
                  <a:extLst>
                    <a:ext uri="{9D8B030D-6E8A-4147-A177-3AD203B41FA5}">
                      <a16:colId xmlns:a16="http://schemas.microsoft.com/office/drawing/2014/main" val="2822913587"/>
                    </a:ext>
                  </a:extLst>
                </a:gridCol>
                <a:gridCol w="3018622">
                  <a:extLst>
                    <a:ext uri="{9D8B030D-6E8A-4147-A177-3AD203B41FA5}">
                      <a16:colId xmlns:a16="http://schemas.microsoft.com/office/drawing/2014/main" val="362572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opensearch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BM25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73%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75%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4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78%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9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70%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73%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210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329A9F-287E-304C-B4C3-C2CD64B28F97}"/>
              </a:ext>
            </a:extLst>
          </p:cNvPr>
          <p:cNvSpPr txBox="1"/>
          <p:nvPr/>
        </p:nvSpPr>
        <p:spPr>
          <a:xfrm>
            <a:off x="5314953" y="1619480"/>
            <a:ext cx="6156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From abstracts </a:t>
            </a:r>
            <a:r>
              <a:rPr lang="en-US" altLang="zh-CN" sz="1400" dirty="0"/>
              <a:t>published</a:t>
            </a:r>
            <a:r>
              <a:rPr lang="zh-CN" altLang="en-US" sz="1400" dirty="0"/>
              <a:t> </a:t>
            </a:r>
            <a:r>
              <a:rPr lang="en-US" sz="1400" dirty="0"/>
              <a:t>in </a:t>
            </a:r>
            <a:r>
              <a:rPr lang="en-US" sz="1400" b="1" dirty="0"/>
              <a:t>2022</a:t>
            </a:r>
            <a:r>
              <a:rPr lang="en-US" sz="1400" dirty="0"/>
              <a:t>, in the context of </a:t>
            </a:r>
            <a:r>
              <a:rPr lang="en-US" sz="1400" b="1" dirty="0"/>
              <a:t>cancer</a:t>
            </a:r>
            <a:r>
              <a:rPr lang="en-US" sz="1400" dirty="0"/>
              <a:t> </a:t>
            </a:r>
            <a:r>
              <a:rPr lang="en-US" sz="1400" b="1" dirty="0"/>
              <a:t>classification</a:t>
            </a:r>
            <a:r>
              <a:rPr lang="en-US" sz="1400" dirty="0"/>
              <a:t>, what did the proposed hybrid approach consisting of </a:t>
            </a:r>
            <a:r>
              <a:rPr lang="en-US" sz="1400" b="1" dirty="0"/>
              <a:t>ANFIS</a:t>
            </a:r>
            <a:r>
              <a:rPr lang="en-US" sz="1400" dirty="0"/>
              <a:t>, </a:t>
            </a:r>
            <a:r>
              <a:rPr lang="en-US" sz="1400" b="1" dirty="0"/>
              <a:t>FCM</a:t>
            </a:r>
            <a:r>
              <a:rPr lang="en-US" sz="1400" dirty="0"/>
              <a:t>, and </a:t>
            </a:r>
            <a:r>
              <a:rPr lang="en-US" sz="1400" b="1" dirty="0"/>
              <a:t>SA</a:t>
            </a:r>
            <a:r>
              <a:rPr lang="en-US" sz="1400" dirty="0"/>
              <a:t> algorithm demonstrate?</a:t>
            </a:r>
            <a:endParaRPr lang="en-C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E98F6-DEFD-3243-A667-203BD6DC4BD8}"/>
              </a:ext>
            </a:extLst>
          </p:cNvPr>
          <p:cNvSpPr txBox="1"/>
          <p:nvPr/>
        </p:nvSpPr>
        <p:spPr>
          <a:xfrm>
            <a:off x="5314953" y="2839168"/>
            <a:ext cx="651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['did', 'hybrid', 'consisting', '</a:t>
            </a:r>
            <a:r>
              <a:rPr lang="en-US" sz="900" dirty="0" err="1"/>
              <a:t>fcm</a:t>
            </a:r>
            <a:r>
              <a:rPr lang="en-US" sz="900" dirty="0"/>
              <a:t>', 'approach', '</a:t>
            </a:r>
            <a:r>
              <a:rPr lang="en-US" sz="900" dirty="0" err="1"/>
              <a:t>anfis</a:t>
            </a:r>
            <a:r>
              <a:rPr lang="en-US" sz="900" dirty="0"/>
              <a:t>', 'classification', 'cancer', 'context', 'proposed', 'demonstrate', 'abstracts', '</a:t>
            </a:r>
            <a:r>
              <a:rPr lang="en-US" sz="900" dirty="0" err="1"/>
              <a:t>sa</a:t>
            </a:r>
            <a:r>
              <a:rPr lang="en-US" sz="900" dirty="0"/>
              <a:t>’, </a:t>
            </a:r>
          </a:p>
          <a:p>
            <a:r>
              <a:rPr lang="en-US" sz="900" dirty="0"/>
              <a:t>'2022', 'algorithm', '2022', '2022', '2022', '2022', '2022', 'did', 'hybrid', 'consisting', '</a:t>
            </a:r>
            <a:r>
              <a:rPr lang="en-US" sz="900" dirty="0" err="1"/>
              <a:t>fcm</a:t>
            </a:r>
            <a:r>
              <a:rPr lang="en-US" sz="900" dirty="0"/>
              <a:t>', 'approach', '</a:t>
            </a:r>
            <a:r>
              <a:rPr lang="en-US" sz="900" dirty="0" err="1"/>
              <a:t>anfis</a:t>
            </a:r>
            <a:r>
              <a:rPr lang="en-US" sz="900" dirty="0"/>
              <a:t>', 'classification', 'cancer’, </a:t>
            </a:r>
          </a:p>
          <a:p>
            <a:r>
              <a:rPr lang="en-US" sz="900" dirty="0"/>
              <a:t>'context', 'proposed', 'demonstrate', 'abstracts', '</a:t>
            </a:r>
            <a:r>
              <a:rPr lang="en-US" sz="900" dirty="0" err="1"/>
              <a:t>sa</a:t>
            </a:r>
            <a:r>
              <a:rPr lang="en-US" sz="900" dirty="0"/>
              <a:t>', </a:t>
            </a:r>
            <a:r>
              <a:rPr lang="en-US" sz="900" b="1" dirty="0"/>
              <a:t>'2022</a:t>
            </a:r>
            <a:r>
              <a:rPr lang="en-US" sz="900" dirty="0"/>
              <a:t>', 'algorithm', </a:t>
            </a:r>
            <a:r>
              <a:rPr lang="en-US" sz="900" b="1" dirty="0"/>
              <a:t>'2022', '2022', '2022', '2022', '2022'</a:t>
            </a:r>
            <a:r>
              <a:rPr lang="en-US" sz="900" dirty="0"/>
              <a:t>, 'did', </a:t>
            </a:r>
            <a:r>
              <a:rPr lang="en-US" sz="900" b="1" dirty="0"/>
              <a:t>'hybrid</a:t>
            </a:r>
            <a:r>
              <a:rPr lang="en-US" sz="900" dirty="0"/>
              <a:t>', 'consisting’, </a:t>
            </a:r>
          </a:p>
          <a:p>
            <a:r>
              <a:rPr lang="en-US" sz="900" b="1" dirty="0"/>
              <a:t>'</a:t>
            </a:r>
            <a:r>
              <a:rPr lang="en-US" sz="900" b="1" dirty="0" err="1"/>
              <a:t>fcm</a:t>
            </a:r>
            <a:r>
              <a:rPr lang="en-US" sz="900" dirty="0"/>
              <a:t>', 'approach', </a:t>
            </a:r>
            <a:r>
              <a:rPr lang="en-US" sz="900" b="1" dirty="0"/>
              <a:t>'</a:t>
            </a:r>
            <a:r>
              <a:rPr lang="en-US" sz="900" b="1" dirty="0" err="1"/>
              <a:t>anfis</a:t>
            </a:r>
            <a:r>
              <a:rPr lang="en-US" sz="900" dirty="0"/>
              <a:t>', </a:t>
            </a:r>
            <a:r>
              <a:rPr lang="en-US" sz="900" b="1" dirty="0"/>
              <a:t>'classification</a:t>
            </a:r>
            <a:r>
              <a:rPr lang="en-US" sz="900" dirty="0"/>
              <a:t>', </a:t>
            </a:r>
            <a:r>
              <a:rPr lang="en-US" sz="900" b="1" dirty="0"/>
              <a:t>'cancer</a:t>
            </a:r>
            <a:r>
              <a:rPr lang="en-US" sz="900" dirty="0"/>
              <a:t>', 'context', 'proposed', 'demonstrate', 'abstracts', </a:t>
            </a:r>
            <a:r>
              <a:rPr lang="en-US" sz="900" b="1" dirty="0"/>
              <a:t>'</a:t>
            </a:r>
            <a:r>
              <a:rPr lang="en-US" sz="900" b="1" dirty="0" err="1"/>
              <a:t>sa</a:t>
            </a:r>
            <a:r>
              <a:rPr lang="en-US" sz="900" dirty="0"/>
              <a:t>', '2022</a:t>
            </a:r>
            <a:r>
              <a:rPr lang="en-US" sz="900" b="1" dirty="0"/>
              <a:t>',</a:t>
            </a:r>
            <a:r>
              <a:rPr lang="en-US" sz="900" dirty="0"/>
              <a:t> 'algorithm']</a:t>
            </a:r>
            <a:endParaRPr lang="en-CN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482EB-3F9B-2749-9B61-5E834B13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50" y="682758"/>
            <a:ext cx="4727544" cy="6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2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72116-B806-AF44-BA98-A5512163BA09}"/>
              </a:ext>
            </a:extLst>
          </p:cNvPr>
          <p:cNvSpPr txBox="1"/>
          <p:nvPr/>
        </p:nvSpPr>
        <p:spPr>
          <a:xfrm>
            <a:off x="694063" y="484742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timesnewromanpsmt"/>
              </a:rPr>
              <a:t>Semantic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newromanpsmt"/>
              </a:rPr>
              <a:t> Search</a:t>
            </a:r>
            <a:endParaRPr lang="en-C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304E6-F4F8-6B41-A7B9-0F433A12B343}"/>
              </a:ext>
            </a:extLst>
          </p:cNvPr>
          <p:cNvSpPr txBox="1"/>
          <p:nvPr/>
        </p:nvSpPr>
        <p:spPr>
          <a:xfrm>
            <a:off x="756066" y="2848448"/>
            <a:ext cx="220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Negative sampling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18384-A32F-484B-B488-31E5E7C1C27F}"/>
              </a:ext>
            </a:extLst>
          </p:cNvPr>
          <p:cNvSpPr txBox="1"/>
          <p:nvPr/>
        </p:nvSpPr>
        <p:spPr>
          <a:xfrm>
            <a:off x="694063" y="1485594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 improvement method</a:t>
            </a:r>
            <a:r>
              <a:rPr lang="en-US" altLang="zh-CN" dirty="0"/>
              <a:t>s:</a:t>
            </a:r>
            <a:endParaRPr lang="en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624251-C634-C14E-9B02-1C2D56A2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74" y="984068"/>
            <a:ext cx="2861960" cy="48898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0E2D2F-5CF7-3442-9EAD-F04BCE1B1AC8}"/>
              </a:ext>
            </a:extLst>
          </p:cNvPr>
          <p:cNvSpPr txBox="1"/>
          <p:nvPr/>
        </p:nvSpPr>
        <p:spPr>
          <a:xfrm>
            <a:off x="756066" y="3429000"/>
            <a:ext cx="1898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Cross-tower interaction</a:t>
            </a:r>
            <a:endParaRPr lang="en-C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21967-2760-9446-97B1-DFAA67A2BDDB}"/>
              </a:ext>
            </a:extLst>
          </p:cNvPr>
          <p:cNvSpPr txBox="1"/>
          <p:nvPr/>
        </p:nvSpPr>
        <p:spPr>
          <a:xfrm>
            <a:off x="2958977" y="3398223"/>
            <a:ext cx="1038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Attention!</a:t>
            </a:r>
            <a:endParaRPr lang="en-CN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5D90F5-9FE7-0E43-94E2-94FC743C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70" y="3928837"/>
            <a:ext cx="1840097" cy="65187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17200D-DE06-CE4A-A76A-F3D0747F7BBB}"/>
              </a:ext>
            </a:extLst>
          </p:cNvPr>
          <p:cNvCxnSpPr>
            <a:stCxn id="18" idx="3"/>
          </p:cNvCxnSpPr>
          <p:nvPr/>
        </p:nvCxnSpPr>
        <p:spPr>
          <a:xfrm flipV="1">
            <a:off x="8165967" y="4254773"/>
            <a:ext cx="1422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0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245</Words>
  <Application>Microsoft Macintosh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timesnewromanpsmt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p139</dc:creator>
  <cp:lastModifiedBy>p139</cp:lastModifiedBy>
  <cp:revision>36</cp:revision>
  <dcterms:created xsi:type="dcterms:W3CDTF">2024-01-10T16:52:55Z</dcterms:created>
  <dcterms:modified xsi:type="dcterms:W3CDTF">2024-01-11T11:31:21Z</dcterms:modified>
</cp:coreProperties>
</file>