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4" r:id="rId2"/>
    <p:sldId id="270" r:id="rId3"/>
    <p:sldId id="265" r:id="rId4"/>
    <p:sldId id="269" r:id="rId5"/>
    <p:sldId id="271" r:id="rId6"/>
    <p:sldId id="268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0CFC7-BCEB-2340-B9E3-EAF84FC6FE9C}" v="1629" dt="2022-05-13T02:48:38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5"/>
    <p:restoredTop sz="83891"/>
  </p:normalViewPr>
  <p:slideViewPr>
    <p:cSldViewPr snapToGrid="0" snapToObjects="1">
      <p:cViewPr varScale="1">
        <p:scale>
          <a:sx n="117" d="100"/>
          <a:sy n="117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YUN XIAO" userId="cd493ef9-90d5-42dc-8e60-2d5fafd5c689" providerId="ADAL" clId="{02C0CFC7-BCEB-2340-B9E3-EAF84FC6FE9C}"/>
    <pc:docChg chg="undo redo custSel addSld delSld modSld sldOrd">
      <pc:chgData name="LINGYUN XIAO" userId="cd493ef9-90d5-42dc-8e60-2d5fafd5c689" providerId="ADAL" clId="{02C0CFC7-BCEB-2340-B9E3-EAF84FC6FE9C}" dt="2022-05-13T03:12:37.650" v="3400" actId="20577"/>
      <pc:docMkLst>
        <pc:docMk/>
      </pc:docMkLst>
      <pc:sldChg chg="del">
        <pc:chgData name="LINGYUN XIAO" userId="cd493ef9-90d5-42dc-8e60-2d5fafd5c689" providerId="ADAL" clId="{02C0CFC7-BCEB-2340-B9E3-EAF84FC6FE9C}" dt="2022-05-06T15:56:14.575" v="1011" actId="2696"/>
        <pc:sldMkLst>
          <pc:docMk/>
          <pc:sldMk cId="278288168" sldId="257"/>
        </pc:sldMkLst>
      </pc:sldChg>
      <pc:sldChg chg="del">
        <pc:chgData name="LINGYUN XIAO" userId="cd493ef9-90d5-42dc-8e60-2d5fafd5c689" providerId="ADAL" clId="{02C0CFC7-BCEB-2340-B9E3-EAF84FC6FE9C}" dt="2022-05-06T15:56:14.575" v="1011" actId="2696"/>
        <pc:sldMkLst>
          <pc:docMk/>
          <pc:sldMk cId="3067117508" sldId="258"/>
        </pc:sldMkLst>
      </pc:sldChg>
      <pc:sldChg chg="del">
        <pc:chgData name="LINGYUN XIAO" userId="cd493ef9-90d5-42dc-8e60-2d5fafd5c689" providerId="ADAL" clId="{02C0CFC7-BCEB-2340-B9E3-EAF84FC6FE9C}" dt="2022-05-06T15:56:14.575" v="1011" actId="2696"/>
        <pc:sldMkLst>
          <pc:docMk/>
          <pc:sldMk cId="1805527970" sldId="259"/>
        </pc:sldMkLst>
      </pc:sldChg>
      <pc:sldChg chg="del">
        <pc:chgData name="LINGYUN XIAO" userId="cd493ef9-90d5-42dc-8e60-2d5fafd5c689" providerId="ADAL" clId="{02C0CFC7-BCEB-2340-B9E3-EAF84FC6FE9C}" dt="2022-05-06T15:56:14.575" v="1011" actId="2696"/>
        <pc:sldMkLst>
          <pc:docMk/>
          <pc:sldMk cId="857588750" sldId="260"/>
        </pc:sldMkLst>
      </pc:sldChg>
      <pc:sldChg chg="del">
        <pc:chgData name="LINGYUN XIAO" userId="cd493ef9-90d5-42dc-8e60-2d5fafd5c689" providerId="ADAL" clId="{02C0CFC7-BCEB-2340-B9E3-EAF84FC6FE9C}" dt="2022-05-06T15:56:14.575" v="1011" actId="2696"/>
        <pc:sldMkLst>
          <pc:docMk/>
          <pc:sldMk cId="4015498116" sldId="261"/>
        </pc:sldMkLst>
      </pc:sldChg>
      <pc:sldChg chg="del">
        <pc:chgData name="LINGYUN XIAO" userId="cd493ef9-90d5-42dc-8e60-2d5fafd5c689" providerId="ADAL" clId="{02C0CFC7-BCEB-2340-B9E3-EAF84FC6FE9C}" dt="2022-05-06T15:56:14.575" v="1011" actId="2696"/>
        <pc:sldMkLst>
          <pc:docMk/>
          <pc:sldMk cId="1014678094" sldId="262"/>
        </pc:sldMkLst>
      </pc:sldChg>
      <pc:sldChg chg="modSp mod">
        <pc:chgData name="LINGYUN XIAO" userId="cd493ef9-90d5-42dc-8e60-2d5fafd5c689" providerId="ADAL" clId="{02C0CFC7-BCEB-2340-B9E3-EAF84FC6FE9C}" dt="2022-05-06T16:02:54.978" v="1040" actId="20577"/>
        <pc:sldMkLst>
          <pc:docMk/>
          <pc:sldMk cId="3541389697" sldId="264"/>
        </pc:sldMkLst>
        <pc:spChg chg="mod">
          <ac:chgData name="LINGYUN XIAO" userId="cd493ef9-90d5-42dc-8e60-2d5fafd5c689" providerId="ADAL" clId="{02C0CFC7-BCEB-2340-B9E3-EAF84FC6FE9C}" dt="2022-05-06T16:02:54.978" v="1040" actId="20577"/>
          <ac:spMkLst>
            <pc:docMk/>
            <pc:sldMk cId="3541389697" sldId="264"/>
            <ac:spMk id="3" creationId="{28AF5AA5-6B7D-494F-9865-F7AB9EBC7A3E}"/>
          </ac:spMkLst>
        </pc:spChg>
      </pc:sldChg>
      <pc:sldChg chg="addSp delSp modSp mod">
        <pc:chgData name="LINGYUN XIAO" userId="cd493ef9-90d5-42dc-8e60-2d5fafd5c689" providerId="ADAL" clId="{02C0CFC7-BCEB-2340-B9E3-EAF84FC6FE9C}" dt="2022-05-06T16:49:06.293" v="1493" actId="15174"/>
        <pc:sldMkLst>
          <pc:docMk/>
          <pc:sldMk cId="3797784787" sldId="265"/>
        </pc:sldMkLst>
        <pc:spChg chg="mod">
          <ac:chgData name="LINGYUN XIAO" userId="cd493ef9-90d5-42dc-8e60-2d5fafd5c689" providerId="ADAL" clId="{02C0CFC7-BCEB-2340-B9E3-EAF84FC6FE9C}" dt="2022-05-06T13:24:10.063" v="16" actId="20577"/>
          <ac:spMkLst>
            <pc:docMk/>
            <pc:sldMk cId="3797784787" sldId="265"/>
            <ac:spMk id="2" creationId="{BF63CC8B-20E3-8C44-ADE7-A3168ACD34D8}"/>
          </ac:spMkLst>
        </pc:spChg>
        <pc:spChg chg="del">
          <ac:chgData name="LINGYUN XIAO" userId="cd493ef9-90d5-42dc-8e60-2d5fafd5c689" providerId="ADAL" clId="{02C0CFC7-BCEB-2340-B9E3-EAF84FC6FE9C}" dt="2022-05-06T13:25:37.786" v="17" actId="1032"/>
          <ac:spMkLst>
            <pc:docMk/>
            <pc:sldMk cId="3797784787" sldId="265"/>
            <ac:spMk id="3" creationId="{12A98574-9742-9B47-94FA-808EF6C372CE}"/>
          </ac:spMkLst>
        </pc:spChg>
        <pc:spChg chg="add del mod topLvl">
          <ac:chgData name="LINGYUN XIAO" userId="cd493ef9-90d5-42dc-8e60-2d5fafd5c689" providerId="ADAL" clId="{02C0CFC7-BCEB-2340-B9E3-EAF84FC6FE9C}" dt="2022-05-06T16:47:36.751" v="1486" actId="478"/>
          <ac:spMkLst>
            <pc:docMk/>
            <pc:sldMk cId="3797784787" sldId="265"/>
            <ac:spMk id="7" creationId="{38A1E722-59DA-D2A4-5F91-0F3022212A4E}"/>
          </ac:spMkLst>
        </pc:spChg>
        <pc:spChg chg="add del mod topLvl">
          <ac:chgData name="LINGYUN XIAO" userId="cd493ef9-90d5-42dc-8e60-2d5fafd5c689" providerId="ADAL" clId="{02C0CFC7-BCEB-2340-B9E3-EAF84FC6FE9C}" dt="2022-05-06T16:47:35.099" v="1485" actId="478"/>
          <ac:spMkLst>
            <pc:docMk/>
            <pc:sldMk cId="3797784787" sldId="265"/>
            <ac:spMk id="8" creationId="{F5A8E1A9-B5FE-4B60-7B1B-6BDBA681DC5E}"/>
          </ac:spMkLst>
        </pc:spChg>
        <pc:grpChg chg="add del mod">
          <ac:chgData name="LINGYUN XIAO" userId="cd493ef9-90d5-42dc-8e60-2d5fafd5c689" providerId="ADAL" clId="{02C0CFC7-BCEB-2340-B9E3-EAF84FC6FE9C}" dt="2022-05-06T16:47:35.099" v="1485" actId="478"/>
          <ac:grpSpMkLst>
            <pc:docMk/>
            <pc:sldMk cId="3797784787" sldId="265"/>
            <ac:grpSpMk id="6" creationId="{4EE034AF-D8D6-3F7C-11E2-B725974B30A8}"/>
          </ac:grpSpMkLst>
        </pc:grpChg>
        <pc:graphicFrameChg chg="add mod modGraphic">
          <ac:chgData name="LINGYUN XIAO" userId="cd493ef9-90d5-42dc-8e60-2d5fafd5c689" providerId="ADAL" clId="{02C0CFC7-BCEB-2340-B9E3-EAF84FC6FE9C}" dt="2022-05-06T16:49:06.293" v="1493" actId="15174"/>
          <ac:graphicFrameMkLst>
            <pc:docMk/>
            <pc:sldMk cId="3797784787" sldId="265"/>
            <ac:graphicFrameMk id="5" creationId="{8079148C-6BA0-AADB-F7AA-DF76CF8948A1}"/>
          </ac:graphicFrameMkLst>
        </pc:graphicFrameChg>
      </pc:sldChg>
      <pc:sldChg chg="addSp delSp modSp add mod modClrScheme modShow chgLayout modNotesTx">
        <pc:chgData name="LINGYUN XIAO" userId="cd493ef9-90d5-42dc-8e60-2d5fafd5c689" providerId="ADAL" clId="{02C0CFC7-BCEB-2340-B9E3-EAF84FC6FE9C}" dt="2022-05-13T01:08:54.011" v="3359" actId="20577"/>
        <pc:sldMkLst>
          <pc:docMk/>
          <pc:sldMk cId="2681490320" sldId="268"/>
        </pc:sldMkLst>
        <pc:spChg chg="mod">
          <ac:chgData name="LINGYUN XIAO" userId="cd493ef9-90d5-42dc-8e60-2d5fafd5c689" providerId="ADAL" clId="{02C0CFC7-BCEB-2340-B9E3-EAF84FC6FE9C}" dt="2022-05-13T01:08:54.011" v="3359" actId="20577"/>
          <ac:spMkLst>
            <pc:docMk/>
            <pc:sldMk cId="2681490320" sldId="268"/>
            <ac:spMk id="2" creationId="{BF63CC8B-20E3-8C44-ADE7-A3168ACD34D8}"/>
          </ac:spMkLst>
        </pc:spChg>
        <pc:spChg chg="mod ord">
          <ac:chgData name="LINGYUN XIAO" userId="cd493ef9-90d5-42dc-8e60-2d5fafd5c689" providerId="ADAL" clId="{02C0CFC7-BCEB-2340-B9E3-EAF84FC6FE9C}" dt="2022-05-06T20:57:37.129" v="3161" actId="14100"/>
          <ac:spMkLst>
            <pc:docMk/>
            <pc:sldMk cId="2681490320" sldId="268"/>
            <ac:spMk id="4" creationId="{58C13DF1-F5BA-FD44-AB37-3592199D9BCB}"/>
          </ac:spMkLst>
        </pc:spChg>
        <pc:spChg chg="add del mod">
          <ac:chgData name="LINGYUN XIAO" userId="cd493ef9-90d5-42dc-8e60-2d5fafd5c689" providerId="ADAL" clId="{02C0CFC7-BCEB-2340-B9E3-EAF84FC6FE9C}" dt="2022-05-06T15:35:23.348" v="584" actId="931"/>
          <ac:spMkLst>
            <pc:docMk/>
            <pc:sldMk cId="2681490320" sldId="268"/>
            <ac:spMk id="6" creationId="{9ECDB5CE-31CE-5CF5-346E-72A6087E476D}"/>
          </ac:spMkLst>
        </pc:spChg>
        <pc:spChg chg="add mod">
          <ac:chgData name="LINGYUN XIAO" userId="cd493ef9-90d5-42dc-8e60-2d5fafd5c689" providerId="ADAL" clId="{02C0CFC7-BCEB-2340-B9E3-EAF84FC6FE9C}" dt="2022-05-06T15:55:22.658" v="1010" actId="1038"/>
          <ac:spMkLst>
            <pc:docMk/>
            <pc:sldMk cId="2681490320" sldId="268"/>
            <ac:spMk id="10" creationId="{2CA7F950-3F74-2F6C-37CC-D532F290FD06}"/>
          </ac:spMkLst>
        </pc:spChg>
        <pc:spChg chg="add mod">
          <ac:chgData name="LINGYUN XIAO" userId="cd493ef9-90d5-42dc-8e60-2d5fafd5c689" providerId="ADAL" clId="{02C0CFC7-BCEB-2340-B9E3-EAF84FC6FE9C}" dt="2022-05-06T18:33:20.444" v="2637" actId="207"/>
          <ac:spMkLst>
            <pc:docMk/>
            <pc:sldMk cId="2681490320" sldId="268"/>
            <ac:spMk id="12" creationId="{CD2B3A08-4DE2-56D1-EB67-3E099E0C15A4}"/>
          </ac:spMkLst>
        </pc:spChg>
        <pc:spChg chg="add del mod">
          <ac:chgData name="LINGYUN XIAO" userId="cd493ef9-90d5-42dc-8e60-2d5fafd5c689" providerId="ADAL" clId="{02C0CFC7-BCEB-2340-B9E3-EAF84FC6FE9C}" dt="2022-05-06T15:38:59.727" v="714" actId="1032"/>
          <ac:spMkLst>
            <pc:docMk/>
            <pc:sldMk cId="2681490320" sldId="268"/>
            <ac:spMk id="13" creationId="{C992E13E-C068-B0E1-3651-6BFB1C21B3E8}"/>
          </ac:spMkLst>
        </pc:spChg>
        <pc:spChg chg="add mod">
          <ac:chgData name="LINGYUN XIAO" userId="cd493ef9-90d5-42dc-8e60-2d5fafd5c689" providerId="ADAL" clId="{02C0CFC7-BCEB-2340-B9E3-EAF84FC6FE9C}" dt="2022-05-06T18:33:11.908" v="2636" actId="207"/>
          <ac:spMkLst>
            <pc:docMk/>
            <pc:sldMk cId="2681490320" sldId="268"/>
            <ac:spMk id="14" creationId="{F121A2AC-17E9-6926-6B95-94E233BB9CF0}"/>
          </ac:spMkLst>
        </pc:spChg>
        <pc:spChg chg="add del mod">
          <ac:chgData name="LINGYUN XIAO" userId="cd493ef9-90d5-42dc-8e60-2d5fafd5c689" providerId="ADAL" clId="{02C0CFC7-BCEB-2340-B9E3-EAF84FC6FE9C}" dt="2022-05-06T15:52:18.664" v="959" actId="478"/>
          <ac:spMkLst>
            <pc:docMk/>
            <pc:sldMk cId="2681490320" sldId="268"/>
            <ac:spMk id="15" creationId="{CE2CF9A4-40D8-F9B5-AB4F-D327DE04E621}"/>
          </ac:spMkLst>
        </pc:spChg>
        <pc:spChg chg="add mod">
          <ac:chgData name="LINGYUN XIAO" userId="cd493ef9-90d5-42dc-8e60-2d5fafd5c689" providerId="ADAL" clId="{02C0CFC7-BCEB-2340-B9E3-EAF84FC6FE9C}" dt="2022-05-06T18:33:24.872" v="2638" actId="207"/>
          <ac:spMkLst>
            <pc:docMk/>
            <pc:sldMk cId="2681490320" sldId="268"/>
            <ac:spMk id="16" creationId="{32718F8A-1411-0F8E-0DC8-42466969670C}"/>
          </ac:spMkLst>
        </pc:spChg>
        <pc:graphicFrameChg chg="del mod">
          <ac:chgData name="LINGYUN XIAO" userId="cd493ef9-90d5-42dc-8e60-2d5fafd5c689" providerId="ADAL" clId="{02C0CFC7-BCEB-2340-B9E3-EAF84FC6FE9C}" dt="2022-05-06T14:06:44.565" v="583" actId="478"/>
          <ac:graphicFrameMkLst>
            <pc:docMk/>
            <pc:sldMk cId="2681490320" sldId="268"/>
            <ac:graphicFrameMk id="5" creationId="{8079148C-6BA0-AADB-F7AA-DF76CF8948A1}"/>
          </ac:graphicFrameMkLst>
        </pc:graphicFrameChg>
        <pc:graphicFrameChg chg="add mod modGraphic">
          <ac:chgData name="LINGYUN XIAO" userId="cd493ef9-90d5-42dc-8e60-2d5fafd5c689" providerId="ADAL" clId="{02C0CFC7-BCEB-2340-B9E3-EAF84FC6FE9C}" dt="2022-05-06T15:55:12.811" v="1007" actId="14100"/>
          <ac:graphicFrameMkLst>
            <pc:docMk/>
            <pc:sldMk cId="2681490320" sldId="268"/>
            <ac:graphicFrameMk id="9" creationId="{935027E0-5B4B-7909-EFD9-270BEDBAA56D}"/>
          </ac:graphicFrameMkLst>
        </pc:graphicFrameChg>
        <pc:picChg chg="add mod">
          <ac:chgData name="LINGYUN XIAO" userId="cd493ef9-90d5-42dc-8e60-2d5fafd5c689" providerId="ADAL" clId="{02C0CFC7-BCEB-2340-B9E3-EAF84FC6FE9C}" dt="2022-05-06T15:45:06.080" v="837" actId="1076"/>
          <ac:picMkLst>
            <pc:docMk/>
            <pc:sldMk cId="2681490320" sldId="268"/>
            <ac:picMk id="8" creationId="{D82CDD73-1090-847C-5706-6B37DAC9FB84}"/>
          </ac:picMkLst>
        </pc:picChg>
      </pc:sldChg>
      <pc:sldChg chg="new del">
        <pc:chgData name="LINGYUN XIAO" userId="cd493ef9-90d5-42dc-8e60-2d5fafd5c689" providerId="ADAL" clId="{02C0CFC7-BCEB-2340-B9E3-EAF84FC6FE9C}" dt="2022-05-06T13:32:29.854" v="98" actId="2696"/>
        <pc:sldMkLst>
          <pc:docMk/>
          <pc:sldMk cId="3953385193" sldId="268"/>
        </pc:sldMkLst>
      </pc:sldChg>
      <pc:sldChg chg="addSp delSp modSp add mod modNotesTx">
        <pc:chgData name="LINGYUN XIAO" userId="cd493ef9-90d5-42dc-8e60-2d5fafd5c689" providerId="ADAL" clId="{02C0CFC7-BCEB-2340-B9E3-EAF84FC6FE9C}" dt="2022-05-13T01:05:04.187" v="3223" actId="20577"/>
        <pc:sldMkLst>
          <pc:docMk/>
          <pc:sldMk cId="3016913360" sldId="269"/>
        </pc:sldMkLst>
        <pc:spChg chg="mod">
          <ac:chgData name="LINGYUN XIAO" userId="cd493ef9-90d5-42dc-8e60-2d5fafd5c689" providerId="ADAL" clId="{02C0CFC7-BCEB-2340-B9E3-EAF84FC6FE9C}" dt="2022-05-06T16:39:15.654" v="1379" actId="20577"/>
          <ac:spMkLst>
            <pc:docMk/>
            <pc:sldMk cId="3016913360" sldId="269"/>
            <ac:spMk id="2" creationId="{BF63CC8B-20E3-8C44-ADE7-A3168ACD34D8}"/>
          </ac:spMkLst>
        </pc:spChg>
        <pc:graphicFrameChg chg="add del modGraphic">
          <ac:chgData name="LINGYUN XIAO" userId="cd493ef9-90d5-42dc-8e60-2d5fafd5c689" providerId="ADAL" clId="{02C0CFC7-BCEB-2340-B9E3-EAF84FC6FE9C}" dt="2022-05-06T16:43:18.706" v="1404" actId="478"/>
          <ac:graphicFrameMkLst>
            <pc:docMk/>
            <pc:sldMk cId="3016913360" sldId="269"/>
            <ac:graphicFrameMk id="3" creationId="{A6DA7FE0-CC89-6D14-00FA-69BA356DFAE6}"/>
          </ac:graphicFrameMkLst>
        </pc:graphicFrameChg>
        <pc:graphicFrameChg chg="mod">
          <ac:chgData name="LINGYUN XIAO" userId="cd493ef9-90d5-42dc-8e60-2d5fafd5c689" providerId="ADAL" clId="{02C0CFC7-BCEB-2340-B9E3-EAF84FC6FE9C}" dt="2022-05-06T18:46:46.462" v="2949" actId="20577"/>
          <ac:graphicFrameMkLst>
            <pc:docMk/>
            <pc:sldMk cId="3016913360" sldId="269"/>
            <ac:graphicFrameMk id="5" creationId="{8079148C-6BA0-AADB-F7AA-DF76CF8948A1}"/>
          </ac:graphicFrameMkLst>
        </pc:graphicFrameChg>
        <pc:graphicFrameChg chg="add mod modGraphic">
          <ac:chgData name="LINGYUN XIAO" userId="cd493ef9-90d5-42dc-8e60-2d5fafd5c689" providerId="ADAL" clId="{02C0CFC7-BCEB-2340-B9E3-EAF84FC6FE9C}" dt="2022-05-06T16:45:09.453" v="1446" actId="1076"/>
          <ac:graphicFrameMkLst>
            <pc:docMk/>
            <pc:sldMk cId="3016913360" sldId="269"/>
            <ac:graphicFrameMk id="6" creationId="{9416FDBF-6989-C2DB-F663-12ED71A4BD9E}"/>
          </ac:graphicFrameMkLst>
        </pc:graphicFrameChg>
      </pc:sldChg>
      <pc:sldChg chg="addSp delSp modSp new mod ord">
        <pc:chgData name="LINGYUN XIAO" userId="cd493ef9-90d5-42dc-8e60-2d5fafd5c689" providerId="ADAL" clId="{02C0CFC7-BCEB-2340-B9E3-EAF84FC6FE9C}" dt="2022-05-06T21:03:07.875" v="3222" actId="207"/>
        <pc:sldMkLst>
          <pc:docMk/>
          <pc:sldMk cId="3484991485" sldId="270"/>
        </pc:sldMkLst>
        <pc:spChg chg="mod">
          <ac:chgData name="LINGYUN XIAO" userId="cd493ef9-90d5-42dc-8e60-2d5fafd5c689" providerId="ADAL" clId="{02C0CFC7-BCEB-2340-B9E3-EAF84FC6FE9C}" dt="2022-05-06T16:03:10.544" v="1050" actId="20577"/>
          <ac:spMkLst>
            <pc:docMk/>
            <pc:sldMk cId="3484991485" sldId="270"/>
            <ac:spMk id="2" creationId="{4F06BA6F-CA70-6962-6642-2AFA3B31C760}"/>
          </ac:spMkLst>
        </pc:spChg>
        <pc:spChg chg="del">
          <ac:chgData name="LINGYUN XIAO" userId="cd493ef9-90d5-42dc-8e60-2d5fafd5c689" providerId="ADAL" clId="{02C0CFC7-BCEB-2340-B9E3-EAF84FC6FE9C}" dt="2022-05-06T16:04:05.741" v="1051" actId="1032"/>
          <ac:spMkLst>
            <pc:docMk/>
            <pc:sldMk cId="3484991485" sldId="270"/>
            <ac:spMk id="3" creationId="{DCC4590E-F3C6-2F65-B927-CC8B71CF224E}"/>
          </ac:spMkLst>
        </pc:spChg>
        <pc:spChg chg="mod">
          <ac:chgData name="LINGYUN XIAO" userId="cd493ef9-90d5-42dc-8e60-2d5fafd5c689" providerId="ADAL" clId="{02C0CFC7-BCEB-2340-B9E3-EAF84FC6FE9C}" dt="2022-05-06T16:20:39.682" v="1164" actId="20577"/>
          <ac:spMkLst>
            <pc:docMk/>
            <pc:sldMk cId="3484991485" sldId="270"/>
            <ac:spMk id="4" creationId="{F7BB6E02-AB16-E8E9-2D05-C90640F75321}"/>
          </ac:spMkLst>
        </pc:spChg>
        <pc:spChg chg="add mod">
          <ac:chgData name="LINGYUN XIAO" userId="cd493ef9-90d5-42dc-8e60-2d5fafd5c689" providerId="ADAL" clId="{02C0CFC7-BCEB-2340-B9E3-EAF84FC6FE9C}" dt="2022-05-06T21:03:05.818" v="3221" actId="207"/>
          <ac:spMkLst>
            <pc:docMk/>
            <pc:sldMk cId="3484991485" sldId="270"/>
            <ac:spMk id="10" creationId="{4F19B759-D766-466B-823A-36670E2942D0}"/>
          </ac:spMkLst>
        </pc:spChg>
        <pc:spChg chg="add mod">
          <ac:chgData name="LINGYUN XIAO" userId="cd493ef9-90d5-42dc-8e60-2d5fafd5c689" providerId="ADAL" clId="{02C0CFC7-BCEB-2340-B9E3-EAF84FC6FE9C}" dt="2022-05-06T21:03:05.818" v="3221" actId="207"/>
          <ac:spMkLst>
            <pc:docMk/>
            <pc:sldMk cId="3484991485" sldId="270"/>
            <ac:spMk id="11" creationId="{71797CB6-DB5D-EF0D-1FA7-6C6CEC4F22A3}"/>
          </ac:spMkLst>
        </pc:spChg>
        <pc:spChg chg="add mod">
          <ac:chgData name="LINGYUN XIAO" userId="cd493ef9-90d5-42dc-8e60-2d5fafd5c689" providerId="ADAL" clId="{02C0CFC7-BCEB-2340-B9E3-EAF84FC6FE9C}" dt="2022-05-06T21:03:07.875" v="3222" actId="207"/>
          <ac:spMkLst>
            <pc:docMk/>
            <pc:sldMk cId="3484991485" sldId="270"/>
            <ac:spMk id="13" creationId="{6172514F-3F6D-EC1E-202D-311966D1B73A}"/>
          </ac:spMkLst>
        </pc:spChg>
        <pc:spChg chg="add mod">
          <ac:chgData name="LINGYUN XIAO" userId="cd493ef9-90d5-42dc-8e60-2d5fafd5c689" providerId="ADAL" clId="{02C0CFC7-BCEB-2340-B9E3-EAF84FC6FE9C}" dt="2022-05-06T21:03:07.875" v="3222" actId="207"/>
          <ac:spMkLst>
            <pc:docMk/>
            <pc:sldMk cId="3484991485" sldId="270"/>
            <ac:spMk id="14" creationId="{D40C80C3-3446-3CA2-9647-D43ED235DC94}"/>
          </ac:spMkLst>
        </pc:spChg>
        <pc:grpChg chg="add mod">
          <ac:chgData name="LINGYUN XIAO" userId="cd493ef9-90d5-42dc-8e60-2d5fafd5c689" providerId="ADAL" clId="{02C0CFC7-BCEB-2340-B9E3-EAF84FC6FE9C}" dt="2022-05-06T21:03:05.818" v="3221" actId="207"/>
          <ac:grpSpMkLst>
            <pc:docMk/>
            <pc:sldMk cId="3484991485" sldId="270"/>
            <ac:grpSpMk id="9" creationId="{0B9A4293-540F-7FCB-1D7F-EAB1C7F56050}"/>
          </ac:grpSpMkLst>
        </pc:grpChg>
        <pc:grpChg chg="add mod">
          <ac:chgData name="LINGYUN XIAO" userId="cd493ef9-90d5-42dc-8e60-2d5fafd5c689" providerId="ADAL" clId="{02C0CFC7-BCEB-2340-B9E3-EAF84FC6FE9C}" dt="2022-05-06T21:03:07.875" v="3222" actId="207"/>
          <ac:grpSpMkLst>
            <pc:docMk/>
            <pc:sldMk cId="3484991485" sldId="270"/>
            <ac:grpSpMk id="12" creationId="{4B324DDA-2DA9-9738-5D34-133B420DB1D4}"/>
          </ac:grpSpMkLst>
        </pc:grpChg>
        <pc:graphicFrameChg chg="add mod modGraphic">
          <ac:chgData name="LINGYUN XIAO" userId="cd493ef9-90d5-42dc-8e60-2d5fafd5c689" providerId="ADAL" clId="{02C0CFC7-BCEB-2340-B9E3-EAF84FC6FE9C}" dt="2022-05-06T21:02:53.842" v="3220" actId="1076"/>
          <ac:graphicFrameMkLst>
            <pc:docMk/>
            <pc:sldMk cId="3484991485" sldId="270"/>
            <ac:graphicFrameMk id="5" creationId="{BE0913AD-9F97-86C2-0E65-51D56065D444}"/>
          </ac:graphicFrameMkLst>
        </pc:graphicFrameChg>
        <pc:graphicFrameChg chg="add mod">
          <ac:chgData name="LINGYUN XIAO" userId="cd493ef9-90d5-42dc-8e60-2d5fafd5c689" providerId="ADAL" clId="{02C0CFC7-BCEB-2340-B9E3-EAF84FC6FE9C}" dt="2022-05-06T16:49:21.752" v="1495" actId="15174"/>
          <ac:graphicFrameMkLst>
            <pc:docMk/>
            <pc:sldMk cId="3484991485" sldId="270"/>
            <ac:graphicFrameMk id="6" creationId="{AB048C1D-0FC7-E08E-70CD-1F9F5A115535}"/>
          </ac:graphicFrameMkLst>
        </pc:graphicFrameChg>
        <pc:graphicFrameChg chg="add mod">
          <ac:chgData name="LINGYUN XIAO" userId="cd493ef9-90d5-42dc-8e60-2d5fafd5c689" providerId="ADAL" clId="{02C0CFC7-BCEB-2340-B9E3-EAF84FC6FE9C}" dt="2022-05-06T16:22:37.964" v="1184" actId="15174"/>
          <ac:graphicFrameMkLst>
            <pc:docMk/>
            <pc:sldMk cId="3484991485" sldId="270"/>
            <ac:graphicFrameMk id="7" creationId="{2E5DA345-59F6-4A1A-BD55-ACDAE73F19BB}"/>
          </ac:graphicFrameMkLst>
        </pc:graphicFrameChg>
        <pc:graphicFrameChg chg="add del mod">
          <ac:chgData name="LINGYUN XIAO" userId="cd493ef9-90d5-42dc-8e60-2d5fafd5c689" providerId="ADAL" clId="{02C0CFC7-BCEB-2340-B9E3-EAF84FC6FE9C}" dt="2022-05-06T16:50:19.623" v="1499"/>
          <ac:graphicFrameMkLst>
            <pc:docMk/>
            <pc:sldMk cId="3484991485" sldId="270"/>
            <ac:graphicFrameMk id="8" creationId="{B817E9E0-5234-4AC6-92E6-B78595E49969}"/>
          </ac:graphicFrameMkLst>
        </pc:graphicFrameChg>
      </pc:sldChg>
      <pc:sldChg chg="addSp delSp modSp new mod modNotesTx">
        <pc:chgData name="LINGYUN XIAO" userId="cd493ef9-90d5-42dc-8e60-2d5fafd5c689" providerId="ADAL" clId="{02C0CFC7-BCEB-2340-B9E3-EAF84FC6FE9C}" dt="2022-05-06T18:49:47.562" v="3020" actId="20577"/>
        <pc:sldMkLst>
          <pc:docMk/>
          <pc:sldMk cId="2699442204" sldId="271"/>
        </pc:sldMkLst>
        <pc:spChg chg="mod">
          <ac:chgData name="LINGYUN XIAO" userId="cd493ef9-90d5-42dc-8e60-2d5fafd5c689" providerId="ADAL" clId="{02C0CFC7-BCEB-2340-B9E3-EAF84FC6FE9C}" dt="2022-05-06T17:11:18.943" v="1771" actId="20577"/>
          <ac:spMkLst>
            <pc:docMk/>
            <pc:sldMk cId="2699442204" sldId="271"/>
            <ac:spMk id="2" creationId="{74CBCF68-EE8B-3F1E-A9C3-B4F9CF67E573}"/>
          </ac:spMkLst>
        </pc:spChg>
        <pc:spChg chg="del">
          <ac:chgData name="LINGYUN XIAO" userId="cd493ef9-90d5-42dc-8e60-2d5fafd5c689" providerId="ADAL" clId="{02C0CFC7-BCEB-2340-B9E3-EAF84FC6FE9C}" dt="2022-05-06T16:46:01.988" v="1476" actId="1032"/>
          <ac:spMkLst>
            <pc:docMk/>
            <pc:sldMk cId="2699442204" sldId="271"/>
            <ac:spMk id="3" creationId="{CD0EF2FF-513D-25D5-CC43-2EE537B624F6}"/>
          </ac:spMkLst>
        </pc:spChg>
        <pc:spChg chg="mod">
          <ac:chgData name="LINGYUN XIAO" userId="cd493ef9-90d5-42dc-8e60-2d5fafd5c689" providerId="ADAL" clId="{02C0CFC7-BCEB-2340-B9E3-EAF84FC6FE9C}" dt="2022-05-06T17:02:33.591" v="1680" actId="20577"/>
          <ac:spMkLst>
            <pc:docMk/>
            <pc:sldMk cId="2699442204" sldId="271"/>
            <ac:spMk id="4" creationId="{E862C797-61C0-7A68-DCEB-C005CE6EE81E}"/>
          </ac:spMkLst>
        </pc:spChg>
        <pc:spChg chg="add del mod">
          <ac:chgData name="LINGYUN XIAO" userId="cd493ef9-90d5-42dc-8e60-2d5fafd5c689" providerId="ADAL" clId="{02C0CFC7-BCEB-2340-B9E3-EAF84FC6FE9C}" dt="2022-05-06T16:50:26.417" v="1501" actId="478"/>
          <ac:spMkLst>
            <pc:docMk/>
            <pc:sldMk cId="2699442204" sldId="271"/>
            <ac:spMk id="7" creationId="{04BAE4B4-6FCD-B169-91C6-E7EECDADF546}"/>
          </ac:spMkLst>
        </pc:spChg>
        <pc:spChg chg="add mod">
          <ac:chgData name="LINGYUN XIAO" userId="cd493ef9-90d5-42dc-8e60-2d5fafd5c689" providerId="ADAL" clId="{02C0CFC7-BCEB-2340-B9E3-EAF84FC6FE9C}" dt="2022-05-06T16:50:06.231" v="1497"/>
          <ac:spMkLst>
            <pc:docMk/>
            <pc:sldMk cId="2699442204" sldId="271"/>
            <ac:spMk id="9" creationId="{3F45D760-97EC-8831-FE37-75836E4E4D69}"/>
          </ac:spMkLst>
        </pc:spChg>
        <pc:spChg chg="add mod">
          <ac:chgData name="LINGYUN XIAO" userId="cd493ef9-90d5-42dc-8e60-2d5fafd5c689" providerId="ADAL" clId="{02C0CFC7-BCEB-2340-B9E3-EAF84FC6FE9C}" dt="2022-05-06T16:50:06.231" v="1497"/>
          <ac:spMkLst>
            <pc:docMk/>
            <pc:sldMk cId="2699442204" sldId="271"/>
            <ac:spMk id="10" creationId="{52D88827-16C4-CF67-B4B8-39830DE7895A}"/>
          </ac:spMkLst>
        </pc:spChg>
        <pc:spChg chg="add del mod">
          <ac:chgData name="LINGYUN XIAO" userId="cd493ef9-90d5-42dc-8e60-2d5fafd5c689" providerId="ADAL" clId="{02C0CFC7-BCEB-2340-B9E3-EAF84FC6FE9C}" dt="2022-05-06T17:12:35.024" v="1781" actId="767"/>
          <ac:spMkLst>
            <pc:docMk/>
            <pc:sldMk cId="2699442204" sldId="271"/>
            <ac:spMk id="18" creationId="{BA1DCABE-5162-82FC-AE15-495F42743BBC}"/>
          </ac:spMkLst>
        </pc:spChg>
        <pc:spChg chg="add mod">
          <ac:chgData name="LINGYUN XIAO" userId="cd493ef9-90d5-42dc-8e60-2d5fafd5c689" providerId="ADAL" clId="{02C0CFC7-BCEB-2340-B9E3-EAF84FC6FE9C}" dt="2022-05-06T18:15:00.431" v="2212" actId="20577"/>
          <ac:spMkLst>
            <pc:docMk/>
            <pc:sldMk cId="2699442204" sldId="271"/>
            <ac:spMk id="24" creationId="{A7E8A4A1-3344-DAB4-A5ED-CA23B502A972}"/>
          </ac:spMkLst>
        </pc:spChg>
        <pc:spChg chg="add mod">
          <ac:chgData name="LINGYUN XIAO" userId="cd493ef9-90d5-42dc-8e60-2d5fafd5c689" providerId="ADAL" clId="{02C0CFC7-BCEB-2340-B9E3-EAF84FC6FE9C}" dt="2022-05-06T18:16:08.485" v="2242" actId="16959"/>
          <ac:spMkLst>
            <pc:docMk/>
            <pc:sldMk cId="2699442204" sldId="271"/>
            <ac:spMk id="25" creationId="{09840BB3-39DF-992A-483E-3AE46EDCCEA0}"/>
          </ac:spMkLst>
        </pc:spChg>
        <pc:grpChg chg="add mod">
          <ac:chgData name="LINGYUN XIAO" userId="cd493ef9-90d5-42dc-8e60-2d5fafd5c689" providerId="ADAL" clId="{02C0CFC7-BCEB-2340-B9E3-EAF84FC6FE9C}" dt="2022-05-06T16:50:06.231" v="1497"/>
          <ac:grpSpMkLst>
            <pc:docMk/>
            <pc:sldMk cId="2699442204" sldId="271"/>
            <ac:grpSpMk id="8" creationId="{8DF8C18C-5D5D-B711-8261-D342713B9DF2}"/>
          </ac:grpSpMkLst>
        </pc:grpChg>
        <pc:graphicFrameChg chg="add del modGraphic">
          <ac:chgData name="LINGYUN XIAO" userId="cd493ef9-90d5-42dc-8e60-2d5fafd5c689" providerId="ADAL" clId="{02C0CFC7-BCEB-2340-B9E3-EAF84FC6FE9C}" dt="2022-05-06T16:46:07.760" v="1477" actId="478"/>
          <ac:graphicFrameMkLst>
            <pc:docMk/>
            <pc:sldMk cId="2699442204" sldId="271"/>
            <ac:graphicFrameMk id="5" creationId="{BF5D4ECA-9828-B0C0-5D16-F7398D93AF40}"/>
          </ac:graphicFrameMkLst>
        </pc:graphicFrameChg>
        <pc:graphicFrameChg chg="add mod">
          <ac:chgData name="LINGYUN XIAO" userId="cd493ef9-90d5-42dc-8e60-2d5fafd5c689" providerId="ADAL" clId="{02C0CFC7-BCEB-2340-B9E3-EAF84FC6FE9C}" dt="2022-05-06T17:11:25.520" v="1772" actId="14100"/>
          <ac:graphicFrameMkLst>
            <pc:docMk/>
            <pc:sldMk cId="2699442204" sldId="271"/>
            <ac:graphicFrameMk id="11" creationId="{1351F45F-7B04-B49A-542F-43CDD35DFA69}"/>
          </ac:graphicFrameMkLst>
        </pc:graphicFrameChg>
        <pc:graphicFrameChg chg="add del mod modGraphic">
          <ac:chgData name="LINGYUN XIAO" userId="cd493ef9-90d5-42dc-8e60-2d5fafd5c689" providerId="ADAL" clId="{02C0CFC7-BCEB-2340-B9E3-EAF84FC6FE9C}" dt="2022-05-06T17:08:47.938" v="1746" actId="478"/>
          <ac:graphicFrameMkLst>
            <pc:docMk/>
            <pc:sldMk cId="2699442204" sldId="271"/>
            <ac:graphicFrameMk id="12" creationId="{78A1BFC7-41D1-8A9B-0837-55A986F3A8CE}"/>
          </ac:graphicFrameMkLst>
        </pc:graphicFrameChg>
        <pc:graphicFrameChg chg="add del modGraphic">
          <ac:chgData name="LINGYUN XIAO" userId="cd493ef9-90d5-42dc-8e60-2d5fafd5c689" providerId="ADAL" clId="{02C0CFC7-BCEB-2340-B9E3-EAF84FC6FE9C}" dt="2022-05-06T17:12:29.856" v="1779" actId="1032"/>
          <ac:graphicFrameMkLst>
            <pc:docMk/>
            <pc:sldMk cId="2699442204" sldId="271"/>
            <ac:graphicFrameMk id="17" creationId="{4B2204DD-9B49-5F5B-B6FD-2FB0684B2835}"/>
          </ac:graphicFrameMkLst>
        </pc:graphicFrameChg>
        <pc:graphicFrameChg chg="add mod modGraphic">
          <ac:chgData name="LINGYUN XIAO" userId="cd493ef9-90d5-42dc-8e60-2d5fafd5c689" providerId="ADAL" clId="{02C0CFC7-BCEB-2340-B9E3-EAF84FC6FE9C}" dt="2022-05-06T18:16:27.106" v="2244" actId="115"/>
          <ac:graphicFrameMkLst>
            <pc:docMk/>
            <pc:sldMk cId="2699442204" sldId="271"/>
            <ac:graphicFrameMk id="19" creationId="{A36F23D5-92DC-C349-803A-A0641A79D1F9}"/>
          </ac:graphicFrameMkLst>
        </pc:graphicFrameChg>
        <pc:picChg chg="add del mod modCrop">
          <ac:chgData name="LINGYUN XIAO" userId="cd493ef9-90d5-42dc-8e60-2d5fafd5c689" providerId="ADAL" clId="{02C0CFC7-BCEB-2340-B9E3-EAF84FC6FE9C}" dt="2022-05-06T17:14:51.376" v="1842" actId="478"/>
          <ac:picMkLst>
            <pc:docMk/>
            <pc:sldMk cId="2699442204" sldId="271"/>
            <ac:picMk id="14" creationId="{FF331432-3419-AB59-F906-75BDB1DF56D4}"/>
          </ac:picMkLst>
        </pc:picChg>
        <pc:picChg chg="add del mod modCrop">
          <ac:chgData name="LINGYUN XIAO" userId="cd493ef9-90d5-42dc-8e60-2d5fafd5c689" providerId="ADAL" clId="{02C0CFC7-BCEB-2340-B9E3-EAF84FC6FE9C}" dt="2022-05-06T17:15:38.337" v="1847" actId="478"/>
          <ac:picMkLst>
            <pc:docMk/>
            <pc:sldMk cId="2699442204" sldId="271"/>
            <ac:picMk id="16" creationId="{2E443DA4-C2C7-CE1A-B11F-C67028CFD105}"/>
          </ac:picMkLst>
        </pc:picChg>
        <pc:picChg chg="add mod modCrop">
          <ac:chgData name="LINGYUN XIAO" userId="cd493ef9-90d5-42dc-8e60-2d5fafd5c689" providerId="ADAL" clId="{02C0CFC7-BCEB-2340-B9E3-EAF84FC6FE9C}" dt="2022-05-06T17:28:39.514" v="1995" actId="1035"/>
          <ac:picMkLst>
            <pc:docMk/>
            <pc:sldMk cId="2699442204" sldId="271"/>
            <ac:picMk id="21" creationId="{52BAC1BA-49D8-87BA-DA47-296E4DCE5D3A}"/>
          </ac:picMkLst>
        </pc:picChg>
        <pc:picChg chg="add mod modCrop">
          <ac:chgData name="LINGYUN XIAO" userId="cd493ef9-90d5-42dc-8e60-2d5fafd5c689" providerId="ADAL" clId="{02C0CFC7-BCEB-2340-B9E3-EAF84FC6FE9C}" dt="2022-05-06T17:19:48.953" v="1931" actId="1076"/>
          <ac:picMkLst>
            <pc:docMk/>
            <pc:sldMk cId="2699442204" sldId="271"/>
            <ac:picMk id="23" creationId="{58F39098-0CAF-8714-24C1-55F2627FECC3}"/>
          </ac:picMkLst>
        </pc:picChg>
      </pc:sldChg>
      <pc:sldChg chg="new del">
        <pc:chgData name="LINGYUN XIAO" userId="cd493ef9-90d5-42dc-8e60-2d5fafd5c689" providerId="ADAL" clId="{02C0CFC7-BCEB-2340-B9E3-EAF84FC6FE9C}" dt="2022-05-06T16:39:15.731" v="1380" actId="680"/>
        <pc:sldMkLst>
          <pc:docMk/>
          <pc:sldMk cId="3113261443" sldId="271"/>
        </pc:sldMkLst>
      </pc:sldChg>
      <pc:sldChg chg="addSp delSp modSp new mod modNotesTx">
        <pc:chgData name="LINGYUN XIAO" userId="cd493ef9-90d5-42dc-8e60-2d5fafd5c689" providerId="ADAL" clId="{02C0CFC7-BCEB-2340-B9E3-EAF84FC6FE9C}" dt="2022-05-13T03:12:31.195" v="3399" actId="20577"/>
        <pc:sldMkLst>
          <pc:docMk/>
          <pc:sldMk cId="3333219200" sldId="272"/>
        </pc:sldMkLst>
        <pc:spChg chg="mod">
          <ac:chgData name="LINGYUN XIAO" userId="cd493ef9-90d5-42dc-8e60-2d5fafd5c689" providerId="ADAL" clId="{02C0CFC7-BCEB-2340-B9E3-EAF84FC6FE9C}" dt="2022-05-13T03:12:31.195" v="3399" actId="20577"/>
          <ac:spMkLst>
            <pc:docMk/>
            <pc:sldMk cId="3333219200" sldId="272"/>
            <ac:spMk id="2" creationId="{4595D308-8B9C-3242-7A1C-06ED4BEC5A3E}"/>
          </ac:spMkLst>
        </pc:spChg>
        <pc:spChg chg="del">
          <ac:chgData name="LINGYUN XIAO" userId="cd493ef9-90d5-42dc-8e60-2d5fafd5c689" providerId="ADAL" clId="{02C0CFC7-BCEB-2340-B9E3-EAF84FC6FE9C}" dt="2022-05-06T16:56:17.849" v="1631"/>
          <ac:spMkLst>
            <pc:docMk/>
            <pc:sldMk cId="3333219200" sldId="272"/>
            <ac:spMk id="3" creationId="{719138BD-0831-C755-7910-2FBC0F5EF209}"/>
          </ac:spMkLst>
        </pc:spChg>
        <pc:spChg chg="mod">
          <ac:chgData name="LINGYUN XIAO" userId="cd493ef9-90d5-42dc-8e60-2d5fafd5c689" providerId="ADAL" clId="{02C0CFC7-BCEB-2340-B9E3-EAF84FC6FE9C}" dt="2022-05-06T20:57:23.894" v="3160" actId="14100"/>
          <ac:spMkLst>
            <pc:docMk/>
            <pc:sldMk cId="3333219200" sldId="272"/>
            <ac:spMk id="4" creationId="{82E2FDF4-8B93-763F-DF04-5EEA461D2EFB}"/>
          </ac:spMkLst>
        </pc:spChg>
        <pc:spChg chg="mod">
          <ac:chgData name="LINGYUN XIAO" userId="cd493ef9-90d5-42dc-8e60-2d5fafd5c689" providerId="ADAL" clId="{02C0CFC7-BCEB-2340-B9E3-EAF84FC6FE9C}" dt="2022-05-13T02:48:38.996" v="3364" actId="20577"/>
          <ac:spMkLst>
            <pc:docMk/>
            <pc:sldMk cId="3333219200" sldId="272"/>
            <ac:spMk id="5" creationId="{C212A264-FA62-0650-F4D8-6F6A782636F8}"/>
          </ac:spMkLst>
        </pc:spChg>
        <pc:spChg chg="add del mod">
          <ac:chgData name="LINGYUN XIAO" userId="cd493ef9-90d5-42dc-8e60-2d5fafd5c689" providerId="ADAL" clId="{02C0CFC7-BCEB-2340-B9E3-EAF84FC6FE9C}" dt="2022-05-06T16:55:50.139" v="1623"/>
          <ac:spMkLst>
            <pc:docMk/>
            <pc:sldMk cId="3333219200" sldId="272"/>
            <ac:spMk id="6" creationId="{B654B97A-AC15-C255-CB78-2DC3A303818C}"/>
          </ac:spMkLst>
        </pc:spChg>
        <pc:graphicFrameChg chg="add del mod">
          <ac:chgData name="LINGYUN XIAO" userId="cd493ef9-90d5-42dc-8e60-2d5fafd5c689" providerId="ADAL" clId="{02C0CFC7-BCEB-2340-B9E3-EAF84FC6FE9C}" dt="2022-05-06T16:55:50.139" v="1623"/>
          <ac:graphicFrameMkLst>
            <pc:docMk/>
            <pc:sldMk cId="3333219200" sldId="272"/>
            <ac:graphicFrameMk id="7" creationId="{915A2DA9-DCF0-112B-88EF-B740271FD993}"/>
          </ac:graphicFrameMkLst>
        </pc:graphicFrameChg>
        <pc:graphicFrameChg chg="add mod">
          <ac:chgData name="LINGYUN XIAO" userId="cd493ef9-90d5-42dc-8e60-2d5fafd5c689" providerId="ADAL" clId="{02C0CFC7-BCEB-2340-B9E3-EAF84FC6FE9C}" dt="2022-05-06T18:27:11.299" v="2595" actId="1076"/>
          <ac:graphicFrameMkLst>
            <pc:docMk/>
            <pc:sldMk cId="3333219200" sldId="272"/>
            <ac:graphicFrameMk id="8" creationId="{80DE16DE-C0FA-D274-E672-77B502D3A3D2}"/>
          </ac:graphicFrameMkLst>
        </pc:graphicFrameChg>
      </pc:sldChg>
      <pc:sldChg chg="addSp delSp modSp new mod modNotesTx">
        <pc:chgData name="LINGYUN XIAO" userId="cd493ef9-90d5-42dc-8e60-2d5fafd5c689" providerId="ADAL" clId="{02C0CFC7-BCEB-2340-B9E3-EAF84FC6FE9C}" dt="2022-05-13T03:12:37.650" v="3400" actId="20577"/>
        <pc:sldMkLst>
          <pc:docMk/>
          <pc:sldMk cId="2140545069" sldId="273"/>
        </pc:sldMkLst>
        <pc:spChg chg="mod">
          <ac:chgData name="LINGYUN XIAO" userId="cd493ef9-90d5-42dc-8e60-2d5fafd5c689" providerId="ADAL" clId="{02C0CFC7-BCEB-2340-B9E3-EAF84FC6FE9C}" dt="2022-05-13T03:12:25.787" v="3382" actId="20577"/>
          <ac:spMkLst>
            <pc:docMk/>
            <pc:sldMk cId="2140545069" sldId="273"/>
            <ac:spMk id="2" creationId="{39AEB18E-C6A4-1BED-308B-BDAF766FB398}"/>
          </ac:spMkLst>
        </pc:spChg>
        <pc:spChg chg="del">
          <ac:chgData name="LINGYUN XIAO" userId="cd493ef9-90d5-42dc-8e60-2d5fafd5c689" providerId="ADAL" clId="{02C0CFC7-BCEB-2340-B9E3-EAF84FC6FE9C}" dt="2022-05-06T17:34:52.175" v="2062"/>
          <ac:spMkLst>
            <pc:docMk/>
            <pc:sldMk cId="2140545069" sldId="273"/>
            <ac:spMk id="3" creationId="{8C98D65D-1DFA-9B8D-3F2C-09D057D16BBD}"/>
          </ac:spMkLst>
        </pc:spChg>
        <pc:spChg chg="mod">
          <ac:chgData name="LINGYUN XIAO" userId="cd493ef9-90d5-42dc-8e60-2d5fafd5c689" providerId="ADAL" clId="{02C0CFC7-BCEB-2340-B9E3-EAF84FC6FE9C}" dt="2022-05-06T17:35:20.179" v="2089" actId="20577"/>
          <ac:spMkLst>
            <pc:docMk/>
            <pc:sldMk cId="2140545069" sldId="273"/>
            <ac:spMk id="4" creationId="{573BD690-7BEB-CB76-CF45-EB115CDA45C3}"/>
          </ac:spMkLst>
        </pc:spChg>
        <pc:spChg chg="del">
          <ac:chgData name="LINGYUN XIAO" userId="cd493ef9-90d5-42dc-8e60-2d5fafd5c689" providerId="ADAL" clId="{02C0CFC7-BCEB-2340-B9E3-EAF84FC6FE9C}" dt="2022-05-06T17:34:56.550" v="2063"/>
          <ac:spMkLst>
            <pc:docMk/>
            <pc:sldMk cId="2140545069" sldId="273"/>
            <ac:spMk id="5" creationId="{D62CDEA8-29E0-CC46-C5B7-89157EA55708}"/>
          </ac:spMkLst>
        </pc:spChg>
        <pc:spChg chg="add del mod">
          <ac:chgData name="LINGYUN XIAO" userId="cd493ef9-90d5-42dc-8e60-2d5fafd5c689" providerId="ADAL" clId="{02C0CFC7-BCEB-2340-B9E3-EAF84FC6FE9C}" dt="2022-05-06T18:19:44.353" v="2267" actId="478"/>
          <ac:spMkLst>
            <pc:docMk/>
            <pc:sldMk cId="2140545069" sldId="273"/>
            <ac:spMk id="8" creationId="{1D710DB0-62E5-F68C-99E3-5C0D6311DD2D}"/>
          </ac:spMkLst>
        </pc:spChg>
        <pc:spChg chg="add mod">
          <ac:chgData name="LINGYUN XIAO" userId="cd493ef9-90d5-42dc-8e60-2d5fafd5c689" providerId="ADAL" clId="{02C0CFC7-BCEB-2340-B9E3-EAF84FC6FE9C}" dt="2022-05-06T18:19:44.774" v="2268"/>
          <ac:spMkLst>
            <pc:docMk/>
            <pc:sldMk cId="2140545069" sldId="273"/>
            <ac:spMk id="10" creationId="{1AB5A8C9-625D-048A-8F32-9EE7281D095D}"/>
          </ac:spMkLst>
        </pc:spChg>
        <pc:spChg chg="mod">
          <ac:chgData name="LINGYUN XIAO" userId="cd493ef9-90d5-42dc-8e60-2d5fafd5c689" providerId="ADAL" clId="{02C0CFC7-BCEB-2340-B9E3-EAF84FC6FE9C}" dt="2022-05-13T01:07:35.699" v="3248"/>
          <ac:spMkLst>
            <pc:docMk/>
            <pc:sldMk cId="2140545069" sldId="273"/>
            <ac:spMk id="10" creationId="{CD0AA058-C87E-F9F5-2CF8-108DD6B75386}"/>
          </ac:spMkLst>
        </pc:spChg>
        <pc:spChg chg="mod">
          <ac:chgData name="LINGYUN XIAO" userId="cd493ef9-90d5-42dc-8e60-2d5fafd5c689" providerId="ADAL" clId="{02C0CFC7-BCEB-2340-B9E3-EAF84FC6FE9C}" dt="2022-05-13T03:12:37.650" v="3400" actId="20577"/>
          <ac:spMkLst>
            <pc:docMk/>
            <pc:sldMk cId="2140545069" sldId="273"/>
            <ac:spMk id="11" creationId="{0AC253E8-C199-BD43-B753-47F2C1F99B61}"/>
          </ac:spMkLst>
        </pc:spChg>
        <pc:spChg chg="add mod">
          <ac:chgData name="LINGYUN XIAO" userId="cd493ef9-90d5-42dc-8e60-2d5fafd5c689" providerId="ADAL" clId="{02C0CFC7-BCEB-2340-B9E3-EAF84FC6FE9C}" dt="2022-05-06T18:19:53.272" v="2272" actId="1076"/>
          <ac:spMkLst>
            <pc:docMk/>
            <pc:sldMk cId="2140545069" sldId="273"/>
            <ac:spMk id="11" creationId="{D7406295-5911-0960-5C63-742030F862BB}"/>
          </ac:spMkLst>
        </pc:spChg>
        <pc:spChg chg="add mod">
          <ac:chgData name="LINGYUN XIAO" userId="cd493ef9-90d5-42dc-8e60-2d5fafd5c689" providerId="ADAL" clId="{02C0CFC7-BCEB-2340-B9E3-EAF84FC6FE9C}" dt="2022-05-06T18:20:01.867" v="2274"/>
          <ac:spMkLst>
            <pc:docMk/>
            <pc:sldMk cId="2140545069" sldId="273"/>
            <ac:spMk id="13" creationId="{8E7477B0-E15E-280F-9011-7CC4511AD5C6}"/>
          </ac:spMkLst>
        </pc:spChg>
        <pc:spChg chg="add mod">
          <ac:chgData name="LINGYUN XIAO" userId="cd493ef9-90d5-42dc-8e60-2d5fafd5c689" providerId="ADAL" clId="{02C0CFC7-BCEB-2340-B9E3-EAF84FC6FE9C}" dt="2022-05-13T03:12:21.321" v="3367" actId="20577"/>
          <ac:spMkLst>
            <pc:docMk/>
            <pc:sldMk cId="2140545069" sldId="273"/>
            <ac:spMk id="14" creationId="{4402B044-B98A-5211-D17B-24D2D7A4747B}"/>
          </ac:spMkLst>
        </pc:spChg>
        <pc:spChg chg="add del mod">
          <ac:chgData name="LINGYUN XIAO" userId="cd493ef9-90d5-42dc-8e60-2d5fafd5c689" providerId="ADAL" clId="{02C0CFC7-BCEB-2340-B9E3-EAF84FC6FE9C}" dt="2022-05-06T20:43:26.797" v="3094" actId="478"/>
          <ac:spMkLst>
            <pc:docMk/>
            <pc:sldMk cId="2140545069" sldId="273"/>
            <ac:spMk id="16" creationId="{F8BE19BC-6839-DE74-5F3E-0D5E2A5D5EE7}"/>
          </ac:spMkLst>
        </pc:spChg>
        <pc:grpChg chg="add del mod">
          <ac:chgData name="LINGYUN XIAO" userId="cd493ef9-90d5-42dc-8e60-2d5fafd5c689" providerId="ADAL" clId="{02C0CFC7-BCEB-2340-B9E3-EAF84FC6FE9C}" dt="2022-05-06T20:43:23.718" v="3092" actId="478"/>
          <ac:grpSpMkLst>
            <pc:docMk/>
            <pc:sldMk cId="2140545069" sldId="273"/>
            <ac:grpSpMk id="9" creationId="{C2DD0C58-DA63-CF3C-CBDE-184D4B91CF4F}"/>
          </ac:grpSpMkLst>
        </pc:grpChg>
        <pc:grpChg chg="add mod">
          <ac:chgData name="LINGYUN XIAO" userId="cd493ef9-90d5-42dc-8e60-2d5fafd5c689" providerId="ADAL" clId="{02C0CFC7-BCEB-2340-B9E3-EAF84FC6FE9C}" dt="2022-05-13T01:07:50.257" v="3251" actId="1076"/>
          <ac:grpSpMkLst>
            <pc:docMk/>
            <pc:sldMk cId="2140545069" sldId="273"/>
            <ac:grpSpMk id="9" creationId="{CFA0ACA7-B42E-B5F6-EF0C-6119E9DCC2C2}"/>
          </ac:grpSpMkLst>
        </pc:grpChg>
        <pc:grpChg chg="add mod">
          <ac:chgData name="LINGYUN XIAO" userId="cd493ef9-90d5-42dc-8e60-2d5fafd5c689" providerId="ADAL" clId="{02C0CFC7-BCEB-2340-B9E3-EAF84FC6FE9C}" dt="2022-05-13T03:12:18.855" v="3366" actId="1076"/>
          <ac:grpSpMkLst>
            <pc:docMk/>
            <pc:sldMk cId="2140545069" sldId="273"/>
            <ac:grpSpMk id="12" creationId="{3680817E-050B-AC53-B273-A5D056E12CB1}"/>
          </ac:grpSpMkLst>
        </pc:grpChg>
        <pc:picChg chg="add del mod">
          <ac:chgData name="LINGYUN XIAO" userId="cd493ef9-90d5-42dc-8e60-2d5fafd5c689" providerId="ADAL" clId="{02C0CFC7-BCEB-2340-B9E3-EAF84FC6FE9C}" dt="2022-05-06T20:43:24.931" v="3093" actId="478"/>
          <ac:picMkLst>
            <pc:docMk/>
            <pc:sldMk cId="2140545069" sldId="273"/>
            <ac:picMk id="6" creationId="{1FE41BF0-94A6-E254-16C1-7710832EF4BC}"/>
          </ac:picMkLst>
        </pc:picChg>
        <pc:picChg chg="add mod">
          <ac:chgData name="LINGYUN XIAO" userId="cd493ef9-90d5-42dc-8e60-2d5fafd5c689" providerId="ADAL" clId="{02C0CFC7-BCEB-2340-B9E3-EAF84FC6FE9C}" dt="2022-05-13T01:07:34.289" v="3247" actId="1076"/>
          <ac:picMkLst>
            <pc:docMk/>
            <pc:sldMk cId="2140545069" sldId="273"/>
            <ac:picMk id="7" creationId="{56EF8EBC-F143-6C9E-231E-83C74F3D778F}"/>
          </ac:picMkLst>
        </pc:picChg>
        <pc:picChg chg="add mod">
          <ac:chgData name="LINGYUN XIAO" userId="cd493ef9-90d5-42dc-8e60-2d5fafd5c689" providerId="ADAL" clId="{02C0CFC7-BCEB-2340-B9E3-EAF84FC6FE9C}" dt="2022-05-13T01:08:18.914" v="3296" actId="14826"/>
          <ac:picMkLst>
            <pc:docMk/>
            <pc:sldMk cId="2140545069" sldId="273"/>
            <ac:picMk id="8" creationId="{A6D6FA4F-6BEB-D739-67AE-517AAAF742F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zh-CN" sz="1800" dirty="0"/>
              <a:t>Balanced Score of different methods</a:t>
            </a:r>
            <a:endParaRPr lang="zh-CN" altLang="en-US" sz="1800" dirty="0"/>
          </a:p>
        </c:rich>
      </c:tx>
      <c:layout>
        <c:manualLayout>
          <c:xMode val="edge"/>
          <c:yMode val="edge"/>
          <c:x val="0.12948924731182795"/>
          <c:y val="2.185792349726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adjustments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LG+CT</c:v>
                </c:pt>
                <c:pt idx="1">
                  <c:v>NN +CT</c:v>
                </c:pt>
                <c:pt idx="2">
                  <c:v>LG+CT+Clinical</c:v>
                </c:pt>
                <c:pt idx="3">
                  <c:v>NN+CT+Clinical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50</c:v>
                </c:pt>
                <c:pt idx="2">
                  <c:v>54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5C-174F-84B1-16DB5F99AD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Oversample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LG+CT</c:v>
                </c:pt>
                <c:pt idx="1">
                  <c:v>NN +CT</c:v>
                </c:pt>
                <c:pt idx="2">
                  <c:v>LG+CT+Clinical</c:v>
                </c:pt>
                <c:pt idx="3">
                  <c:v>NN+CT+Clinical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63</c:v>
                </c:pt>
                <c:pt idx="2">
                  <c:v>73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5C-174F-84B1-16DB5F99AD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Undersample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LG+CT</c:v>
                </c:pt>
                <c:pt idx="1">
                  <c:v>NN +CT</c:v>
                </c:pt>
                <c:pt idx="2">
                  <c:v>LG+CT+Clinical</c:v>
                </c:pt>
                <c:pt idx="3">
                  <c:v>NN+CT+Clinical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62</c:v>
                </c:pt>
                <c:pt idx="2">
                  <c:v>72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5C-174F-84B1-16DB5F99AD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Focal loss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LG+CT</c:v>
                </c:pt>
                <c:pt idx="1">
                  <c:v>NN +CT</c:v>
                </c:pt>
                <c:pt idx="2">
                  <c:v>LG+CT+Clinical</c:v>
                </c:pt>
                <c:pt idx="3">
                  <c:v>NN+CT+Clinical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1">
                  <c:v>63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5C-174F-84B1-16DB5F99AD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9053871"/>
        <c:axId val="939171887"/>
      </c:barChart>
      <c:catAx>
        <c:axId val="93905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171887"/>
        <c:crosses val="autoZero"/>
        <c:auto val="1"/>
        <c:lblAlgn val="ctr"/>
        <c:lblOffset val="100"/>
        <c:noMultiLvlLbl val="0"/>
      </c:catAx>
      <c:valAx>
        <c:axId val="93917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05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6CB7F-C66F-6744-A1EA-2ED611F42847}" type="doc">
      <dgm:prSet loTypeId="urn:microsoft.com/office/officeart/2005/8/layout/StepDownProcess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DBA85-0F7B-A147-A61A-1FE3BC0B47D3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CT data</a:t>
          </a:r>
        </a:p>
      </dgm:t>
    </dgm:pt>
    <dgm:pt modelId="{88CC6C00-0AA2-D04C-A050-864878C7A8A7}" type="parTrans" cxnId="{9533AD4D-5B2F-5645-A959-E101E1B81195}">
      <dgm:prSet/>
      <dgm:spPr/>
      <dgm:t>
        <a:bodyPr/>
        <a:lstStyle/>
        <a:p>
          <a:endParaRPr lang="en-US"/>
        </a:p>
      </dgm:t>
    </dgm:pt>
    <dgm:pt modelId="{4A313F30-5F06-C542-972F-2A16062316E0}" type="sibTrans" cxnId="{9533AD4D-5B2F-5645-A959-E101E1B81195}">
      <dgm:prSet/>
      <dgm:spPr/>
      <dgm:t>
        <a:bodyPr/>
        <a:lstStyle/>
        <a:p>
          <a:endParaRPr lang="en-US"/>
        </a:p>
      </dgm:t>
    </dgm:pt>
    <dgm:pt modelId="{40E6089D-BAC4-0E46-BD9B-511178F21055}">
      <dgm:prSet phldrT="[Text]"/>
      <dgm:spPr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Clinical Outcomes</a:t>
          </a:r>
        </a:p>
      </dgm:t>
    </dgm:pt>
    <dgm:pt modelId="{439ED001-5C66-D549-A919-818388A4BADC}" type="parTrans" cxnId="{A06190D5-4760-D74E-9682-87B0F738A81A}">
      <dgm:prSet/>
      <dgm:spPr/>
      <dgm:t>
        <a:bodyPr/>
        <a:lstStyle/>
        <a:p>
          <a:endParaRPr lang="en-US"/>
        </a:p>
      </dgm:t>
    </dgm:pt>
    <dgm:pt modelId="{6A8B5FE9-C488-EA4D-B1DB-613296EFD888}" type="sibTrans" cxnId="{A06190D5-4760-D74E-9682-87B0F738A81A}">
      <dgm:prSet/>
      <dgm:spPr/>
      <dgm:t>
        <a:bodyPr/>
        <a:lstStyle/>
        <a:p>
          <a:endParaRPr lang="en-US"/>
        </a:p>
      </dgm:t>
    </dgm:pt>
    <dgm:pt modelId="{6A15ABF6-213E-FB49-9CE3-878B81486708}" type="pres">
      <dgm:prSet presAssocID="{68A6CB7F-C66F-6744-A1EA-2ED611F42847}" presName="rootnode" presStyleCnt="0">
        <dgm:presLayoutVars>
          <dgm:chMax/>
          <dgm:chPref/>
          <dgm:dir/>
          <dgm:animLvl val="lvl"/>
        </dgm:presLayoutVars>
      </dgm:prSet>
      <dgm:spPr/>
    </dgm:pt>
    <dgm:pt modelId="{173E878D-1D0F-374A-83F2-0E186B53A8DE}" type="pres">
      <dgm:prSet presAssocID="{88EDBA85-0F7B-A147-A61A-1FE3BC0B47D3}" presName="composite" presStyleCnt="0"/>
      <dgm:spPr/>
    </dgm:pt>
    <dgm:pt modelId="{D2FA7923-DAF9-7846-9D93-1DA5ADDAA2B9}" type="pres">
      <dgm:prSet presAssocID="{88EDBA85-0F7B-A147-A61A-1FE3BC0B47D3}" presName="bentUpArrow1" presStyleLbl="alignImgPlace1" presStyleIdx="0" presStyleCnt="1" custLinFactNeighborX="-2214" custLinFactNeighborY="11866"/>
      <dgm:spPr/>
    </dgm:pt>
    <dgm:pt modelId="{018BB5BF-F870-BE46-A9C9-62704C47E7E2}" type="pres">
      <dgm:prSet presAssocID="{88EDBA85-0F7B-A147-A61A-1FE3BC0B47D3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68FD54AC-2506-0F48-874C-B678DF05427A}" type="pres">
      <dgm:prSet presAssocID="{88EDBA85-0F7B-A147-A61A-1FE3BC0B47D3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29F6CE1-9066-6341-883A-3B8E2EE1E80B}" type="pres">
      <dgm:prSet presAssocID="{4A313F30-5F06-C542-972F-2A16062316E0}" presName="sibTrans" presStyleCnt="0"/>
      <dgm:spPr/>
    </dgm:pt>
    <dgm:pt modelId="{B577899F-2829-9948-956E-CA9C16EE1834}" type="pres">
      <dgm:prSet presAssocID="{40E6089D-BAC4-0E46-BD9B-511178F21055}" presName="composite" presStyleCnt="0"/>
      <dgm:spPr/>
    </dgm:pt>
    <dgm:pt modelId="{ACD6B518-6D29-CC4D-AE25-4F185DA40438}" type="pres">
      <dgm:prSet presAssocID="{40E6089D-BAC4-0E46-BD9B-511178F21055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FFF07302-1709-1740-8627-07C7C7EF3C65}" type="presOf" srcId="{40E6089D-BAC4-0E46-BD9B-511178F21055}" destId="{ACD6B518-6D29-CC4D-AE25-4F185DA40438}" srcOrd="0" destOrd="0" presId="urn:microsoft.com/office/officeart/2005/8/layout/StepDownProcess"/>
    <dgm:cxn modelId="{9533AD4D-5B2F-5645-A959-E101E1B81195}" srcId="{68A6CB7F-C66F-6744-A1EA-2ED611F42847}" destId="{88EDBA85-0F7B-A147-A61A-1FE3BC0B47D3}" srcOrd="0" destOrd="0" parTransId="{88CC6C00-0AA2-D04C-A050-864878C7A8A7}" sibTransId="{4A313F30-5F06-C542-972F-2A16062316E0}"/>
    <dgm:cxn modelId="{EC159067-5F4C-7C46-9D72-8BA5C83B7A14}" type="presOf" srcId="{88EDBA85-0F7B-A147-A61A-1FE3BC0B47D3}" destId="{018BB5BF-F870-BE46-A9C9-62704C47E7E2}" srcOrd="0" destOrd="0" presId="urn:microsoft.com/office/officeart/2005/8/layout/StepDownProcess"/>
    <dgm:cxn modelId="{A06190D5-4760-D74E-9682-87B0F738A81A}" srcId="{68A6CB7F-C66F-6744-A1EA-2ED611F42847}" destId="{40E6089D-BAC4-0E46-BD9B-511178F21055}" srcOrd="1" destOrd="0" parTransId="{439ED001-5C66-D549-A919-818388A4BADC}" sibTransId="{6A8B5FE9-C488-EA4D-B1DB-613296EFD888}"/>
    <dgm:cxn modelId="{6AF897EE-6371-0744-A211-ED0E9B7EB949}" type="presOf" srcId="{68A6CB7F-C66F-6744-A1EA-2ED611F42847}" destId="{6A15ABF6-213E-FB49-9CE3-878B81486708}" srcOrd="0" destOrd="0" presId="urn:microsoft.com/office/officeart/2005/8/layout/StepDownProcess"/>
    <dgm:cxn modelId="{91E50E51-43A9-3B4A-A07C-23CB903B3376}" type="presParOf" srcId="{6A15ABF6-213E-FB49-9CE3-878B81486708}" destId="{173E878D-1D0F-374A-83F2-0E186B53A8DE}" srcOrd="0" destOrd="0" presId="urn:microsoft.com/office/officeart/2005/8/layout/StepDownProcess"/>
    <dgm:cxn modelId="{25CB9478-F12C-3546-A6C4-FCF78A2AD242}" type="presParOf" srcId="{173E878D-1D0F-374A-83F2-0E186B53A8DE}" destId="{D2FA7923-DAF9-7846-9D93-1DA5ADDAA2B9}" srcOrd="0" destOrd="0" presId="urn:microsoft.com/office/officeart/2005/8/layout/StepDownProcess"/>
    <dgm:cxn modelId="{11A33B03-9E1B-8346-B565-23846EEDD7D4}" type="presParOf" srcId="{173E878D-1D0F-374A-83F2-0E186B53A8DE}" destId="{018BB5BF-F870-BE46-A9C9-62704C47E7E2}" srcOrd="1" destOrd="0" presId="urn:microsoft.com/office/officeart/2005/8/layout/StepDownProcess"/>
    <dgm:cxn modelId="{A93C3775-FE1F-0244-B0CF-95D93033CD13}" type="presParOf" srcId="{173E878D-1D0F-374A-83F2-0E186B53A8DE}" destId="{68FD54AC-2506-0F48-874C-B678DF05427A}" srcOrd="2" destOrd="0" presId="urn:microsoft.com/office/officeart/2005/8/layout/StepDownProcess"/>
    <dgm:cxn modelId="{AD09F562-72B1-6E48-90A5-819D03F739A0}" type="presParOf" srcId="{6A15ABF6-213E-FB49-9CE3-878B81486708}" destId="{229F6CE1-9066-6341-883A-3B8E2EE1E80B}" srcOrd="1" destOrd="0" presId="urn:microsoft.com/office/officeart/2005/8/layout/StepDownProcess"/>
    <dgm:cxn modelId="{B93345F4-3DA8-554B-A7C9-F29E4093D8FE}" type="presParOf" srcId="{6A15ABF6-213E-FB49-9CE3-878B81486708}" destId="{B577899F-2829-9948-956E-CA9C16EE1834}" srcOrd="2" destOrd="0" presId="urn:microsoft.com/office/officeart/2005/8/layout/StepDownProcess"/>
    <dgm:cxn modelId="{ACA8754D-12B6-0A48-89E6-05847E8FBCDC}" type="presParOf" srcId="{B577899F-2829-9948-956E-CA9C16EE1834}" destId="{ACD6B518-6D29-CC4D-AE25-4F185DA404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6CB7F-C66F-6744-A1EA-2ED611F42847}" type="doc">
      <dgm:prSet loTypeId="urn:microsoft.com/office/officeart/2005/8/layout/StepDownProcess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DBA85-0F7B-A147-A61A-1FE3BC0B47D3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CT data</a:t>
          </a:r>
        </a:p>
      </dgm:t>
    </dgm:pt>
    <dgm:pt modelId="{88CC6C00-0AA2-D04C-A050-864878C7A8A7}" type="parTrans" cxnId="{9533AD4D-5B2F-5645-A959-E101E1B81195}">
      <dgm:prSet/>
      <dgm:spPr/>
      <dgm:t>
        <a:bodyPr/>
        <a:lstStyle/>
        <a:p>
          <a:endParaRPr lang="en-US"/>
        </a:p>
      </dgm:t>
    </dgm:pt>
    <dgm:pt modelId="{4A313F30-5F06-C542-972F-2A16062316E0}" type="sibTrans" cxnId="{9533AD4D-5B2F-5645-A959-E101E1B81195}">
      <dgm:prSet/>
      <dgm:spPr/>
      <dgm:t>
        <a:bodyPr/>
        <a:lstStyle/>
        <a:p>
          <a:endParaRPr lang="en-US"/>
        </a:p>
      </dgm:t>
    </dgm:pt>
    <dgm:pt modelId="{40E6089D-BAC4-0E46-BD9B-511178F21055}">
      <dgm:prSet phldrT="[Text]"/>
      <dgm:spPr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Clinical Outcomes</a:t>
          </a:r>
        </a:p>
      </dgm:t>
    </dgm:pt>
    <dgm:pt modelId="{439ED001-5C66-D549-A919-818388A4BADC}" type="parTrans" cxnId="{A06190D5-4760-D74E-9682-87B0F738A81A}">
      <dgm:prSet/>
      <dgm:spPr/>
      <dgm:t>
        <a:bodyPr/>
        <a:lstStyle/>
        <a:p>
          <a:endParaRPr lang="en-US"/>
        </a:p>
      </dgm:t>
    </dgm:pt>
    <dgm:pt modelId="{6A8B5FE9-C488-EA4D-B1DB-613296EFD888}" type="sibTrans" cxnId="{A06190D5-4760-D74E-9682-87B0F738A81A}">
      <dgm:prSet/>
      <dgm:spPr/>
      <dgm:t>
        <a:bodyPr/>
        <a:lstStyle/>
        <a:p>
          <a:endParaRPr lang="en-US"/>
        </a:p>
      </dgm:t>
    </dgm:pt>
    <dgm:pt modelId="{051BF50D-3688-FE4B-83B1-5EE094E1013D}">
      <dgm:prSet phldrT="[Text]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/>
            <a:t>Clinical data</a:t>
          </a:r>
        </a:p>
      </dgm:t>
    </dgm:pt>
    <dgm:pt modelId="{A40EF624-B10D-0A49-9AEB-9DFFB70725E7}" type="parTrans" cxnId="{F011F011-5836-5B4C-AAB5-323AA9623456}">
      <dgm:prSet/>
      <dgm:spPr/>
      <dgm:t>
        <a:bodyPr/>
        <a:lstStyle/>
        <a:p>
          <a:endParaRPr lang="en-US"/>
        </a:p>
      </dgm:t>
    </dgm:pt>
    <dgm:pt modelId="{9C41E5A0-4764-C149-A2EA-F1E009E849AB}" type="sibTrans" cxnId="{F011F011-5836-5B4C-AAB5-323AA9623456}">
      <dgm:prSet/>
      <dgm:spPr/>
      <dgm:t>
        <a:bodyPr/>
        <a:lstStyle/>
        <a:p>
          <a:endParaRPr lang="en-US"/>
        </a:p>
      </dgm:t>
    </dgm:pt>
    <dgm:pt modelId="{6A15ABF6-213E-FB49-9CE3-878B81486708}" type="pres">
      <dgm:prSet presAssocID="{68A6CB7F-C66F-6744-A1EA-2ED611F42847}" presName="rootnode" presStyleCnt="0">
        <dgm:presLayoutVars>
          <dgm:chMax/>
          <dgm:chPref/>
          <dgm:dir/>
          <dgm:animLvl val="lvl"/>
        </dgm:presLayoutVars>
      </dgm:prSet>
      <dgm:spPr/>
    </dgm:pt>
    <dgm:pt modelId="{173E878D-1D0F-374A-83F2-0E186B53A8DE}" type="pres">
      <dgm:prSet presAssocID="{88EDBA85-0F7B-A147-A61A-1FE3BC0B47D3}" presName="composite" presStyleCnt="0"/>
      <dgm:spPr/>
    </dgm:pt>
    <dgm:pt modelId="{D2FA7923-DAF9-7846-9D93-1DA5ADDAA2B9}" type="pres">
      <dgm:prSet presAssocID="{88EDBA85-0F7B-A147-A61A-1FE3BC0B47D3}" presName="bentUpArrow1" presStyleLbl="alignImgPlace1" presStyleIdx="0" presStyleCnt="2" custLinFactNeighborX="28189" custLinFactNeighborY="23507"/>
      <dgm:spPr/>
    </dgm:pt>
    <dgm:pt modelId="{018BB5BF-F870-BE46-A9C9-62704C47E7E2}" type="pres">
      <dgm:prSet presAssocID="{88EDBA85-0F7B-A147-A61A-1FE3BC0B47D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8FD54AC-2506-0F48-874C-B678DF05427A}" type="pres">
      <dgm:prSet presAssocID="{88EDBA85-0F7B-A147-A61A-1FE3BC0B47D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29F6CE1-9066-6341-883A-3B8E2EE1E80B}" type="pres">
      <dgm:prSet presAssocID="{4A313F30-5F06-C542-972F-2A16062316E0}" presName="sibTrans" presStyleCnt="0"/>
      <dgm:spPr/>
    </dgm:pt>
    <dgm:pt modelId="{3722928E-2C59-FE47-B33A-1FC99987E1B5}" type="pres">
      <dgm:prSet presAssocID="{051BF50D-3688-FE4B-83B1-5EE094E1013D}" presName="composite" presStyleCnt="0"/>
      <dgm:spPr/>
    </dgm:pt>
    <dgm:pt modelId="{B29BBD6E-720C-3343-AF47-214820A9EAB4}" type="pres">
      <dgm:prSet presAssocID="{051BF50D-3688-FE4B-83B1-5EE094E1013D}" presName="bentUpArrow1" presStyleLbl="alignImgPlace1" presStyleIdx="1" presStyleCnt="2" custLinFactNeighborX="-211" custLinFactNeighborY="19456"/>
      <dgm:spPr/>
    </dgm:pt>
    <dgm:pt modelId="{B883FC29-792E-2F4D-A0FF-E338F6FB24FB}" type="pres">
      <dgm:prSet presAssocID="{051BF50D-3688-FE4B-83B1-5EE094E1013D}" presName="ParentText" presStyleLbl="node1" presStyleIdx="1" presStyleCnt="3" custScaleX="165970" custLinFactNeighborX="-82985" custLinFactNeighborY="0">
        <dgm:presLayoutVars>
          <dgm:chMax val="1"/>
          <dgm:chPref val="1"/>
          <dgm:bulletEnabled val="1"/>
        </dgm:presLayoutVars>
      </dgm:prSet>
      <dgm:spPr/>
    </dgm:pt>
    <dgm:pt modelId="{59B52FB4-E165-1E4D-99A4-10CB63096664}" type="pres">
      <dgm:prSet presAssocID="{051BF50D-3688-FE4B-83B1-5EE094E1013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338196D-82AE-5948-9AF6-412CB3CC6631}" type="pres">
      <dgm:prSet presAssocID="{9C41E5A0-4764-C149-A2EA-F1E009E849AB}" presName="sibTrans" presStyleCnt="0"/>
      <dgm:spPr/>
    </dgm:pt>
    <dgm:pt modelId="{B577899F-2829-9948-956E-CA9C16EE1834}" type="pres">
      <dgm:prSet presAssocID="{40E6089D-BAC4-0E46-BD9B-511178F21055}" presName="composite" presStyleCnt="0"/>
      <dgm:spPr/>
    </dgm:pt>
    <dgm:pt modelId="{ACD6B518-6D29-CC4D-AE25-4F185DA40438}" type="pres">
      <dgm:prSet presAssocID="{40E6089D-BAC4-0E46-BD9B-511178F21055}" presName="ParentText" presStyleLbl="node1" presStyleIdx="2" presStyleCnt="3" custLinFactNeighborX="35885" custLinFactNeighborY="1882">
        <dgm:presLayoutVars>
          <dgm:chMax val="1"/>
          <dgm:chPref val="1"/>
          <dgm:bulletEnabled val="1"/>
        </dgm:presLayoutVars>
      </dgm:prSet>
      <dgm:spPr/>
    </dgm:pt>
  </dgm:ptLst>
  <dgm:cxnLst>
    <dgm:cxn modelId="{FFF07302-1709-1740-8627-07C7C7EF3C65}" type="presOf" srcId="{40E6089D-BAC4-0E46-BD9B-511178F21055}" destId="{ACD6B518-6D29-CC4D-AE25-4F185DA40438}" srcOrd="0" destOrd="0" presId="urn:microsoft.com/office/officeart/2005/8/layout/StepDownProcess"/>
    <dgm:cxn modelId="{F011F011-5836-5B4C-AAB5-323AA9623456}" srcId="{68A6CB7F-C66F-6744-A1EA-2ED611F42847}" destId="{051BF50D-3688-FE4B-83B1-5EE094E1013D}" srcOrd="1" destOrd="0" parTransId="{A40EF624-B10D-0A49-9AEB-9DFFB70725E7}" sibTransId="{9C41E5A0-4764-C149-A2EA-F1E009E849AB}"/>
    <dgm:cxn modelId="{D2FA2A4D-3158-E640-ACBA-8F44DD8D5D26}" type="presOf" srcId="{051BF50D-3688-FE4B-83B1-5EE094E1013D}" destId="{B883FC29-792E-2F4D-A0FF-E338F6FB24FB}" srcOrd="0" destOrd="0" presId="urn:microsoft.com/office/officeart/2005/8/layout/StepDownProcess"/>
    <dgm:cxn modelId="{9533AD4D-5B2F-5645-A959-E101E1B81195}" srcId="{68A6CB7F-C66F-6744-A1EA-2ED611F42847}" destId="{88EDBA85-0F7B-A147-A61A-1FE3BC0B47D3}" srcOrd="0" destOrd="0" parTransId="{88CC6C00-0AA2-D04C-A050-864878C7A8A7}" sibTransId="{4A313F30-5F06-C542-972F-2A16062316E0}"/>
    <dgm:cxn modelId="{EC159067-5F4C-7C46-9D72-8BA5C83B7A14}" type="presOf" srcId="{88EDBA85-0F7B-A147-A61A-1FE3BC0B47D3}" destId="{018BB5BF-F870-BE46-A9C9-62704C47E7E2}" srcOrd="0" destOrd="0" presId="urn:microsoft.com/office/officeart/2005/8/layout/StepDownProcess"/>
    <dgm:cxn modelId="{A06190D5-4760-D74E-9682-87B0F738A81A}" srcId="{68A6CB7F-C66F-6744-A1EA-2ED611F42847}" destId="{40E6089D-BAC4-0E46-BD9B-511178F21055}" srcOrd="2" destOrd="0" parTransId="{439ED001-5C66-D549-A919-818388A4BADC}" sibTransId="{6A8B5FE9-C488-EA4D-B1DB-613296EFD888}"/>
    <dgm:cxn modelId="{6AF897EE-6371-0744-A211-ED0E9B7EB949}" type="presOf" srcId="{68A6CB7F-C66F-6744-A1EA-2ED611F42847}" destId="{6A15ABF6-213E-FB49-9CE3-878B81486708}" srcOrd="0" destOrd="0" presId="urn:microsoft.com/office/officeart/2005/8/layout/StepDownProcess"/>
    <dgm:cxn modelId="{91E50E51-43A9-3B4A-A07C-23CB903B3376}" type="presParOf" srcId="{6A15ABF6-213E-FB49-9CE3-878B81486708}" destId="{173E878D-1D0F-374A-83F2-0E186B53A8DE}" srcOrd="0" destOrd="0" presId="urn:microsoft.com/office/officeart/2005/8/layout/StepDownProcess"/>
    <dgm:cxn modelId="{25CB9478-F12C-3546-A6C4-FCF78A2AD242}" type="presParOf" srcId="{173E878D-1D0F-374A-83F2-0E186B53A8DE}" destId="{D2FA7923-DAF9-7846-9D93-1DA5ADDAA2B9}" srcOrd="0" destOrd="0" presId="urn:microsoft.com/office/officeart/2005/8/layout/StepDownProcess"/>
    <dgm:cxn modelId="{11A33B03-9E1B-8346-B565-23846EEDD7D4}" type="presParOf" srcId="{173E878D-1D0F-374A-83F2-0E186B53A8DE}" destId="{018BB5BF-F870-BE46-A9C9-62704C47E7E2}" srcOrd="1" destOrd="0" presId="urn:microsoft.com/office/officeart/2005/8/layout/StepDownProcess"/>
    <dgm:cxn modelId="{A93C3775-FE1F-0244-B0CF-95D93033CD13}" type="presParOf" srcId="{173E878D-1D0F-374A-83F2-0E186B53A8DE}" destId="{68FD54AC-2506-0F48-874C-B678DF05427A}" srcOrd="2" destOrd="0" presId="urn:microsoft.com/office/officeart/2005/8/layout/StepDownProcess"/>
    <dgm:cxn modelId="{AD09F562-72B1-6E48-90A5-819D03F739A0}" type="presParOf" srcId="{6A15ABF6-213E-FB49-9CE3-878B81486708}" destId="{229F6CE1-9066-6341-883A-3B8E2EE1E80B}" srcOrd="1" destOrd="0" presId="urn:microsoft.com/office/officeart/2005/8/layout/StepDownProcess"/>
    <dgm:cxn modelId="{E9A443A1-C208-4146-A6AC-D1B52E97B189}" type="presParOf" srcId="{6A15ABF6-213E-FB49-9CE3-878B81486708}" destId="{3722928E-2C59-FE47-B33A-1FC99987E1B5}" srcOrd="2" destOrd="0" presId="urn:microsoft.com/office/officeart/2005/8/layout/StepDownProcess"/>
    <dgm:cxn modelId="{606FAE55-4AD7-B643-8F4D-FA6C9A717844}" type="presParOf" srcId="{3722928E-2C59-FE47-B33A-1FC99987E1B5}" destId="{B29BBD6E-720C-3343-AF47-214820A9EAB4}" srcOrd="0" destOrd="0" presId="urn:microsoft.com/office/officeart/2005/8/layout/StepDownProcess"/>
    <dgm:cxn modelId="{86E1F40E-9C21-4C4C-8B67-1FA598526251}" type="presParOf" srcId="{3722928E-2C59-FE47-B33A-1FC99987E1B5}" destId="{B883FC29-792E-2F4D-A0FF-E338F6FB24FB}" srcOrd="1" destOrd="0" presId="urn:microsoft.com/office/officeart/2005/8/layout/StepDownProcess"/>
    <dgm:cxn modelId="{DD109B25-0F60-144C-8776-CEF9CA046DDD}" type="presParOf" srcId="{3722928E-2C59-FE47-B33A-1FC99987E1B5}" destId="{59B52FB4-E165-1E4D-99A4-10CB63096664}" srcOrd="2" destOrd="0" presId="urn:microsoft.com/office/officeart/2005/8/layout/StepDownProcess"/>
    <dgm:cxn modelId="{B7AF4505-E680-3B4B-9FB7-A5F67B5EF9F1}" type="presParOf" srcId="{6A15ABF6-213E-FB49-9CE3-878B81486708}" destId="{3338196D-82AE-5948-9AF6-412CB3CC6631}" srcOrd="3" destOrd="0" presId="urn:microsoft.com/office/officeart/2005/8/layout/StepDownProcess"/>
    <dgm:cxn modelId="{B93345F4-3DA8-554B-A7C9-F29E4093D8FE}" type="presParOf" srcId="{6A15ABF6-213E-FB49-9CE3-878B81486708}" destId="{B577899F-2829-9948-956E-CA9C16EE1834}" srcOrd="4" destOrd="0" presId="urn:microsoft.com/office/officeart/2005/8/layout/StepDownProcess"/>
    <dgm:cxn modelId="{ACA8754D-12B6-0A48-89E6-05847E8FBCDC}" type="presParOf" srcId="{B577899F-2829-9948-956E-CA9C16EE1834}" destId="{ACD6B518-6D29-CC4D-AE25-4F185DA404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6CB7F-C66F-6744-A1EA-2ED611F42847}" type="doc">
      <dgm:prSet loTypeId="urn:microsoft.com/office/officeart/2005/8/layout/StepDownProcess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DBA85-0F7B-A147-A61A-1FE3BC0B47D3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CT data</a:t>
          </a:r>
        </a:p>
      </dgm:t>
    </dgm:pt>
    <dgm:pt modelId="{88CC6C00-0AA2-D04C-A050-864878C7A8A7}" type="parTrans" cxnId="{9533AD4D-5B2F-5645-A959-E101E1B81195}">
      <dgm:prSet/>
      <dgm:spPr/>
      <dgm:t>
        <a:bodyPr/>
        <a:lstStyle/>
        <a:p>
          <a:endParaRPr lang="en-US"/>
        </a:p>
      </dgm:t>
    </dgm:pt>
    <dgm:pt modelId="{4A313F30-5F06-C542-972F-2A16062316E0}" type="sibTrans" cxnId="{9533AD4D-5B2F-5645-A959-E101E1B81195}">
      <dgm:prSet/>
      <dgm:spPr/>
      <dgm:t>
        <a:bodyPr/>
        <a:lstStyle/>
        <a:p>
          <a:endParaRPr lang="en-US"/>
        </a:p>
      </dgm:t>
    </dgm:pt>
    <dgm:pt modelId="{40E6089D-BAC4-0E46-BD9B-511178F21055}">
      <dgm:prSet phldrT="[Text]"/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Biological Age</a:t>
          </a:r>
        </a:p>
      </dgm:t>
    </dgm:pt>
    <dgm:pt modelId="{439ED001-5C66-D549-A919-818388A4BADC}" type="parTrans" cxnId="{A06190D5-4760-D74E-9682-87B0F738A81A}">
      <dgm:prSet/>
      <dgm:spPr/>
      <dgm:t>
        <a:bodyPr/>
        <a:lstStyle/>
        <a:p>
          <a:endParaRPr lang="en-US"/>
        </a:p>
      </dgm:t>
    </dgm:pt>
    <dgm:pt modelId="{6A8B5FE9-C488-EA4D-B1DB-613296EFD888}" type="sibTrans" cxnId="{A06190D5-4760-D74E-9682-87B0F738A81A}">
      <dgm:prSet/>
      <dgm:spPr/>
      <dgm:t>
        <a:bodyPr/>
        <a:lstStyle/>
        <a:p>
          <a:endParaRPr lang="en-US"/>
        </a:p>
      </dgm:t>
    </dgm:pt>
    <dgm:pt modelId="{6A15ABF6-213E-FB49-9CE3-878B81486708}" type="pres">
      <dgm:prSet presAssocID="{68A6CB7F-C66F-6744-A1EA-2ED611F42847}" presName="rootnode" presStyleCnt="0">
        <dgm:presLayoutVars>
          <dgm:chMax/>
          <dgm:chPref/>
          <dgm:dir/>
          <dgm:animLvl val="lvl"/>
        </dgm:presLayoutVars>
      </dgm:prSet>
      <dgm:spPr/>
    </dgm:pt>
    <dgm:pt modelId="{173E878D-1D0F-374A-83F2-0E186B53A8DE}" type="pres">
      <dgm:prSet presAssocID="{88EDBA85-0F7B-A147-A61A-1FE3BC0B47D3}" presName="composite" presStyleCnt="0"/>
      <dgm:spPr/>
    </dgm:pt>
    <dgm:pt modelId="{D2FA7923-DAF9-7846-9D93-1DA5ADDAA2B9}" type="pres">
      <dgm:prSet presAssocID="{88EDBA85-0F7B-A147-A61A-1FE3BC0B47D3}" presName="bentUpArrow1" presStyleLbl="alignImgPlace1" presStyleIdx="0" presStyleCnt="1" custLinFactNeighborX="-4915" custLinFactNeighborY="8609"/>
      <dgm:spPr/>
    </dgm:pt>
    <dgm:pt modelId="{018BB5BF-F870-BE46-A9C9-62704C47E7E2}" type="pres">
      <dgm:prSet presAssocID="{88EDBA85-0F7B-A147-A61A-1FE3BC0B47D3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68FD54AC-2506-0F48-874C-B678DF05427A}" type="pres">
      <dgm:prSet presAssocID="{88EDBA85-0F7B-A147-A61A-1FE3BC0B47D3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29F6CE1-9066-6341-883A-3B8E2EE1E80B}" type="pres">
      <dgm:prSet presAssocID="{4A313F30-5F06-C542-972F-2A16062316E0}" presName="sibTrans" presStyleCnt="0"/>
      <dgm:spPr/>
    </dgm:pt>
    <dgm:pt modelId="{B577899F-2829-9948-956E-CA9C16EE1834}" type="pres">
      <dgm:prSet presAssocID="{40E6089D-BAC4-0E46-BD9B-511178F21055}" presName="composite" presStyleCnt="0"/>
      <dgm:spPr/>
    </dgm:pt>
    <dgm:pt modelId="{ACD6B518-6D29-CC4D-AE25-4F185DA40438}" type="pres">
      <dgm:prSet presAssocID="{40E6089D-BAC4-0E46-BD9B-511178F21055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FFF07302-1709-1740-8627-07C7C7EF3C65}" type="presOf" srcId="{40E6089D-BAC4-0E46-BD9B-511178F21055}" destId="{ACD6B518-6D29-CC4D-AE25-4F185DA40438}" srcOrd="0" destOrd="0" presId="urn:microsoft.com/office/officeart/2005/8/layout/StepDownProcess"/>
    <dgm:cxn modelId="{9533AD4D-5B2F-5645-A959-E101E1B81195}" srcId="{68A6CB7F-C66F-6744-A1EA-2ED611F42847}" destId="{88EDBA85-0F7B-A147-A61A-1FE3BC0B47D3}" srcOrd="0" destOrd="0" parTransId="{88CC6C00-0AA2-D04C-A050-864878C7A8A7}" sibTransId="{4A313F30-5F06-C542-972F-2A16062316E0}"/>
    <dgm:cxn modelId="{EC159067-5F4C-7C46-9D72-8BA5C83B7A14}" type="presOf" srcId="{88EDBA85-0F7B-A147-A61A-1FE3BC0B47D3}" destId="{018BB5BF-F870-BE46-A9C9-62704C47E7E2}" srcOrd="0" destOrd="0" presId="urn:microsoft.com/office/officeart/2005/8/layout/StepDownProcess"/>
    <dgm:cxn modelId="{A06190D5-4760-D74E-9682-87B0F738A81A}" srcId="{68A6CB7F-C66F-6744-A1EA-2ED611F42847}" destId="{40E6089D-BAC4-0E46-BD9B-511178F21055}" srcOrd="1" destOrd="0" parTransId="{439ED001-5C66-D549-A919-818388A4BADC}" sibTransId="{6A8B5FE9-C488-EA4D-B1DB-613296EFD888}"/>
    <dgm:cxn modelId="{6AF897EE-6371-0744-A211-ED0E9B7EB949}" type="presOf" srcId="{68A6CB7F-C66F-6744-A1EA-2ED611F42847}" destId="{6A15ABF6-213E-FB49-9CE3-878B81486708}" srcOrd="0" destOrd="0" presId="urn:microsoft.com/office/officeart/2005/8/layout/StepDownProcess"/>
    <dgm:cxn modelId="{91E50E51-43A9-3B4A-A07C-23CB903B3376}" type="presParOf" srcId="{6A15ABF6-213E-FB49-9CE3-878B81486708}" destId="{173E878D-1D0F-374A-83F2-0E186B53A8DE}" srcOrd="0" destOrd="0" presId="urn:microsoft.com/office/officeart/2005/8/layout/StepDownProcess"/>
    <dgm:cxn modelId="{25CB9478-F12C-3546-A6C4-FCF78A2AD242}" type="presParOf" srcId="{173E878D-1D0F-374A-83F2-0E186B53A8DE}" destId="{D2FA7923-DAF9-7846-9D93-1DA5ADDAA2B9}" srcOrd="0" destOrd="0" presId="urn:microsoft.com/office/officeart/2005/8/layout/StepDownProcess"/>
    <dgm:cxn modelId="{11A33B03-9E1B-8346-B565-23846EEDD7D4}" type="presParOf" srcId="{173E878D-1D0F-374A-83F2-0E186B53A8DE}" destId="{018BB5BF-F870-BE46-A9C9-62704C47E7E2}" srcOrd="1" destOrd="0" presId="urn:microsoft.com/office/officeart/2005/8/layout/StepDownProcess"/>
    <dgm:cxn modelId="{A93C3775-FE1F-0244-B0CF-95D93033CD13}" type="presParOf" srcId="{173E878D-1D0F-374A-83F2-0E186B53A8DE}" destId="{68FD54AC-2506-0F48-874C-B678DF05427A}" srcOrd="2" destOrd="0" presId="urn:microsoft.com/office/officeart/2005/8/layout/StepDownProcess"/>
    <dgm:cxn modelId="{AD09F562-72B1-6E48-90A5-819D03F739A0}" type="presParOf" srcId="{6A15ABF6-213E-FB49-9CE3-878B81486708}" destId="{229F6CE1-9066-6341-883A-3B8E2EE1E80B}" srcOrd="1" destOrd="0" presId="urn:microsoft.com/office/officeart/2005/8/layout/StepDownProcess"/>
    <dgm:cxn modelId="{B93345F4-3DA8-554B-A7C9-F29E4093D8FE}" type="presParOf" srcId="{6A15ABF6-213E-FB49-9CE3-878B81486708}" destId="{B577899F-2829-9948-956E-CA9C16EE1834}" srcOrd="2" destOrd="0" presId="urn:microsoft.com/office/officeart/2005/8/layout/StepDownProcess"/>
    <dgm:cxn modelId="{ACA8754D-12B6-0A48-89E6-05847E8FBCDC}" type="presParOf" srcId="{B577899F-2829-9948-956E-CA9C16EE1834}" destId="{ACD6B518-6D29-CC4D-AE25-4F185DA404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6E92F6-C02E-884A-AAFA-533F821E81AF}" type="doc">
      <dgm:prSet loTypeId="urn:microsoft.com/office/officeart/2008/layout/HorizontalMultiLevelHierarchy" loCatId="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29411F-6193-0D4A-87B8-35EF89713D5F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US" dirty="0"/>
            <a:t>CT Data</a:t>
          </a:r>
        </a:p>
      </dgm:t>
    </dgm:pt>
    <dgm:pt modelId="{AB2FFD67-8F55-FF4C-BB20-49F497137E97}" type="parTrans" cxnId="{639D093B-2846-CE4B-B3E8-0B65A76AFC35}">
      <dgm:prSet/>
      <dgm:spPr/>
      <dgm:t>
        <a:bodyPr/>
        <a:lstStyle/>
        <a:p>
          <a:endParaRPr lang="en-US"/>
        </a:p>
      </dgm:t>
    </dgm:pt>
    <dgm:pt modelId="{AA524E1A-4202-D54D-ACAB-BF98762E19B8}" type="sibTrans" cxnId="{639D093B-2846-CE4B-B3E8-0B65A76AFC35}">
      <dgm:prSet/>
      <dgm:spPr/>
    </dgm:pt>
    <dgm:pt modelId="{3876D6FC-D7DD-4B4C-87C2-40C8E5352821}">
      <dgm:prSet phldrT="[Text]"/>
      <dgm:spPr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Clinical Outcomes</a:t>
          </a:r>
        </a:p>
      </dgm:t>
    </dgm:pt>
    <dgm:pt modelId="{5314FFE0-0987-2741-9B58-D5936AE967BC}" type="parTrans" cxnId="{2B8D0C5C-174D-A248-A04C-74D7FEA2DCE5}">
      <dgm:prSet/>
      <dgm:spPr/>
      <dgm:t>
        <a:bodyPr/>
        <a:lstStyle/>
        <a:p>
          <a:endParaRPr lang="en-US"/>
        </a:p>
      </dgm:t>
    </dgm:pt>
    <dgm:pt modelId="{13ADB927-50E0-C94D-B1B0-3FA9686BBF18}" type="sibTrans" cxnId="{2B8D0C5C-174D-A248-A04C-74D7FEA2DCE5}">
      <dgm:prSet/>
      <dgm:spPr/>
      <dgm:t>
        <a:bodyPr/>
        <a:lstStyle/>
        <a:p>
          <a:endParaRPr lang="en-US"/>
        </a:p>
      </dgm:t>
    </dgm:pt>
    <dgm:pt modelId="{702FDA4F-A73E-AA4C-B2DC-73213D3C33A9}">
      <dgm:prSet phldrT="[Text]" custT="1"/>
      <dgm:spPr/>
      <dgm:t>
        <a:bodyPr/>
        <a:lstStyle/>
        <a:p>
          <a:r>
            <a:rPr lang="en-US" sz="4400" dirty="0"/>
            <a:t>Main Dataset</a:t>
          </a:r>
        </a:p>
      </dgm:t>
    </dgm:pt>
    <dgm:pt modelId="{01415DA2-35F0-704B-8471-3532578AD938}" type="parTrans" cxnId="{FCF79341-492A-EB45-B8E4-2DA60F8DD8C9}">
      <dgm:prSet/>
      <dgm:spPr/>
      <dgm:t>
        <a:bodyPr/>
        <a:lstStyle/>
        <a:p>
          <a:endParaRPr lang="en-US"/>
        </a:p>
      </dgm:t>
    </dgm:pt>
    <dgm:pt modelId="{328B4E60-AC17-8F4D-9370-DE2B87D95E28}" type="sibTrans" cxnId="{FCF79341-492A-EB45-B8E4-2DA60F8DD8C9}">
      <dgm:prSet/>
      <dgm:spPr/>
      <dgm:t>
        <a:bodyPr/>
        <a:lstStyle/>
        <a:p>
          <a:endParaRPr lang="en-US" dirty="0"/>
        </a:p>
      </dgm:t>
    </dgm:pt>
    <dgm:pt modelId="{4ADCC2BD-7621-2348-85BF-C72BF48E6A50}">
      <dgm:prSet phldrT="[Text]"/>
      <dgm:spPr/>
      <dgm:t>
        <a:bodyPr/>
        <a:lstStyle/>
        <a:p>
          <a:r>
            <a:rPr lang="en-US" dirty="0"/>
            <a:t>Numeric</a:t>
          </a:r>
        </a:p>
      </dgm:t>
    </dgm:pt>
    <dgm:pt modelId="{440E3E39-7733-D24F-9024-B48703BC9C17}" type="parTrans" cxnId="{49B28276-B2DF-7B48-80C8-67E1CBB012BB}">
      <dgm:prSet/>
      <dgm:spPr/>
      <dgm:t>
        <a:bodyPr/>
        <a:lstStyle/>
        <a:p>
          <a:endParaRPr lang="en-US"/>
        </a:p>
      </dgm:t>
    </dgm:pt>
    <dgm:pt modelId="{EE9716BB-5AC9-B94A-B62F-ABF960EB6223}" type="sibTrans" cxnId="{49B28276-B2DF-7B48-80C8-67E1CBB012BB}">
      <dgm:prSet/>
      <dgm:spPr/>
      <dgm:t>
        <a:bodyPr/>
        <a:lstStyle/>
        <a:p>
          <a:endParaRPr lang="en-US"/>
        </a:p>
      </dgm:t>
    </dgm:pt>
    <dgm:pt modelId="{F90D10C2-3444-6D46-9336-ECF3C26B2271}">
      <dgm:prSet phldrT="[Text]"/>
      <dgm:spPr/>
      <dgm:t>
        <a:bodyPr/>
        <a:lstStyle/>
        <a:p>
          <a:r>
            <a:rPr lang="en-US" dirty="0"/>
            <a:t>Numeric</a:t>
          </a:r>
        </a:p>
      </dgm:t>
    </dgm:pt>
    <dgm:pt modelId="{F1963BCC-52CE-9048-9B8B-A9A60459BF8B}" type="parTrans" cxnId="{3289000D-56D2-204A-B778-CE7F98A1FE53}">
      <dgm:prSet/>
      <dgm:spPr/>
      <dgm:t>
        <a:bodyPr/>
        <a:lstStyle/>
        <a:p>
          <a:endParaRPr lang="en-US"/>
        </a:p>
      </dgm:t>
    </dgm:pt>
    <dgm:pt modelId="{F7EB87CC-B330-6F4F-94CE-8C88F23BF2C8}" type="sibTrans" cxnId="{3289000D-56D2-204A-B778-CE7F98A1FE53}">
      <dgm:prSet/>
      <dgm:spPr/>
      <dgm:t>
        <a:bodyPr/>
        <a:lstStyle/>
        <a:p>
          <a:endParaRPr lang="en-US"/>
        </a:p>
      </dgm:t>
    </dgm:pt>
    <dgm:pt modelId="{AE01856F-2216-4A4D-89DF-87F84A48B52F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97E48CBB-72D0-EE49-A02C-B1559C731102}" type="parTrans" cxnId="{B3D2AB47-BE62-DF49-8F96-6D09B29E139C}">
      <dgm:prSet/>
      <dgm:spPr/>
      <dgm:t>
        <a:bodyPr/>
        <a:lstStyle/>
        <a:p>
          <a:endParaRPr lang="en-US"/>
        </a:p>
      </dgm:t>
    </dgm:pt>
    <dgm:pt modelId="{AD69B31C-66A6-8D44-9D8D-DE6E872D886B}" type="sibTrans" cxnId="{B3D2AB47-BE62-DF49-8F96-6D09B29E139C}">
      <dgm:prSet/>
      <dgm:spPr/>
      <dgm:t>
        <a:bodyPr/>
        <a:lstStyle/>
        <a:p>
          <a:endParaRPr lang="en-US"/>
        </a:p>
      </dgm:t>
    </dgm:pt>
    <dgm:pt modelId="{7BB3C679-F6C5-504A-8D15-93F681701A8F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9E45F9A0-B170-C646-BBD9-F8A90130CE75}" type="parTrans" cxnId="{EE2ECB5E-1C2E-CA40-921C-72A0B1929B93}">
      <dgm:prSet/>
      <dgm:spPr/>
      <dgm:t>
        <a:bodyPr/>
        <a:lstStyle/>
        <a:p>
          <a:endParaRPr lang="en-US"/>
        </a:p>
      </dgm:t>
    </dgm:pt>
    <dgm:pt modelId="{1D6E8D55-A863-0148-B631-6ED394FDE3B9}" type="sibTrans" cxnId="{EE2ECB5E-1C2E-CA40-921C-72A0B1929B93}">
      <dgm:prSet/>
      <dgm:spPr/>
      <dgm:t>
        <a:bodyPr/>
        <a:lstStyle/>
        <a:p>
          <a:endParaRPr lang="en-US"/>
        </a:p>
      </dgm:t>
    </dgm:pt>
    <dgm:pt modelId="{CFBB4D1D-BF45-324F-A150-679B593FF60C}">
      <dgm:prSet phldrT="[Text]"/>
      <dgm:spPr>
        <a:gradFill flip="none" rotWithShape="1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/>
            <a:t>Clinical Data</a:t>
          </a:r>
        </a:p>
      </dgm:t>
    </dgm:pt>
    <dgm:pt modelId="{E1572E0C-02A0-3847-8E4E-7D144B0D1847}" type="sibTrans" cxnId="{F9B63E18-4A4A-5242-AB7F-E022994CC825}">
      <dgm:prSet/>
      <dgm:spPr/>
    </dgm:pt>
    <dgm:pt modelId="{85957899-6E13-1645-A74A-AD737D22C4CC}" type="parTrans" cxnId="{F9B63E18-4A4A-5242-AB7F-E022994CC825}">
      <dgm:prSet/>
      <dgm:spPr/>
      <dgm:t>
        <a:bodyPr/>
        <a:lstStyle/>
        <a:p>
          <a:endParaRPr lang="en-US"/>
        </a:p>
      </dgm:t>
    </dgm:pt>
    <dgm:pt modelId="{044D1EB5-B802-B14B-A99D-2A48C864938C}" type="pres">
      <dgm:prSet presAssocID="{A16E92F6-C02E-884A-AAFA-533F821E81A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2F8FA0-01F5-4049-B21A-C86A50C38EF5}" type="pres">
      <dgm:prSet presAssocID="{702FDA4F-A73E-AA4C-B2DC-73213D3C33A9}" presName="root1" presStyleCnt="0"/>
      <dgm:spPr/>
    </dgm:pt>
    <dgm:pt modelId="{88D554BE-7F88-4C48-A937-E2A7EAF62CC4}" type="pres">
      <dgm:prSet presAssocID="{702FDA4F-A73E-AA4C-B2DC-73213D3C33A9}" presName="LevelOneTextNode" presStyleLbl="node0" presStyleIdx="0" presStyleCnt="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06767DE5-6ECC-4D46-A7CB-E73DFEB6AB78}" type="pres">
      <dgm:prSet presAssocID="{702FDA4F-A73E-AA4C-B2DC-73213D3C33A9}" presName="level2hierChild" presStyleCnt="0"/>
      <dgm:spPr/>
    </dgm:pt>
    <dgm:pt modelId="{8FCED76D-11AF-3F4A-BC39-3C8AA85DA786}" type="pres">
      <dgm:prSet presAssocID="{AB2FFD67-8F55-FF4C-BB20-49F497137E97}" presName="conn2-1" presStyleLbl="parChTrans1D2" presStyleIdx="0" presStyleCnt="3"/>
      <dgm:spPr/>
    </dgm:pt>
    <dgm:pt modelId="{CB0E0835-D151-3C4C-90FE-4F6636C86777}" type="pres">
      <dgm:prSet presAssocID="{AB2FFD67-8F55-FF4C-BB20-49F497137E97}" presName="connTx" presStyleLbl="parChTrans1D2" presStyleIdx="0" presStyleCnt="3"/>
      <dgm:spPr/>
    </dgm:pt>
    <dgm:pt modelId="{B8D113ED-EC98-1B4D-A3C1-1A0372B97CAF}" type="pres">
      <dgm:prSet presAssocID="{7229411F-6193-0D4A-87B8-35EF89713D5F}" presName="root2" presStyleCnt="0"/>
      <dgm:spPr/>
    </dgm:pt>
    <dgm:pt modelId="{8DE82513-C11A-E54E-A365-9E0B6731FB7D}" type="pres">
      <dgm:prSet presAssocID="{7229411F-6193-0D4A-87B8-35EF89713D5F}" presName="LevelTwoTextNode" presStyleLbl="node2" presStyleIdx="0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99304ABF-473C-6441-B924-B92EE58BFF4E}" type="pres">
      <dgm:prSet presAssocID="{7229411F-6193-0D4A-87B8-35EF89713D5F}" presName="level3hierChild" presStyleCnt="0"/>
      <dgm:spPr/>
    </dgm:pt>
    <dgm:pt modelId="{C3E88071-65CA-8E48-B9A5-9D2092BE5D14}" type="pres">
      <dgm:prSet presAssocID="{440E3E39-7733-D24F-9024-B48703BC9C17}" presName="conn2-1" presStyleLbl="parChTrans1D3" presStyleIdx="0" presStyleCnt="4"/>
      <dgm:spPr/>
    </dgm:pt>
    <dgm:pt modelId="{7AF87C42-F11C-7B4F-9037-46F034BACBB6}" type="pres">
      <dgm:prSet presAssocID="{440E3E39-7733-D24F-9024-B48703BC9C17}" presName="connTx" presStyleLbl="parChTrans1D3" presStyleIdx="0" presStyleCnt="4"/>
      <dgm:spPr/>
    </dgm:pt>
    <dgm:pt modelId="{A80C2455-70C0-8446-A528-898AE64B8C09}" type="pres">
      <dgm:prSet presAssocID="{4ADCC2BD-7621-2348-85BF-C72BF48E6A50}" presName="root2" presStyleCnt="0"/>
      <dgm:spPr/>
    </dgm:pt>
    <dgm:pt modelId="{8F5A543E-309C-F94C-841D-76E1C61CB6C9}" type="pres">
      <dgm:prSet presAssocID="{4ADCC2BD-7621-2348-85BF-C72BF48E6A50}" presName="LevelTwoTextNode" presStyleLbl="node3" presStyleIdx="0" presStyleCnt="4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2F8FF67A-9BC6-8D49-8B9F-70C23E0E6E84}" type="pres">
      <dgm:prSet presAssocID="{4ADCC2BD-7621-2348-85BF-C72BF48E6A50}" presName="level3hierChild" presStyleCnt="0"/>
      <dgm:spPr/>
    </dgm:pt>
    <dgm:pt modelId="{3583A964-55BE-F149-8643-8482786100EF}" type="pres">
      <dgm:prSet presAssocID="{85957899-6E13-1645-A74A-AD737D22C4CC}" presName="conn2-1" presStyleLbl="parChTrans1D2" presStyleIdx="1" presStyleCnt="3"/>
      <dgm:spPr/>
    </dgm:pt>
    <dgm:pt modelId="{709C9612-2F51-724C-AFC5-7C2444A3D74C}" type="pres">
      <dgm:prSet presAssocID="{85957899-6E13-1645-A74A-AD737D22C4CC}" presName="connTx" presStyleLbl="parChTrans1D2" presStyleIdx="1" presStyleCnt="3"/>
      <dgm:spPr/>
    </dgm:pt>
    <dgm:pt modelId="{E6C901C8-388C-6940-A807-FD2B3649476C}" type="pres">
      <dgm:prSet presAssocID="{CFBB4D1D-BF45-324F-A150-679B593FF60C}" presName="root2" presStyleCnt="0"/>
      <dgm:spPr/>
    </dgm:pt>
    <dgm:pt modelId="{839E10BD-86C9-AD43-8716-025A4EB73228}" type="pres">
      <dgm:prSet presAssocID="{CFBB4D1D-BF45-324F-A150-679B593FF60C}" presName="LevelTwoTextNode" presStyleLbl="node2" presStyleIdx="1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ED353BC4-CEC7-364B-8E9A-0B7F7A29444C}" type="pres">
      <dgm:prSet presAssocID="{CFBB4D1D-BF45-324F-A150-679B593FF60C}" presName="level3hierChild" presStyleCnt="0"/>
      <dgm:spPr/>
    </dgm:pt>
    <dgm:pt modelId="{009F2805-ACC5-8E49-B168-951BB84F0EB5}" type="pres">
      <dgm:prSet presAssocID="{F1963BCC-52CE-9048-9B8B-A9A60459BF8B}" presName="conn2-1" presStyleLbl="parChTrans1D3" presStyleIdx="1" presStyleCnt="4"/>
      <dgm:spPr/>
    </dgm:pt>
    <dgm:pt modelId="{1BC38CE1-5056-A341-8AC3-268457027473}" type="pres">
      <dgm:prSet presAssocID="{F1963BCC-52CE-9048-9B8B-A9A60459BF8B}" presName="connTx" presStyleLbl="parChTrans1D3" presStyleIdx="1" presStyleCnt="4"/>
      <dgm:spPr/>
    </dgm:pt>
    <dgm:pt modelId="{8A614990-A7EE-4B43-885C-FA1543C916B6}" type="pres">
      <dgm:prSet presAssocID="{F90D10C2-3444-6D46-9336-ECF3C26B2271}" presName="root2" presStyleCnt="0"/>
      <dgm:spPr/>
    </dgm:pt>
    <dgm:pt modelId="{F433693F-C79A-8E4B-AF5B-2C97718411A4}" type="pres">
      <dgm:prSet presAssocID="{F90D10C2-3444-6D46-9336-ECF3C26B2271}" presName="LevelTwoTextNode" presStyleLbl="node3" presStyleIdx="1" presStyleCnt="4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3B8CA652-2CEC-B940-8A24-8C7F50176FB0}" type="pres">
      <dgm:prSet presAssocID="{F90D10C2-3444-6D46-9336-ECF3C26B2271}" presName="level3hierChild" presStyleCnt="0"/>
      <dgm:spPr/>
    </dgm:pt>
    <dgm:pt modelId="{F8E7B5C0-F9C6-F642-B74A-E64C38F12892}" type="pres">
      <dgm:prSet presAssocID="{97E48CBB-72D0-EE49-A02C-B1559C731102}" presName="conn2-1" presStyleLbl="parChTrans1D3" presStyleIdx="2" presStyleCnt="4"/>
      <dgm:spPr/>
    </dgm:pt>
    <dgm:pt modelId="{6F0001F6-BC21-5040-AC55-EEA36B85FE3D}" type="pres">
      <dgm:prSet presAssocID="{97E48CBB-72D0-EE49-A02C-B1559C731102}" presName="connTx" presStyleLbl="parChTrans1D3" presStyleIdx="2" presStyleCnt="4"/>
      <dgm:spPr/>
    </dgm:pt>
    <dgm:pt modelId="{7C611BE9-EC04-0F4A-B0A5-0D9072BC3022}" type="pres">
      <dgm:prSet presAssocID="{AE01856F-2216-4A4D-89DF-87F84A48B52F}" presName="root2" presStyleCnt="0"/>
      <dgm:spPr/>
    </dgm:pt>
    <dgm:pt modelId="{E93ADEB5-C069-5B48-8391-4F6AFAAFBF46}" type="pres">
      <dgm:prSet presAssocID="{AE01856F-2216-4A4D-89DF-87F84A48B52F}" presName="LevelTwoTextNode" presStyleLbl="node3" presStyleIdx="2" presStyleCnt="4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56F8DA5C-3151-F14E-89D1-09FFD6E40274}" type="pres">
      <dgm:prSet presAssocID="{AE01856F-2216-4A4D-89DF-87F84A48B52F}" presName="level3hierChild" presStyleCnt="0"/>
      <dgm:spPr/>
    </dgm:pt>
    <dgm:pt modelId="{AF9A41C8-B999-994F-888D-6F61618AA90F}" type="pres">
      <dgm:prSet presAssocID="{5314FFE0-0987-2741-9B58-D5936AE967BC}" presName="conn2-1" presStyleLbl="parChTrans1D2" presStyleIdx="2" presStyleCnt="3"/>
      <dgm:spPr/>
    </dgm:pt>
    <dgm:pt modelId="{03678BAA-CB36-F742-9702-B526398D5C32}" type="pres">
      <dgm:prSet presAssocID="{5314FFE0-0987-2741-9B58-D5936AE967BC}" presName="connTx" presStyleLbl="parChTrans1D2" presStyleIdx="2" presStyleCnt="3"/>
      <dgm:spPr/>
    </dgm:pt>
    <dgm:pt modelId="{526B28D0-DB56-3947-9FAA-54A775E3A6A4}" type="pres">
      <dgm:prSet presAssocID="{3876D6FC-D7DD-4B4C-87C2-40C8E5352821}" presName="root2" presStyleCnt="0"/>
      <dgm:spPr/>
    </dgm:pt>
    <dgm:pt modelId="{ACE401B4-C24F-394E-9D27-DDA62C1C35DF}" type="pres">
      <dgm:prSet presAssocID="{3876D6FC-D7DD-4B4C-87C2-40C8E5352821}" presName="LevelTwoTextNode" presStyleLbl="node2" presStyleIdx="2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7B2F138-656D-614A-AE61-EFB2086952A5}" type="pres">
      <dgm:prSet presAssocID="{3876D6FC-D7DD-4B4C-87C2-40C8E5352821}" presName="level3hierChild" presStyleCnt="0"/>
      <dgm:spPr/>
    </dgm:pt>
    <dgm:pt modelId="{B06754D1-5EE1-254C-B2F1-B3E00591C449}" type="pres">
      <dgm:prSet presAssocID="{9E45F9A0-B170-C646-BBD9-F8A90130CE75}" presName="conn2-1" presStyleLbl="parChTrans1D3" presStyleIdx="3" presStyleCnt="4"/>
      <dgm:spPr/>
    </dgm:pt>
    <dgm:pt modelId="{796CC4B8-2B5D-5A47-B391-55767E4BF75C}" type="pres">
      <dgm:prSet presAssocID="{9E45F9A0-B170-C646-BBD9-F8A90130CE75}" presName="connTx" presStyleLbl="parChTrans1D3" presStyleIdx="3" presStyleCnt="4"/>
      <dgm:spPr/>
    </dgm:pt>
    <dgm:pt modelId="{829F1D84-EA99-134B-BCA7-AA89FC15D34E}" type="pres">
      <dgm:prSet presAssocID="{7BB3C679-F6C5-504A-8D15-93F681701A8F}" presName="root2" presStyleCnt="0"/>
      <dgm:spPr/>
    </dgm:pt>
    <dgm:pt modelId="{B5A7C6F0-F733-334C-A620-5480772EBB91}" type="pres">
      <dgm:prSet presAssocID="{7BB3C679-F6C5-504A-8D15-93F681701A8F}" presName="LevelTwoTextNode" presStyleLbl="node3" presStyleIdx="3" presStyleCnt="4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7386436C-4C10-824C-82DE-E3D1D1245117}" type="pres">
      <dgm:prSet presAssocID="{7BB3C679-F6C5-504A-8D15-93F681701A8F}" presName="level3hierChild" presStyleCnt="0"/>
      <dgm:spPr/>
    </dgm:pt>
  </dgm:ptLst>
  <dgm:cxnLst>
    <dgm:cxn modelId="{7FC08B06-5360-8D44-B891-60E1F936150F}" type="presOf" srcId="{85957899-6E13-1645-A74A-AD737D22C4CC}" destId="{709C9612-2F51-724C-AFC5-7C2444A3D74C}" srcOrd="1" destOrd="0" presId="urn:microsoft.com/office/officeart/2008/layout/HorizontalMultiLevelHierarchy"/>
    <dgm:cxn modelId="{6E46AE0C-03E8-B84A-8377-7744CC7D304A}" type="presOf" srcId="{5314FFE0-0987-2741-9B58-D5936AE967BC}" destId="{03678BAA-CB36-F742-9702-B526398D5C32}" srcOrd="1" destOrd="0" presId="urn:microsoft.com/office/officeart/2008/layout/HorizontalMultiLevelHierarchy"/>
    <dgm:cxn modelId="{3289000D-56D2-204A-B778-CE7F98A1FE53}" srcId="{CFBB4D1D-BF45-324F-A150-679B593FF60C}" destId="{F90D10C2-3444-6D46-9336-ECF3C26B2271}" srcOrd="0" destOrd="0" parTransId="{F1963BCC-52CE-9048-9B8B-A9A60459BF8B}" sibTransId="{F7EB87CC-B330-6F4F-94CE-8C88F23BF2C8}"/>
    <dgm:cxn modelId="{3C8B820F-F5CA-7A49-A0CA-49DAD4C03067}" type="presOf" srcId="{702FDA4F-A73E-AA4C-B2DC-73213D3C33A9}" destId="{88D554BE-7F88-4C48-A937-E2A7EAF62CC4}" srcOrd="0" destOrd="0" presId="urn:microsoft.com/office/officeart/2008/layout/HorizontalMultiLevelHierarchy"/>
    <dgm:cxn modelId="{7D13B210-A0F0-344D-A020-A0EAF325830C}" type="presOf" srcId="{440E3E39-7733-D24F-9024-B48703BC9C17}" destId="{7AF87C42-F11C-7B4F-9037-46F034BACBB6}" srcOrd="1" destOrd="0" presId="urn:microsoft.com/office/officeart/2008/layout/HorizontalMultiLevelHierarchy"/>
    <dgm:cxn modelId="{F9B63E18-4A4A-5242-AB7F-E022994CC825}" srcId="{702FDA4F-A73E-AA4C-B2DC-73213D3C33A9}" destId="{CFBB4D1D-BF45-324F-A150-679B593FF60C}" srcOrd="1" destOrd="0" parTransId="{85957899-6E13-1645-A74A-AD737D22C4CC}" sibTransId="{E1572E0C-02A0-3847-8E4E-7D144B0D1847}"/>
    <dgm:cxn modelId="{D82C802B-B9E9-4342-BFB3-6232969B2A20}" type="presOf" srcId="{4ADCC2BD-7621-2348-85BF-C72BF48E6A50}" destId="{8F5A543E-309C-F94C-841D-76E1C61CB6C9}" srcOrd="0" destOrd="0" presId="urn:microsoft.com/office/officeart/2008/layout/HorizontalMultiLevelHierarchy"/>
    <dgm:cxn modelId="{7833282D-6422-FC44-91BF-28AAC5119866}" type="presOf" srcId="{440E3E39-7733-D24F-9024-B48703BC9C17}" destId="{C3E88071-65CA-8E48-B9A5-9D2092BE5D14}" srcOrd="0" destOrd="0" presId="urn:microsoft.com/office/officeart/2008/layout/HorizontalMultiLevelHierarchy"/>
    <dgm:cxn modelId="{5D9FDE36-BD28-FF46-B191-1465F301492A}" type="presOf" srcId="{CFBB4D1D-BF45-324F-A150-679B593FF60C}" destId="{839E10BD-86C9-AD43-8716-025A4EB73228}" srcOrd="0" destOrd="0" presId="urn:microsoft.com/office/officeart/2008/layout/HorizontalMultiLevelHierarchy"/>
    <dgm:cxn modelId="{639D093B-2846-CE4B-B3E8-0B65A76AFC35}" srcId="{702FDA4F-A73E-AA4C-B2DC-73213D3C33A9}" destId="{7229411F-6193-0D4A-87B8-35EF89713D5F}" srcOrd="0" destOrd="0" parTransId="{AB2FFD67-8F55-FF4C-BB20-49F497137E97}" sibTransId="{AA524E1A-4202-D54D-ACAB-BF98762E19B8}"/>
    <dgm:cxn modelId="{FCF79341-492A-EB45-B8E4-2DA60F8DD8C9}" srcId="{A16E92F6-C02E-884A-AAFA-533F821E81AF}" destId="{702FDA4F-A73E-AA4C-B2DC-73213D3C33A9}" srcOrd="0" destOrd="0" parTransId="{01415DA2-35F0-704B-8471-3532578AD938}" sibTransId="{328B4E60-AC17-8F4D-9370-DE2B87D95E28}"/>
    <dgm:cxn modelId="{FB142B46-73E8-C248-B84E-36A586AF9953}" type="presOf" srcId="{F90D10C2-3444-6D46-9336-ECF3C26B2271}" destId="{F433693F-C79A-8E4B-AF5B-2C97718411A4}" srcOrd="0" destOrd="0" presId="urn:microsoft.com/office/officeart/2008/layout/HorizontalMultiLevelHierarchy"/>
    <dgm:cxn modelId="{B3D2AB47-BE62-DF49-8F96-6D09B29E139C}" srcId="{CFBB4D1D-BF45-324F-A150-679B593FF60C}" destId="{AE01856F-2216-4A4D-89DF-87F84A48B52F}" srcOrd="1" destOrd="0" parTransId="{97E48CBB-72D0-EE49-A02C-B1559C731102}" sibTransId="{AD69B31C-66A6-8D44-9D8D-DE6E872D886B}"/>
    <dgm:cxn modelId="{05205C54-5049-EC49-8822-36A3E5DDA243}" type="presOf" srcId="{9E45F9A0-B170-C646-BBD9-F8A90130CE75}" destId="{B06754D1-5EE1-254C-B2F1-B3E00591C449}" srcOrd="0" destOrd="0" presId="urn:microsoft.com/office/officeart/2008/layout/HorizontalMultiLevelHierarchy"/>
    <dgm:cxn modelId="{2B8D0C5C-174D-A248-A04C-74D7FEA2DCE5}" srcId="{702FDA4F-A73E-AA4C-B2DC-73213D3C33A9}" destId="{3876D6FC-D7DD-4B4C-87C2-40C8E5352821}" srcOrd="2" destOrd="0" parTransId="{5314FFE0-0987-2741-9B58-D5936AE967BC}" sibTransId="{13ADB927-50E0-C94D-B1B0-3FA9686BBF18}"/>
    <dgm:cxn modelId="{EE2ECB5E-1C2E-CA40-921C-72A0B1929B93}" srcId="{3876D6FC-D7DD-4B4C-87C2-40C8E5352821}" destId="{7BB3C679-F6C5-504A-8D15-93F681701A8F}" srcOrd="0" destOrd="0" parTransId="{9E45F9A0-B170-C646-BBD9-F8A90130CE75}" sibTransId="{1D6E8D55-A863-0148-B631-6ED394FDE3B9}"/>
    <dgm:cxn modelId="{92541966-E01C-FF49-BA2F-9282964FF5F2}" type="presOf" srcId="{97E48CBB-72D0-EE49-A02C-B1559C731102}" destId="{6F0001F6-BC21-5040-AC55-EEA36B85FE3D}" srcOrd="1" destOrd="0" presId="urn:microsoft.com/office/officeart/2008/layout/HorizontalMultiLevelHierarchy"/>
    <dgm:cxn modelId="{6DED5167-26B3-1D4F-B980-E2DCA8ECA7DA}" type="presOf" srcId="{9E45F9A0-B170-C646-BBD9-F8A90130CE75}" destId="{796CC4B8-2B5D-5A47-B391-55767E4BF75C}" srcOrd="1" destOrd="0" presId="urn:microsoft.com/office/officeart/2008/layout/HorizontalMultiLevelHierarchy"/>
    <dgm:cxn modelId="{49B28276-B2DF-7B48-80C8-67E1CBB012BB}" srcId="{7229411F-6193-0D4A-87B8-35EF89713D5F}" destId="{4ADCC2BD-7621-2348-85BF-C72BF48E6A50}" srcOrd="0" destOrd="0" parTransId="{440E3E39-7733-D24F-9024-B48703BC9C17}" sibTransId="{EE9716BB-5AC9-B94A-B62F-ABF960EB6223}"/>
    <dgm:cxn modelId="{A1B3E280-3A0F-994B-8A35-CD1A7838F21E}" type="presOf" srcId="{A16E92F6-C02E-884A-AAFA-533F821E81AF}" destId="{044D1EB5-B802-B14B-A99D-2A48C864938C}" srcOrd="0" destOrd="0" presId="urn:microsoft.com/office/officeart/2008/layout/HorizontalMultiLevelHierarchy"/>
    <dgm:cxn modelId="{6F7E4291-4C1C-904D-A0E3-387D53858E6A}" type="presOf" srcId="{5314FFE0-0987-2741-9B58-D5936AE967BC}" destId="{AF9A41C8-B999-994F-888D-6F61618AA90F}" srcOrd="0" destOrd="0" presId="urn:microsoft.com/office/officeart/2008/layout/HorizontalMultiLevelHierarchy"/>
    <dgm:cxn modelId="{B7B2DE94-C931-2E43-93FD-543936F72B34}" type="presOf" srcId="{AE01856F-2216-4A4D-89DF-87F84A48B52F}" destId="{E93ADEB5-C069-5B48-8391-4F6AFAAFBF46}" srcOrd="0" destOrd="0" presId="urn:microsoft.com/office/officeart/2008/layout/HorizontalMultiLevelHierarchy"/>
    <dgm:cxn modelId="{980E42A3-EF91-7F49-AD47-E0D6B12B6524}" type="presOf" srcId="{F1963BCC-52CE-9048-9B8B-A9A60459BF8B}" destId="{009F2805-ACC5-8E49-B168-951BB84F0EB5}" srcOrd="0" destOrd="0" presId="urn:microsoft.com/office/officeart/2008/layout/HorizontalMultiLevelHierarchy"/>
    <dgm:cxn modelId="{E33B34AF-9E5B-C145-A6A6-795CFC202283}" type="presOf" srcId="{AB2FFD67-8F55-FF4C-BB20-49F497137E97}" destId="{8FCED76D-11AF-3F4A-BC39-3C8AA85DA786}" srcOrd="0" destOrd="0" presId="urn:microsoft.com/office/officeart/2008/layout/HorizontalMultiLevelHierarchy"/>
    <dgm:cxn modelId="{F7D350B0-26B3-EA4D-AAD3-ED44BFECD0CF}" type="presOf" srcId="{3876D6FC-D7DD-4B4C-87C2-40C8E5352821}" destId="{ACE401B4-C24F-394E-9D27-DDA62C1C35DF}" srcOrd="0" destOrd="0" presId="urn:microsoft.com/office/officeart/2008/layout/HorizontalMultiLevelHierarchy"/>
    <dgm:cxn modelId="{4678CDB5-C50A-6643-9BD9-22AF4FEBF30C}" type="presOf" srcId="{7BB3C679-F6C5-504A-8D15-93F681701A8F}" destId="{B5A7C6F0-F733-334C-A620-5480772EBB91}" srcOrd="0" destOrd="0" presId="urn:microsoft.com/office/officeart/2008/layout/HorizontalMultiLevelHierarchy"/>
    <dgm:cxn modelId="{330187B8-5DB7-444B-BDD9-5E1AEC1639D5}" type="presOf" srcId="{85957899-6E13-1645-A74A-AD737D22C4CC}" destId="{3583A964-55BE-F149-8643-8482786100EF}" srcOrd="0" destOrd="0" presId="urn:microsoft.com/office/officeart/2008/layout/HorizontalMultiLevelHierarchy"/>
    <dgm:cxn modelId="{401AFBBA-8BC3-5B4A-96B0-AC74FA75EEA6}" type="presOf" srcId="{AB2FFD67-8F55-FF4C-BB20-49F497137E97}" destId="{CB0E0835-D151-3C4C-90FE-4F6636C86777}" srcOrd="1" destOrd="0" presId="urn:microsoft.com/office/officeart/2008/layout/HorizontalMultiLevelHierarchy"/>
    <dgm:cxn modelId="{49FBD1CD-2471-8F4D-9133-020C64166F03}" type="presOf" srcId="{97E48CBB-72D0-EE49-A02C-B1559C731102}" destId="{F8E7B5C0-F9C6-F642-B74A-E64C38F12892}" srcOrd="0" destOrd="0" presId="urn:microsoft.com/office/officeart/2008/layout/HorizontalMultiLevelHierarchy"/>
    <dgm:cxn modelId="{530C5CD2-0F79-444E-A402-A52A68755D54}" type="presOf" srcId="{F1963BCC-52CE-9048-9B8B-A9A60459BF8B}" destId="{1BC38CE1-5056-A341-8AC3-268457027473}" srcOrd="1" destOrd="0" presId="urn:microsoft.com/office/officeart/2008/layout/HorizontalMultiLevelHierarchy"/>
    <dgm:cxn modelId="{E96BC0E2-6EA7-7640-B4C3-3AA8D7333449}" type="presOf" srcId="{7229411F-6193-0D4A-87B8-35EF89713D5F}" destId="{8DE82513-C11A-E54E-A365-9E0B6731FB7D}" srcOrd="0" destOrd="0" presId="urn:microsoft.com/office/officeart/2008/layout/HorizontalMultiLevelHierarchy"/>
    <dgm:cxn modelId="{C8194A2E-5C2A-484A-83BF-2BCF06DA9B07}" type="presParOf" srcId="{044D1EB5-B802-B14B-A99D-2A48C864938C}" destId="{5F2F8FA0-01F5-4049-B21A-C86A50C38EF5}" srcOrd="0" destOrd="0" presId="urn:microsoft.com/office/officeart/2008/layout/HorizontalMultiLevelHierarchy"/>
    <dgm:cxn modelId="{5621FCC1-2038-FE47-AA3A-E08B02072D66}" type="presParOf" srcId="{5F2F8FA0-01F5-4049-B21A-C86A50C38EF5}" destId="{88D554BE-7F88-4C48-A937-E2A7EAF62CC4}" srcOrd="0" destOrd="0" presId="urn:microsoft.com/office/officeart/2008/layout/HorizontalMultiLevelHierarchy"/>
    <dgm:cxn modelId="{9B59B06D-B402-BC44-AF1F-AD4B0882A576}" type="presParOf" srcId="{5F2F8FA0-01F5-4049-B21A-C86A50C38EF5}" destId="{06767DE5-6ECC-4D46-A7CB-E73DFEB6AB78}" srcOrd="1" destOrd="0" presId="urn:microsoft.com/office/officeart/2008/layout/HorizontalMultiLevelHierarchy"/>
    <dgm:cxn modelId="{3B331319-4506-8B4F-9D7E-B53CC34D0AA7}" type="presParOf" srcId="{06767DE5-6ECC-4D46-A7CB-E73DFEB6AB78}" destId="{8FCED76D-11AF-3F4A-BC39-3C8AA85DA786}" srcOrd="0" destOrd="0" presId="urn:microsoft.com/office/officeart/2008/layout/HorizontalMultiLevelHierarchy"/>
    <dgm:cxn modelId="{043C75C1-DFD9-7A44-9C4F-CA5C5AA850C2}" type="presParOf" srcId="{8FCED76D-11AF-3F4A-BC39-3C8AA85DA786}" destId="{CB0E0835-D151-3C4C-90FE-4F6636C86777}" srcOrd="0" destOrd="0" presId="urn:microsoft.com/office/officeart/2008/layout/HorizontalMultiLevelHierarchy"/>
    <dgm:cxn modelId="{E53EF83D-8AF4-C14A-A350-17A380647B41}" type="presParOf" srcId="{06767DE5-6ECC-4D46-A7CB-E73DFEB6AB78}" destId="{B8D113ED-EC98-1B4D-A3C1-1A0372B97CAF}" srcOrd="1" destOrd="0" presId="urn:microsoft.com/office/officeart/2008/layout/HorizontalMultiLevelHierarchy"/>
    <dgm:cxn modelId="{3778156A-C12D-C049-892A-B11FF6F488BC}" type="presParOf" srcId="{B8D113ED-EC98-1B4D-A3C1-1A0372B97CAF}" destId="{8DE82513-C11A-E54E-A365-9E0B6731FB7D}" srcOrd="0" destOrd="0" presId="urn:microsoft.com/office/officeart/2008/layout/HorizontalMultiLevelHierarchy"/>
    <dgm:cxn modelId="{A9A6D140-7A3A-F549-9877-F280A7433915}" type="presParOf" srcId="{B8D113ED-EC98-1B4D-A3C1-1A0372B97CAF}" destId="{99304ABF-473C-6441-B924-B92EE58BFF4E}" srcOrd="1" destOrd="0" presId="urn:microsoft.com/office/officeart/2008/layout/HorizontalMultiLevelHierarchy"/>
    <dgm:cxn modelId="{BEBCFDE1-E7FB-194A-B004-ACFA5B36F43C}" type="presParOf" srcId="{99304ABF-473C-6441-B924-B92EE58BFF4E}" destId="{C3E88071-65CA-8E48-B9A5-9D2092BE5D14}" srcOrd="0" destOrd="0" presId="urn:microsoft.com/office/officeart/2008/layout/HorizontalMultiLevelHierarchy"/>
    <dgm:cxn modelId="{449D130D-000A-754B-BE3B-391DD22F4872}" type="presParOf" srcId="{C3E88071-65CA-8E48-B9A5-9D2092BE5D14}" destId="{7AF87C42-F11C-7B4F-9037-46F034BACBB6}" srcOrd="0" destOrd="0" presId="urn:microsoft.com/office/officeart/2008/layout/HorizontalMultiLevelHierarchy"/>
    <dgm:cxn modelId="{6924FF81-5744-934C-B32A-A0AB3336A710}" type="presParOf" srcId="{99304ABF-473C-6441-B924-B92EE58BFF4E}" destId="{A80C2455-70C0-8446-A528-898AE64B8C09}" srcOrd="1" destOrd="0" presId="urn:microsoft.com/office/officeart/2008/layout/HorizontalMultiLevelHierarchy"/>
    <dgm:cxn modelId="{4424F5A4-36F2-9E4B-94A1-5775091CA5DC}" type="presParOf" srcId="{A80C2455-70C0-8446-A528-898AE64B8C09}" destId="{8F5A543E-309C-F94C-841D-76E1C61CB6C9}" srcOrd="0" destOrd="0" presId="urn:microsoft.com/office/officeart/2008/layout/HorizontalMultiLevelHierarchy"/>
    <dgm:cxn modelId="{804494EC-CA42-1541-9682-C63E7CE9ED32}" type="presParOf" srcId="{A80C2455-70C0-8446-A528-898AE64B8C09}" destId="{2F8FF67A-9BC6-8D49-8B9F-70C23E0E6E84}" srcOrd="1" destOrd="0" presId="urn:microsoft.com/office/officeart/2008/layout/HorizontalMultiLevelHierarchy"/>
    <dgm:cxn modelId="{84B547AD-6742-6943-8D63-D1FEAD844982}" type="presParOf" srcId="{06767DE5-6ECC-4D46-A7CB-E73DFEB6AB78}" destId="{3583A964-55BE-F149-8643-8482786100EF}" srcOrd="2" destOrd="0" presId="urn:microsoft.com/office/officeart/2008/layout/HorizontalMultiLevelHierarchy"/>
    <dgm:cxn modelId="{987E4140-CB07-C34B-A48A-1CE0B068B7CC}" type="presParOf" srcId="{3583A964-55BE-F149-8643-8482786100EF}" destId="{709C9612-2F51-724C-AFC5-7C2444A3D74C}" srcOrd="0" destOrd="0" presId="urn:microsoft.com/office/officeart/2008/layout/HorizontalMultiLevelHierarchy"/>
    <dgm:cxn modelId="{7F73E0BD-73AB-D04C-8D3A-7EEED7C3066C}" type="presParOf" srcId="{06767DE5-6ECC-4D46-A7CB-E73DFEB6AB78}" destId="{E6C901C8-388C-6940-A807-FD2B3649476C}" srcOrd="3" destOrd="0" presId="urn:microsoft.com/office/officeart/2008/layout/HorizontalMultiLevelHierarchy"/>
    <dgm:cxn modelId="{7D06341D-9CBF-5D43-86BF-1735197BFBBA}" type="presParOf" srcId="{E6C901C8-388C-6940-A807-FD2B3649476C}" destId="{839E10BD-86C9-AD43-8716-025A4EB73228}" srcOrd="0" destOrd="0" presId="urn:microsoft.com/office/officeart/2008/layout/HorizontalMultiLevelHierarchy"/>
    <dgm:cxn modelId="{B235A6FF-5FB3-564F-8B1E-D035EF7D95EF}" type="presParOf" srcId="{E6C901C8-388C-6940-A807-FD2B3649476C}" destId="{ED353BC4-CEC7-364B-8E9A-0B7F7A29444C}" srcOrd="1" destOrd="0" presId="urn:microsoft.com/office/officeart/2008/layout/HorizontalMultiLevelHierarchy"/>
    <dgm:cxn modelId="{16F1EE49-0C56-E445-8010-618997670E1D}" type="presParOf" srcId="{ED353BC4-CEC7-364B-8E9A-0B7F7A29444C}" destId="{009F2805-ACC5-8E49-B168-951BB84F0EB5}" srcOrd="0" destOrd="0" presId="urn:microsoft.com/office/officeart/2008/layout/HorizontalMultiLevelHierarchy"/>
    <dgm:cxn modelId="{86460D53-576C-7544-A1B8-B7D2255AA400}" type="presParOf" srcId="{009F2805-ACC5-8E49-B168-951BB84F0EB5}" destId="{1BC38CE1-5056-A341-8AC3-268457027473}" srcOrd="0" destOrd="0" presId="urn:microsoft.com/office/officeart/2008/layout/HorizontalMultiLevelHierarchy"/>
    <dgm:cxn modelId="{EB9A43DB-77E2-2041-85B5-4AB07F65EAED}" type="presParOf" srcId="{ED353BC4-CEC7-364B-8E9A-0B7F7A29444C}" destId="{8A614990-A7EE-4B43-885C-FA1543C916B6}" srcOrd="1" destOrd="0" presId="urn:microsoft.com/office/officeart/2008/layout/HorizontalMultiLevelHierarchy"/>
    <dgm:cxn modelId="{513A53DC-D4E7-114D-9440-0FBC88D809C4}" type="presParOf" srcId="{8A614990-A7EE-4B43-885C-FA1543C916B6}" destId="{F433693F-C79A-8E4B-AF5B-2C97718411A4}" srcOrd="0" destOrd="0" presId="urn:microsoft.com/office/officeart/2008/layout/HorizontalMultiLevelHierarchy"/>
    <dgm:cxn modelId="{1F44DB5B-4F80-B24F-ACC9-0CC244F58FF8}" type="presParOf" srcId="{8A614990-A7EE-4B43-885C-FA1543C916B6}" destId="{3B8CA652-2CEC-B940-8A24-8C7F50176FB0}" srcOrd="1" destOrd="0" presId="urn:microsoft.com/office/officeart/2008/layout/HorizontalMultiLevelHierarchy"/>
    <dgm:cxn modelId="{3CA10144-F35D-3943-8722-9877AA77047E}" type="presParOf" srcId="{ED353BC4-CEC7-364B-8E9A-0B7F7A29444C}" destId="{F8E7B5C0-F9C6-F642-B74A-E64C38F12892}" srcOrd="2" destOrd="0" presId="urn:microsoft.com/office/officeart/2008/layout/HorizontalMultiLevelHierarchy"/>
    <dgm:cxn modelId="{7292AA88-96D5-A94E-80A6-AD5C7D076F9E}" type="presParOf" srcId="{F8E7B5C0-F9C6-F642-B74A-E64C38F12892}" destId="{6F0001F6-BC21-5040-AC55-EEA36B85FE3D}" srcOrd="0" destOrd="0" presId="urn:microsoft.com/office/officeart/2008/layout/HorizontalMultiLevelHierarchy"/>
    <dgm:cxn modelId="{C754DE0C-5682-AD45-8D65-154B510EAF2D}" type="presParOf" srcId="{ED353BC4-CEC7-364B-8E9A-0B7F7A29444C}" destId="{7C611BE9-EC04-0F4A-B0A5-0D9072BC3022}" srcOrd="3" destOrd="0" presId="urn:microsoft.com/office/officeart/2008/layout/HorizontalMultiLevelHierarchy"/>
    <dgm:cxn modelId="{8BB1D2F6-E43C-524E-B925-FBA26B6BA071}" type="presParOf" srcId="{7C611BE9-EC04-0F4A-B0A5-0D9072BC3022}" destId="{E93ADEB5-C069-5B48-8391-4F6AFAAFBF46}" srcOrd="0" destOrd="0" presId="urn:microsoft.com/office/officeart/2008/layout/HorizontalMultiLevelHierarchy"/>
    <dgm:cxn modelId="{90B5FB7C-2B0F-1E4B-8330-FAD5E91E7535}" type="presParOf" srcId="{7C611BE9-EC04-0F4A-B0A5-0D9072BC3022}" destId="{56F8DA5C-3151-F14E-89D1-09FFD6E40274}" srcOrd="1" destOrd="0" presId="urn:microsoft.com/office/officeart/2008/layout/HorizontalMultiLevelHierarchy"/>
    <dgm:cxn modelId="{35909C95-D88E-1C40-B52C-5295FD9091FE}" type="presParOf" srcId="{06767DE5-6ECC-4D46-A7CB-E73DFEB6AB78}" destId="{AF9A41C8-B999-994F-888D-6F61618AA90F}" srcOrd="4" destOrd="0" presId="urn:microsoft.com/office/officeart/2008/layout/HorizontalMultiLevelHierarchy"/>
    <dgm:cxn modelId="{D1172B89-FA72-F948-A3FE-8630C9C1AB61}" type="presParOf" srcId="{AF9A41C8-B999-994F-888D-6F61618AA90F}" destId="{03678BAA-CB36-F742-9702-B526398D5C32}" srcOrd="0" destOrd="0" presId="urn:microsoft.com/office/officeart/2008/layout/HorizontalMultiLevelHierarchy"/>
    <dgm:cxn modelId="{54C4A1E4-92C6-8543-A310-FAABA5B167E2}" type="presParOf" srcId="{06767DE5-6ECC-4D46-A7CB-E73DFEB6AB78}" destId="{526B28D0-DB56-3947-9FAA-54A775E3A6A4}" srcOrd="5" destOrd="0" presId="urn:microsoft.com/office/officeart/2008/layout/HorizontalMultiLevelHierarchy"/>
    <dgm:cxn modelId="{F267435D-5FA0-F240-8B81-FB09D2CF86F0}" type="presParOf" srcId="{526B28D0-DB56-3947-9FAA-54A775E3A6A4}" destId="{ACE401B4-C24F-394E-9D27-DDA62C1C35DF}" srcOrd="0" destOrd="0" presId="urn:microsoft.com/office/officeart/2008/layout/HorizontalMultiLevelHierarchy"/>
    <dgm:cxn modelId="{8729B3DA-343C-BC45-AD99-B7619CC42701}" type="presParOf" srcId="{526B28D0-DB56-3947-9FAA-54A775E3A6A4}" destId="{D7B2F138-656D-614A-AE61-EFB2086952A5}" srcOrd="1" destOrd="0" presId="urn:microsoft.com/office/officeart/2008/layout/HorizontalMultiLevelHierarchy"/>
    <dgm:cxn modelId="{62FCBA37-F8B2-A941-9359-F2F32FAA770D}" type="presParOf" srcId="{D7B2F138-656D-614A-AE61-EFB2086952A5}" destId="{B06754D1-5EE1-254C-B2F1-B3E00591C449}" srcOrd="0" destOrd="0" presId="urn:microsoft.com/office/officeart/2008/layout/HorizontalMultiLevelHierarchy"/>
    <dgm:cxn modelId="{B738D8F1-0A2C-BA48-97E9-CA4C75E5C4C5}" type="presParOf" srcId="{B06754D1-5EE1-254C-B2F1-B3E00591C449}" destId="{796CC4B8-2B5D-5A47-B391-55767E4BF75C}" srcOrd="0" destOrd="0" presId="urn:microsoft.com/office/officeart/2008/layout/HorizontalMultiLevelHierarchy"/>
    <dgm:cxn modelId="{FDA49D2B-CE09-2B4A-9611-06195AE204F7}" type="presParOf" srcId="{D7B2F138-656D-614A-AE61-EFB2086952A5}" destId="{829F1D84-EA99-134B-BCA7-AA89FC15D34E}" srcOrd="1" destOrd="0" presId="urn:microsoft.com/office/officeart/2008/layout/HorizontalMultiLevelHierarchy"/>
    <dgm:cxn modelId="{AC750BC4-F5D4-234C-A18B-E42E0B520BED}" type="presParOf" srcId="{829F1D84-EA99-134B-BCA7-AA89FC15D34E}" destId="{B5A7C6F0-F733-334C-A620-5480772EBB91}" srcOrd="0" destOrd="0" presId="urn:microsoft.com/office/officeart/2008/layout/HorizontalMultiLevelHierarchy"/>
    <dgm:cxn modelId="{32E4E2F8-332B-4246-8727-9A5D0B4174ED}" type="presParOf" srcId="{829F1D84-EA99-134B-BCA7-AA89FC15D34E}" destId="{7386436C-4C10-824C-82DE-E3D1D124511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6E92F6-C02E-884A-AAFA-533F821E81AF}" type="doc">
      <dgm:prSet loTypeId="urn:microsoft.com/office/officeart/2005/8/layout/hierarchy1" loCatId="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76D6FC-D7DD-4B4C-87C2-40C8E5352821}">
      <dgm:prSet phldrT="[Text]"/>
      <dgm:spPr/>
      <dgm:t>
        <a:bodyPr/>
        <a:lstStyle/>
        <a:p>
          <a:r>
            <a:rPr lang="en-US" dirty="0"/>
            <a:t>Clinical Outcomes</a:t>
          </a:r>
        </a:p>
      </dgm:t>
    </dgm:pt>
    <dgm:pt modelId="{13ADB927-50E0-C94D-B1B0-3FA9686BBF18}" type="sibTrans" cxnId="{2B8D0C5C-174D-A248-A04C-74D7FEA2DCE5}">
      <dgm:prSet/>
      <dgm:spPr/>
      <dgm:t>
        <a:bodyPr/>
        <a:lstStyle/>
        <a:p>
          <a:endParaRPr lang="en-US"/>
        </a:p>
      </dgm:t>
    </dgm:pt>
    <dgm:pt modelId="{5314FFE0-0987-2741-9B58-D5936AE967BC}" type="parTrans" cxnId="{2B8D0C5C-174D-A248-A04C-74D7FEA2DCE5}">
      <dgm:prSet/>
      <dgm:spPr/>
      <dgm:t>
        <a:bodyPr/>
        <a:lstStyle/>
        <a:p>
          <a:endParaRPr lang="en-US"/>
        </a:p>
      </dgm:t>
    </dgm:pt>
    <dgm:pt modelId="{7BB3C679-F6C5-504A-8D15-93F681701A8F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1D6E8D55-A863-0148-B631-6ED394FDE3B9}" type="sibTrans" cxnId="{EE2ECB5E-1C2E-CA40-921C-72A0B1929B93}">
      <dgm:prSet/>
      <dgm:spPr/>
      <dgm:t>
        <a:bodyPr/>
        <a:lstStyle/>
        <a:p>
          <a:endParaRPr lang="en-US"/>
        </a:p>
      </dgm:t>
    </dgm:pt>
    <dgm:pt modelId="{9E45F9A0-B170-C646-BBD9-F8A90130CE75}" type="parTrans" cxnId="{EE2ECB5E-1C2E-CA40-921C-72A0B1929B93}">
      <dgm:prSet/>
      <dgm:spPr/>
      <dgm:t>
        <a:bodyPr/>
        <a:lstStyle/>
        <a:p>
          <a:endParaRPr lang="en-US"/>
        </a:p>
      </dgm:t>
    </dgm:pt>
    <dgm:pt modelId="{7229411F-6193-0D4A-87B8-35EF89713D5F}">
      <dgm:prSet phldrT="[Text]"/>
      <dgm:spPr/>
      <dgm:t>
        <a:bodyPr/>
        <a:lstStyle/>
        <a:p>
          <a:r>
            <a:rPr lang="en-US" dirty="0"/>
            <a:t>CT Data</a:t>
          </a:r>
        </a:p>
      </dgm:t>
    </dgm:pt>
    <dgm:pt modelId="{AA524E1A-4202-D54D-ACAB-BF98762E19B8}" type="sibTrans" cxnId="{639D093B-2846-CE4B-B3E8-0B65A76AFC35}">
      <dgm:prSet/>
      <dgm:spPr/>
    </dgm:pt>
    <dgm:pt modelId="{AB2FFD67-8F55-FF4C-BB20-49F497137E97}" type="parTrans" cxnId="{639D093B-2846-CE4B-B3E8-0B65A76AFC35}">
      <dgm:prSet/>
      <dgm:spPr/>
      <dgm:t>
        <a:bodyPr/>
        <a:lstStyle/>
        <a:p>
          <a:endParaRPr lang="en-US"/>
        </a:p>
      </dgm:t>
    </dgm:pt>
    <dgm:pt modelId="{4ADCC2BD-7621-2348-85BF-C72BF48E6A50}">
      <dgm:prSet phldrT="[Text]"/>
      <dgm:spPr/>
      <dgm:t>
        <a:bodyPr/>
        <a:lstStyle/>
        <a:p>
          <a:r>
            <a:rPr lang="en-US" dirty="0"/>
            <a:t>Numeric</a:t>
          </a:r>
        </a:p>
      </dgm:t>
    </dgm:pt>
    <dgm:pt modelId="{EE9716BB-5AC9-B94A-B62F-ABF960EB6223}" type="sibTrans" cxnId="{49B28276-B2DF-7B48-80C8-67E1CBB012BB}">
      <dgm:prSet/>
      <dgm:spPr/>
      <dgm:t>
        <a:bodyPr/>
        <a:lstStyle/>
        <a:p>
          <a:endParaRPr lang="en-US"/>
        </a:p>
      </dgm:t>
    </dgm:pt>
    <dgm:pt modelId="{440E3E39-7733-D24F-9024-B48703BC9C17}" type="parTrans" cxnId="{49B28276-B2DF-7B48-80C8-67E1CBB012BB}">
      <dgm:prSet/>
      <dgm:spPr/>
      <dgm:t>
        <a:bodyPr/>
        <a:lstStyle/>
        <a:p>
          <a:endParaRPr lang="en-US"/>
        </a:p>
      </dgm:t>
    </dgm:pt>
    <dgm:pt modelId="{2AD4A8C2-6170-AE4F-B260-4D5862FE03C8}">
      <dgm:prSet phldrT="[Text]"/>
      <dgm:spPr/>
      <dgm:t>
        <a:bodyPr/>
        <a:lstStyle/>
        <a:p>
          <a:r>
            <a:rPr lang="en-US" dirty="0"/>
            <a:t>Min-Max Normalization</a:t>
          </a:r>
        </a:p>
      </dgm:t>
    </dgm:pt>
    <dgm:pt modelId="{C1F37799-4B2D-AB4C-A5B9-C3B9AE2570DC}" type="sibTrans" cxnId="{F008616D-C573-974B-8FEB-036C9B0B9445}">
      <dgm:prSet/>
      <dgm:spPr/>
      <dgm:t>
        <a:bodyPr/>
        <a:lstStyle/>
        <a:p>
          <a:endParaRPr lang="en-US"/>
        </a:p>
      </dgm:t>
    </dgm:pt>
    <dgm:pt modelId="{A2DBD469-3D71-5347-9521-63CC4409F236}" type="parTrans" cxnId="{F008616D-C573-974B-8FEB-036C9B0B9445}">
      <dgm:prSet/>
      <dgm:spPr/>
      <dgm:t>
        <a:bodyPr/>
        <a:lstStyle/>
        <a:p>
          <a:endParaRPr lang="en-US"/>
        </a:p>
      </dgm:t>
    </dgm:pt>
    <dgm:pt modelId="{E8F42D54-0E4D-0F4C-9DC4-289AC8FB33D5}">
      <dgm:prSet phldrT="[Text]"/>
      <dgm:spPr/>
      <dgm:t>
        <a:bodyPr/>
        <a:lstStyle/>
        <a:p>
          <a:r>
            <a:rPr lang="en-US" dirty="0"/>
            <a:t>Drop Missing values</a:t>
          </a:r>
        </a:p>
      </dgm:t>
    </dgm:pt>
    <dgm:pt modelId="{9F47F919-0EA0-754D-95B1-FC8C48D14121}" type="sibTrans" cxnId="{9F45EC8D-308D-C243-8BB8-0475D1A7960E}">
      <dgm:prSet/>
      <dgm:spPr/>
      <dgm:t>
        <a:bodyPr/>
        <a:lstStyle/>
        <a:p>
          <a:endParaRPr lang="en-US"/>
        </a:p>
      </dgm:t>
    </dgm:pt>
    <dgm:pt modelId="{74950CF6-278B-AD4E-94CE-9E98333A000F}" type="parTrans" cxnId="{9F45EC8D-308D-C243-8BB8-0475D1A7960E}">
      <dgm:prSet/>
      <dgm:spPr/>
      <dgm:t>
        <a:bodyPr/>
        <a:lstStyle/>
        <a:p>
          <a:endParaRPr lang="en-US"/>
        </a:p>
      </dgm:t>
    </dgm:pt>
    <dgm:pt modelId="{CFBB4D1D-BF45-324F-A150-679B593FF60C}">
      <dgm:prSet phldrT="[Text]"/>
      <dgm:spPr/>
      <dgm:t>
        <a:bodyPr/>
        <a:lstStyle/>
        <a:p>
          <a:r>
            <a:rPr lang="en-US" dirty="0"/>
            <a:t>Clinical Data</a:t>
          </a:r>
        </a:p>
      </dgm:t>
    </dgm:pt>
    <dgm:pt modelId="{E1572E0C-02A0-3847-8E4E-7D144B0D1847}" type="sibTrans" cxnId="{F9B63E18-4A4A-5242-AB7F-E022994CC825}">
      <dgm:prSet/>
      <dgm:spPr/>
    </dgm:pt>
    <dgm:pt modelId="{85957899-6E13-1645-A74A-AD737D22C4CC}" type="parTrans" cxnId="{F9B63E18-4A4A-5242-AB7F-E022994CC825}">
      <dgm:prSet/>
      <dgm:spPr/>
      <dgm:t>
        <a:bodyPr/>
        <a:lstStyle/>
        <a:p>
          <a:endParaRPr lang="en-US"/>
        </a:p>
      </dgm:t>
    </dgm:pt>
    <dgm:pt modelId="{F90D10C2-3444-6D46-9336-ECF3C26B2271}">
      <dgm:prSet phldrT="[Text]"/>
      <dgm:spPr/>
      <dgm:t>
        <a:bodyPr/>
        <a:lstStyle/>
        <a:p>
          <a:r>
            <a:rPr lang="en-US" dirty="0"/>
            <a:t>Numeric</a:t>
          </a:r>
        </a:p>
      </dgm:t>
    </dgm:pt>
    <dgm:pt modelId="{F7EB87CC-B330-6F4F-94CE-8C88F23BF2C8}" type="sibTrans" cxnId="{3289000D-56D2-204A-B778-CE7F98A1FE53}">
      <dgm:prSet/>
      <dgm:spPr/>
      <dgm:t>
        <a:bodyPr/>
        <a:lstStyle/>
        <a:p>
          <a:endParaRPr lang="en-US"/>
        </a:p>
      </dgm:t>
    </dgm:pt>
    <dgm:pt modelId="{F1963BCC-52CE-9048-9B8B-A9A60459BF8B}" type="parTrans" cxnId="{3289000D-56D2-204A-B778-CE7F98A1FE53}">
      <dgm:prSet/>
      <dgm:spPr/>
      <dgm:t>
        <a:bodyPr/>
        <a:lstStyle/>
        <a:p>
          <a:endParaRPr lang="en-US"/>
        </a:p>
      </dgm:t>
    </dgm:pt>
    <dgm:pt modelId="{3741A619-0C45-C145-8585-0200E827C0BA}">
      <dgm:prSet phldrT="[Text]"/>
      <dgm:spPr/>
      <dgm:t>
        <a:bodyPr/>
        <a:lstStyle/>
        <a:p>
          <a:r>
            <a:rPr lang="en-US" dirty="0"/>
            <a:t>Min-Max Normalization</a:t>
          </a:r>
        </a:p>
      </dgm:t>
    </dgm:pt>
    <dgm:pt modelId="{D30BC4DD-EDCE-3544-B876-06D77D49CD38}" type="sibTrans" cxnId="{7C05C513-DF92-5745-8D59-15F579A598C4}">
      <dgm:prSet/>
      <dgm:spPr/>
      <dgm:t>
        <a:bodyPr/>
        <a:lstStyle/>
        <a:p>
          <a:endParaRPr lang="en-US"/>
        </a:p>
      </dgm:t>
    </dgm:pt>
    <dgm:pt modelId="{967892BD-8BC5-7C41-8377-31524A1D4770}" type="parTrans" cxnId="{7C05C513-DF92-5745-8D59-15F579A598C4}">
      <dgm:prSet/>
      <dgm:spPr/>
      <dgm:t>
        <a:bodyPr/>
        <a:lstStyle/>
        <a:p>
          <a:endParaRPr lang="en-US"/>
        </a:p>
      </dgm:t>
    </dgm:pt>
    <dgm:pt modelId="{BAFE0C79-B190-AA4F-8E91-A03B246F3D8D}">
      <dgm:prSet phldrT="[Text]"/>
      <dgm:spPr/>
      <dgm:t>
        <a:bodyPr/>
        <a:lstStyle/>
        <a:p>
          <a:r>
            <a:rPr lang="en-US" dirty="0"/>
            <a:t>Drop Missing values</a:t>
          </a:r>
        </a:p>
      </dgm:t>
    </dgm:pt>
    <dgm:pt modelId="{E7A41D16-6DF7-A544-9522-6A214672E03D}" type="sibTrans" cxnId="{BE359A27-65B6-DE41-A759-8C34D365FA81}">
      <dgm:prSet/>
      <dgm:spPr/>
      <dgm:t>
        <a:bodyPr/>
        <a:lstStyle/>
        <a:p>
          <a:endParaRPr lang="en-US"/>
        </a:p>
      </dgm:t>
    </dgm:pt>
    <dgm:pt modelId="{B56F0DAD-4297-C24C-B449-6572B698E7C9}" type="parTrans" cxnId="{BE359A27-65B6-DE41-A759-8C34D365FA81}">
      <dgm:prSet/>
      <dgm:spPr/>
      <dgm:t>
        <a:bodyPr/>
        <a:lstStyle/>
        <a:p>
          <a:endParaRPr lang="en-US"/>
        </a:p>
      </dgm:t>
    </dgm:pt>
    <dgm:pt modelId="{AE01856F-2216-4A4D-89DF-87F84A48B52F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AD69B31C-66A6-8D44-9D8D-DE6E872D886B}" type="sibTrans" cxnId="{B3D2AB47-BE62-DF49-8F96-6D09B29E139C}">
      <dgm:prSet/>
      <dgm:spPr/>
      <dgm:t>
        <a:bodyPr/>
        <a:lstStyle/>
        <a:p>
          <a:endParaRPr lang="en-US"/>
        </a:p>
      </dgm:t>
    </dgm:pt>
    <dgm:pt modelId="{97E48CBB-72D0-EE49-A02C-B1559C731102}" type="parTrans" cxnId="{B3D2AB47-BE62-DF49-8F96-6D09B29E139C}">
      <dgm:prSet/>
      <dgm:spPr/>
      <dgm:t>
        <a:bodyPr/>
        <a:lstStyle/>
        <a:p>
          <a:endParaRPr lang="en-US"/>
        </a:p>
      </dgm:t>
    </dgm:pt>
    <dgm:pt modelId="{17E49AEE-29FB-CC4F-9B2C-3A1E10A3B770}">
      <dgm:prSet phldrT="[Text]"/>
      <dgm:spPr/>
      <dgm:t>
        <a:bodyPr/>
        <a:lstStyle/>
        <a:p>
          <a:r>
            <a:rPr lang="en-US" dirty="0"/>
            <a:t>Use Binary values</a:t>
          </a:r>
        </a:p>
      </dgm:t>
    </dgm:pt>
    <dgm:pt modelId="{41A0CBFF-F8F7-A745-BB14-F2414B7F4592}" type="sibTrans" cxnId="{F74937E9-B219-AA44-A566-DBD8AFA7AB0F}">
      <dgm:prSet/>
      <dgm:spPr/>
      <dgm:t>
        <a:bodyPr/>
        <a:lstStyle/>
        <a:p>
          <a:endParaRPr lang="en-US"/>
        </a:p>
      </dgm:t>
    </dgm:pt>
    <dgm:pt modelId="{EE802BB0-55A6-514F-B36C-3C995BA95F26}" type="parTrans" cxnId="{F74937E9-B219-AA44-A566-DBD8AFA7AB0F}">
      <dgm:prSet/>
      <dgm:spPr/>
      <dgm:t>
        <a:bodyPr/>
        <a:lstStyle/>
        <a:p>
          <a:endParaRPr lang="en-US"/>
        </a:p>
      </dgm:t>
    </dgm:pt>
    <dgm:pt modelId="{1BCEE78A-3E30-9D4A-9CD4-60EF4A5B2038}">
      <dgm:prSet phldrT="[Text]"/>
      <dgm:spPr/>
      <dgm:t>
        <a:bodyPr/>
        <a:lstStyle/>
        <a:p>
          <a:r>
            <a:rPr lang="en-US" dirty="0"/>
            <a:t>Drop Missing values</a:t>
          </a:r>
        </a:p>
      </dgm:t>
    </dgm:pt>
    <dgm:pt modelId="{1A844804-C52A-8140-A0DD-AC90780DDE5C}" type="sibTrans" cxnId="{D67BDD4D-4C21-FA4E-8F0E-832E8E93F2DD}">
      <dgm:prSet/>
      <dgm:spPr/>
      <dgm:t>
        <a:bodyPr/>
        <a:lstStyle/>
        <a:p>
          <a:endParaRPr lang="en-US"/>
        </a:p>
      </dgm:t>
    </dgm:pt>
    <dgm:pt modelId="{6546F7A0-FE3B-1D4A-986D-324054F74F79}" type="parTrans" cxnId="{D67BDD4D-4C21-FA4E-8F0E-832E8E93F2DD}">
      <dgm:prSet/>
      <dgm:spPr/>
      <dgm:t>
        <a:bodyPr/>
        <a:lstStyle/>
        <a:p>
          <a:endParaRPr lang="en-US"/>
        </a:p>
      </dgm:t>
    </dgm:pt>
    <dgm:pt modelId="{F6B07DB2-4BD2-3447-8C91-1050E1FA6945}" type="pres">
      <dgm:prSet presAssocID="{A16E92F6-C02E-884A-AAFA-533F821E81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A90BF8-0676-5742-9446-4228C5036BEB}" type="pres">
      <dgm:prSet presAssocID="{7229411F-6193-0D4A-87B8-35EF89713D5F}" presName="hierRoot1" presStyleCnt="0"/>
      <dgm:spPr/>
    </dgm:pt>
    <dgm:pt modelId="{D93EE850-B1CC-A948-B09B-20A981BE97D8}" type="pres">
      <dgm:prSet presAssocID="{7229411F-6193-0D4A-87B8-35EF89713D5F}" presName="composite" presStyleCnt="0"/>
      <dgm:spPr/>
    </dgm:pt>
    <dgm:pt modelId="{6677C6DC-F6D6-E849-805F-23379C179569}" type="pres">
      <dgm:prSet presAssocID="{7229411F-6193-0D4A-87B8-35EF89713D5F}" presName="background" presStyleLbl="node0" presStyleIdx="0" presStyleCnt="3"/>
      <dgm:spPr/>
    </dgm:pt>
    <dgm:pt modelId="{6F8E536C-36FF-9840-8657-582414C37B7B}" type="pres">
      <dgm:prSet presAssocID="{7229411F-6193-0D4A-87B8-35EF89713D5F}" presName="text" presStyleLbl="fgAcc0" presStyleIdx="0" presStyleCnt="3">
        <dgm:presLayoutVars>
          <dgm:chPref val="3"/>
        </dgm:presLayoutVars>
      </dgm:prSet>
      <dgm:spPr/>
    </dgm:pt>
    <dgm:pt modelId="{A3CB8ACF-9D22-D047-9303-3CD875B7D16D}" type="pres">
      <dgm:prSet presAssocID="{7229411F-6193-0D4A-87B8-35EF89713D5F}" presName="hierChild2" presStyleCnt="0"/>
      <dgm:spPr/>
    </dgm:pt>
    <dgm:pt modelId="{5CDCD8D9-2A0D-494D-A93D-39323773F747}" type="pres">
      <dgm:prSet presAssocID="{440E3E39-7733-D24F-9024-B48703BC9C17}" presName="Name10" presStyleLbl="parChTrans1D2" presStyleIdx="0" presStyleCnt="4"/>
      <dgm:spPr/>
    </dgm:pt>
    <dgm:pt modelId="{D303E32B-49CE-1741-804F-6F3415A0B543}" type="pres">
      <dgm:prSet presAssocID="{4ADCC2BD-7621-2348-85BF-C72BF48E6A50}" presName="hierRoot2" presStyleCnt="0"/>
      <dgm:spPr/>
    </dgm:pt>
    <dgm:pt modelId="{4B33F7EF-BD1F-2E43-B9CC-F0A15F4415AC}" type="pres">
      <dgm:prSet presAssocID="{4ADCC2BD-7621-2348-85BF-C72BF48E6A50}" presName="composite2" presStyleCnt="0"/>
      <dgm:spPr/>
    </dgm:pt>
    <dgm:pt modelId="{5126794C-CE43-F949-8B09-8CD414D91F09}" type="pres">
      <dgm:prSet presAssocID="{4ADCC2BD-7621-2348-85BF-C72BF48E6A50}" presName="background2" presStyleLbl="node2" presStyleIdx="0" presStyleCnt="4"/>
      <dgm:spPr/>
    </dgm:pt>
    <dgm:pt modelId="{B9074D91-8248-764D-A98E-2492C6C9F88E}" type="pres">
      <dgm:prSet presAssocID="{4ADCC2BD-7621-2348-85BF-C72BF48E6A50}" presName="text2" presStyleLbl="fgAcc2" presStyleIdx="0" presStyleCnt="4">
        <dgm:presLayoutVars>
          <dgm:chPref val="3"/>
        </dgm:presLayoutVars>
      </dgm:prSet>
      <dgm:spPr/>
    </dgm:pt>
    <dgm:pt modelId="{77D796C6-74CB-7B47-BD84-B08725F9311D}" type="pres">
      <dgm:prSet presAssocID="{4ADCC2BD-7621-2348-85BF-C72BF48E6A50}" presName="hierChild3" presStyleCnt="0"/>
      <dgm:spPr/>
    </dgm:pt>
    <dgm:pt modelId="{EEC8A273-3693-2C4C-ABB2-69ADB4B235FB}" type="pres">
      <dgm:prSet presAssocID="{A2DBD469-3D71-5347-9521-63CC4409F236}" presName="Name17" presStyleLbl="parChTrans1D3" presStyleIdx="0" presStyleCnt="6"/>
      <dgm:spPr/>
    </dgm:pt>
    <dgm:pt modelId="{2E5ADF21-DB0F-5F44-91B4-576DE24FD1AC}" type="pres">
      <dgm:prSet presAssocID="{2AD4A8C2-6170-AE4F-B260-4D5862FE03C8}" presName="hierRoot3" presStyleCnt="0"/>
      <dgm:spPr/>
    </dgm:pt>
    <dgm:pt modelId="{B45B4ACA-380D-654D-95E8-7A515528D99D}" type="pres">
      <dgm:prSet presAssocID="{2AD4A8C2-6170-AE4F-B260-4D5862FE03C8}" presName="composite3" presStyleCnt="0"/>
      <dgm:spPr/>
    </dgm:pt>
    <dgm:pt modelId="{DB36E8F9-3D0C-D840-B0D5-04C279FF0590}" type="pres">
      <dgm:prSet presAssocID="{2AD4A8C2-6170-AE4F-B260-4D5862FE03C8}" presName="background3" presStyleLbl="node3" presStyleIdx="0" presStyleCnt="6"/>
      <dgm:spPr/>
    </dgm:pt>
    <dgm:pt modelId="{1D2AA5DA-E872-C94D-9921-25673E7F5E6C}" type="pres">
      <dgm:prSet presAssocID="{2AD4A8C2-6170-AE4F-B260-4D5862FE03C8}" presName="text3" presStyleLbl="fgAcc3" presStyleIdx="0" presStyleCnt="6">
        <dgm:presLayoutVars>
          <dgm:chPref val="3"/>
        </dgm:presLayoutVars>
      </dgm:prSet>
      <dgm:spPr/>
    </dgm:pt>
    <dgm:pt modelId="{28939A4A-D3A0-064F-9217-2C49171545AF}" type="pres">
      <dgm:prSet presAssocID="{2AD4A8C2-6170-AE4F-B260-4D5862FE03C8}" presName="hierChild4" presStyleCnt="0"/>
      <dgm:spPr/>
    </dgm:pt>
    <dgm:pt modelId="{B82077B0-E5FB-1C47-A1F7-CD682E668D73}" type="pres">
      <dgm:prSet presAssocID="{74950CF6-278B-AD4E-94CE-9E98333A000F}" presName="Name17" presStyleLbl="parChTrans1D3" presStyleIdx="1" presStyleCnt="6"/>
      <dgm:spPr/>
    </dgm:pt>
    <dgm:pt modelId="{89150ADF-81FF-754E-99A3-E0694494BD4B}" type="pres">
      <dgm:prSet presAssocID="{E8F42D54-0E4D-0F4C-9DC4-289AC8FB33D5}" presName="hierRoot3" presStyleCnt="0"/>
      <dgm:spPr/>
    </dgm:pt>
    <dgm:pt modelId="{39F3F177-9BD9-3D4F-A036-BD1EE8DD1D78}" type="pres">
      <dgm:prSet presAssocID="{E8F42D54-0E4D-0F4C-9DC4-289AC8FB33D5}" presName="composite3" presStyleCnt="0"/>
      <dgm:spPr/>
    </dgm:pt>
    <dgm:pt modelId="{557A69EC-759E-F342-84D8-840D65BA5107}" type="pres">
      <dgm:prSet presAssocID="{E8F42D54-0E4D-0F4C-9DC4-289AC8FB33D5}" presName="background3" presStyleLbl="node3" presStyleIdx="1" presStyleCnt="6"/>
      <dgm:spPr/>
    </dgm:pt>
    <dgm:pt modelId="{82D47EA3-035D-7D45-870C-D12278724200}" type="pres">
      <dgm:prSet presAssocID="{E8F42D54-0E4D-0F4C-9DC4-289AC8FB33D5}" presName="text3" presStyleLbl="fgAcc3" presStyleIdx="1" presStyleCnt="6">
        <dgm:presLayoutVars>
          <dgm:chPref val="3"/>
        </dgm:presLayoutVars>
      </dgm:prSet>
      <dgm:spPr/>
    </dgm:pt>
    <dgm:pt modelId="{ABBA841D-C92A-F341-AEE0-6F2465E39B33}" type="pres">
      <dgm:prSet presAssocID="{E8F42D54-0E4D-0F4C-9DC4-289AC8FB33D5}" presName="hierChild4" presStyleCnt="0"/>
      <dgm:spPr/>
    </dgm:pt>
    <dgm:pt modelId="{AF85EF19-F26B-AF49-AED3-A2EA63B32BB4}" type="pres">
      <dgm:prSet presAssocID="{CFBB4D1D-BF45-324F-A150-679B593FF60C}" presName="hierRoot1" presStyleCnt="0"/>
      <dgm:spPr/>
    </dgm:pt>
    <dgm:pt modelId="{0421D4AC-DF26-DF4B-BF44-2A6F79E46ED0}" type="pres">
      <dgm:prSet presAssocID="{CFBB4D1D-BF45-324F-A150-679B593FF60C}" presName="composite" presStyleCnt="0"/>
      <dgm:spPr/>
    </dgm:pt>
    <dgm:pt modelId="{21436C75-10CC-2E42-B498-564C17580F81}" type="pres">
      <dgm:prSet presAssocID="{CFBB4D1D-BF45-324F-A150-679B593FF60C}" presName="background" presStyleLbl="node0" presStyleIdx="1" presStyleCnt="3"/>
      <dgm:spPr/>
    </dgm:pt>
    <dgm:pt modelId="{1C0C4186-F19E-3C4F-B996-647E0BFE5B12}" type="pres">
      <dgm:prSet presAssocID="{CFBB4D1D-BF45-324F-A150-679B593FF60C}" presName="text" presStyleLbl="fgAcc0" presStyleIdx="1" presStyleCnt="3">
        <dgm:presLayoutVars>
          <dgm:chPref val="3"/>
        </dgm:presLayoutVars>
      </dgm:prSet>
      <dgm:spPr/>
    </dgm:pt>
    <dgm:pt modelId="{56176778-0714-334C-9A75-39711E999070}" type="pres">
      <dgm:prSet presAssocID="{CFBB4D1D-BF45-324F-A150-679B593FF60C}" presName="hierChild2" presStyleCnt="0"/>
      <dgm:spPr/>
    </dgm:pt>
    <dgm:pt modelId="{3D1D9187-0350-6A4C-9EE8-D8697161B030}" type="pres">
      <dgm:prSet presAssocID="{F1963BCC-52CE-9048-9B8B-A9A60459BF8B}" presName="Name10" presStyleLbl="parChTrans1D2" presStyleIdx="1" presStyleCnt="4"/>
      <dgm:spPr/>
    </dgm:pt>
    <dgm:pt modelId="{CBC16F2F-D0B3-C640-9733-19B4396130AF}" type="pres">
      <dgm:prSet presAssocID="{F90D10C2-3444-6D46-9336-ECF3C26B2271}" presName="hierRoot2" presStyleCnt="0"/>
      <dgm:spPr/>
    </dgm:pt>
    <dgm:pt modelId="{985D9075-1D44-B047-9D3C-428E3AEB88C7}" type="pres">
      <dgm:prSet presAssocID="{F90D10C2-3444-6D46-9336-ECF3C26B2271}" presName="composite2" presStyleCnt="0"/>
      <dgm:spPr/>
    </dgm:pt>
    <dgm:pt modelId="{D386309F-EA5D-334F-888B-7E0A81A06856}" type="pres">
      <dgm:prSet presAssocID="{F90D10C2-3444-6D46-9336-ECF3C26B2271}" presName="background2" presStyleLbl="node2" presStyleIdx="1" presStyleCnt="4"/>
      <dgm:spPr/>
    </dgm:pt>
    <dgm:pt modelId="{F173B8B2-C4F0-2047-9C55-1AFEC9C9A066}" type="pres">
      <dgm:prSet presAssocID="{F90D10C2-3444-6D46-9336-ECF3C26B2271}" presName="text2" presStyleLbl="fgAcc2" presStyleIdx="1" presStyleCnt="4">
        <dgm:presLayoutVars>
          <dgm:chPref val="3"/>
        </dgm:presLayoutVars>
      </dgm:prSet>
      <dgm:spPr/>
    </dgm:pt>
    <dgm:pt modelId="{5EF8E04C-4190-624E-A507-DF2593C915F7}" type="pres">
      <dgm:prSet presAssocID="{F90D10C2-3444-6D46-9336-ECF3C26B2271}" presName="hierChild3" presStyleCnt="0"/>
      <dgm:spPr/>
    </dgm:pt>
    <dgm:pt modelId="{A3CF6499-D748-374F-9D56-3AC2A879A1FD}" type="pres">
      <dgm:prSet presAssocID="{967892BD-8BC5-7C41-8377-31524A1D4770}" presName="Name17" presStyleLbl="parChTrans1D3" presStyleIdx="2" presStyleCnt="6"/>
      <dgm:spPr/>
    </dgm:pt>
    <dgm:pt modelId="{C930164C-B332-AB46-990A-8476544C648B}" type="pres">
      <dgm:prSet presAssocID="{3741A619-0C45-C145-8585-0200E827C0BA}" presName="hierRoot3" presStyleCnt="0"/>
      <dgm:spPr/>
    </dgm:pt>
    <dgm:pt modelId="{002FAFB2-943C-2C46-9BE6-D9E8D9AB9B7C}" type="pres">
      <dgm:prSet presAssocID="{3741A619-0C45-C145-8585-0200E827C0BA}" presName="composite3" presStyleCnt="0"/>
      <dgm:spPr/>
    </dgm:pt>
    <dgm:pt modelId="{A0D7432B-CF57-A444-9A49-628EECFAE22D}" type="pres">
      <dgm:prSet presAssocID="{3741A619-0C45-C145-8585-0200E827C0BA}" presName="background3" presStyleLbl="node3" presStyleIdx="2" presStyleCnt="6"/>
      <dgm:spPr/>
    </dgm:pt>
    <dgm:pt modelId="{8BE8133D-5B18-B944-9182-471741A65303}" type="pres">
      <dgm:prSet presAssocID="{3741A619-0C45-C145-8585-0200E827C0BA}" presName="text3" presStyleLbl="fgAcc3" presStyleIdx="2" presStyleCnt="6">
        <dgm:presLayoutVars>
          <dgm:chPref val="3"/>
        </dgm:presLayoutVars>
      </dgm:prSet>
      <dgm:spPr/>
    </dgm:pt>
    <dgm:pt modelId="{74535720-D7EC-844D-A646-A096DCBCAD5E}" type="pres">
      <dgm:prSet presAssocID="{3741A619-0C45-C145-8585-0200E827C0BA}" presName="hierChild4" presStyleCnt="0"/>
      <dgm:spPr/>
    </dgm:pt>
    <dgm:pt modelId="{433B882D-26DF-6E41-9960-81B6877AA70B}" type="pres">
      <dgm:prSet presAssocID="{B56F0DAD-4297-C24C-B449-6572B698E7C9}" presName="Name17" presStyleLbl="parChTrans1D3" presStyleIdx="3" presStyleCnt="6"/>
      <dgm:spPr/>
    </dgm:pt>
    <dgm:pt modelId="{40FA78FB-5043-0542-83FB-90A1911FDE89}" type="pres">
      <dgm:prSet presAssocID="{BAFE0C79-B190-AA4F-8E91-A03B246F3D8D}" presName="hierRoot3" presStyleCnt="0"/>
      <dgm:spPr/>
    </dgm:pt>
    <dgm:pt modelId="{17275E73-EF07-1743-A9CC-BDA6DD9F0178}" type="pres">
      <dgm:prSet presAssocID="{BAFE0C79-B190-AA4F-8E91-A03B246F3D8D}" presName="composite3" presStyleCnt="0"/>
      <dgm:spPr/>
    </dgm:pt>
    <dgm:pt modelId="{731D08E9-DF96-6B44-9E9E-5A213E5AFA43}" type="pres">
      <dgm:prSet presAssocID="{BAFE0C79-B190-AA4F-8E91-A03B246F3D8D}" presName="background3" presStyleLbl="node3" presStyleIdx="3" presStyleCnt="6"/>
      <dgm:spPr/>
    </dgm:pt>
    <dgm:pt modelId="{F97775D6-6A8B-A04C-A8C6-2B73163EE616}" type="pres">
      <dgm:prSet presAssocID="{BAFE0C79-B190-AA4F-8E91-A03B246F3D8D}" presName="text3" presStyleLbl="fgAcc3" presStyleIdx="3" presStyleCnt="6">
        <dgm:presLayoutVars>
          <dgm:chPref val="3"/>
        </dgm:presLayoutVars>
      </dgm:prSet>
      <dgm:spPr/>
    </dgm:pt>
    <dgm:pt modelId="{E65C3417-DA27-C84E-9EE3-7FD884C7E793}" type="pres">
      <dgm:prSet presAssocID="{BAFE0C79-B190-AA4F-8E91-A03B246F3D8D}" presName="hierChild4" presStyleCnt="0"/>
      <dgm:spPr/>
    </dgm:pt>
    <dgm:pt modelId="{58F3CA83-7DA8-774B-8AAF-46432F1044EE}" type="pres">
      <dgm:prSet presAssocID="{97E48CBB-72D0-EE49-A02C-B1559C731102}" presName="Name10" presStyleLbl="parChTrans1D2" presStyleIdx="2" presStyleCnt="4"/>
      <dgm:spPr/>
    </dgm:pt>
    <dgm:pt modelId="{B1B4EF9C-0C01-734E-BF13-A2B17446D61E}" type="pres">
      <dgm:prSet presAssocID="{AE01856F-2216-4A4D-89DF-87F84A48B52F}" presName="hierRoot2" presStyleCnt="0"/>
      <dgm:spPr/>
    </dgm:pt>
    <dgm:pt modelId="{CEE9D06D-217B-8F44-A781-01218AAA9C98}" type="pres">
      <dgm:prSet presAssocID="{AE01856F-2216-4A4D-89DF-87F84A48B52F}" presName="composite2" presStyleCnt="0"/>
      <dgm:spPr/>
    </dgm:pt>
    <dgm:pt modelId="{D23A69CC-2BE4-B14D-8B73-5141A9627C9D}" type="pres">
      <dgm:prSet presAssocID="{AE01856F-2216-4A4D-89DF-87F84A48B52F}" presName="background2" presStyleLbl="node2" presStyleIdx="2" presStyleCnt="4"/>
      <dgm:spPr/>
    </dgm:pt>
    <dgm:pt modelId="{870B5F26-C158-8A45-AD61-CCA16C007811}" type="pres">
      <dgm:prSet presAssocID="{AE01856F-2216-4A4D-89DF-87F84A48B52F}" presName="text2" presStyleLbl="fgAcc2" presStyleIdx="2" presStyleCnt="4">
        <dgm:presLayoutVars>
          <dgm:chPref val="3"/>
        </dgm:presLayoutVars>
      </dgm:prSet>
      <dgm:spPr/>
    </dgm:pt>
    <dgm:pt modelId="{C748E852-5C78-624E-AD5D-6499D212846F}" type="pres">
      <dgm:prSet presAssocID="{AE01856F-2216-4A4D-89DF-87F84A48B52F}" presName="hierChild3" presStyleCnt="0"/>
      <dgm:spPr/>
    </dgm:pt>
    <dgm:pt modelId="{436C09B4-476E-574E-8B49-510AADA2EFEC}" type="pres">
      <dgm:prSet presAssocID="{EE802BB0-55A6-514F-B36C-3C995BA95F26}" presName="Name17" presStyleLbl="parChTrans1D3" presStyleIdx="4" presStyleCnt="6"/>
      <dgm:spPr/>
    </dgm:pt>
    <dgm:pt modelId="{EB9327BF-0668-0D4B-A2E3-5627FE3CB089}" type="pres">
      <dgm:prSet presAssocID="{17E49AEE-29FB-CC4F-9B2C-3A1E10A3B770}" presName="hierRoot3" presStyleCnt="0"/>
      <dgm:spPr/>
    </dgm:pt>
    <dgm:pt modelId="{CA395FDB-139D-AD4E-8975-6F289502DDFA}" type="pres">
      <dgm:prSet presAssocID="{17E49AEE-29FB-CC4F-9B2C-3A1E10A3B770}" presName="composite3" presStyleCnt="0"/>
      <dgm:spPr/>
    </dgm:pt>
    <dgm:pt modelId="{77CFBBC6-01F0-8B47-B419-A188CBE0BE04}" type="pres">
      <dgm:prSet presAssocID="{17E49AEE-29FB-CC4F-9B2C-3A1E10A3B770}" presName="background3" presStyleLbl="node3" presStyleIdx="4" presStyleCnt="6"/>
      <dgm:spPr/>
    </dgm:pt>
    <dgm:pt modelId="{B5573E42-B1AF-334A-8B7F-C368CF603842}" type="pres">
      <dgm:prSet presAssocID="{17E49AEE-29FB-CC4F-9B2C-3A1E10A3B770}" presName="text3" presStyleLbl="fgAcc3" presStyleIdx="4" presStyleCnt="6">
        <dgm:presLayoutVars>
          <dgm:chPref val="3"/>
        </dgm:presLayoutVars>
      </dgm:prSet>
      <dgm:spPr/>
    </dgm:pt>
    <dgm:pt modelId="{13013A8F-363A-7F4F-9FDB-CC30A1F61C6D}" type="pres">
      <dgm:prSet presAssocID="{17E49AEE-29FB-CC4F-9B2C-3A1E10A3B770}" presName="hierChild4" presStyleCnt="0"/>
      <dgm:spPr/>
    </dgm:pt>
    <dgm:pt modelId="{6A9CC3CF-44A5-1449-839C-CA273A430CA9}" type="pres">
      <dgm:prSet presAssocID="{6546F7A0-FE3B-1D4A-986D-324054F74F79}" presName="Name17" presStyleLbl="parChTrans1D3" presStyleIdx="5" presStyleCnt="6"/>
      <dgm:spPr/>
    </dgm:pt>
    <dgm:pt modelId="{D0AD6FA1-9A60-EE4D-9DE8-320352CFC9F6}" type="pres">
      <dgm:prSet presAssocID="{1BCEE78A-3E30-9D4A-9CD4-60EF4A5B2038}" presName="hierRoot3" presStyleCnt="0"/>
      <dgm:spPr/>
    </dgm:pt>
    <dgm:pt modelId="{A636B995-B817-7640-8C0A-3E9E534DCF2B}" type="pres">
      <dgm:prSet presAssocID="{1BCEE78A-3E30-9D4A-9CD4-60EF4A5B2038}" presName="composite3" presStyleCnt="0"/>
      <dgm:spPr/>
    </dgm:pt>
    <dgm:pt modelId="{CD19E409-1F9E-5640-98E2-40A14BAAA07B}" type="pres">
      <dgm:prSet presAssocID="{1BCEE78A-3E30-9D4A-9CD4-60EF4A5B2038}" presName="background3" presStyleLbl="node3" presStyleIdx="5" presStyleCnt="6"/>
      <dgm:spPr/>
    </dgm:pt>
    <dgm:pt modelId="{FB7715AB-337A-A444-B4CF-FB58C4307B9E}" type="pres">
      <dgm:prSet presAssocID="{1BCEE78A-3E30-9D4A-9CD4-60EF4A5B2038}" presName="text3" presStyleLbl="fgAcc3" presStyleIdx="5" presStyleCnt="6">
        <dgm:presLayoutVars>
          <dgm:chPref val="3"/>
        </dgm:presLayoutVars>
      </dgm:prSet>
      <dgm:spPr/>
    </dgm:pt>
    <dgm:pt modelId="{4A13A398-8655-A940-860F-5BCE44D76D4A}" type="pres">
      <dgm:prSet presAssocID="{1BCEE78A-3E30-9D4A-9CD4-60EF4A5B2038}" presName="hierChild4" presStyleCnt="0"/>
      <dgm:spPr/>
    </dgm:pt>
    <dgm:pt modelId="{0DE59F91-CE5A-9345-BD09-9B309C3C3B66}" type="pres">
      <dgm:prSet presAssocID="{3876D6FC-D7DD-4B4C-87C2-40C8E5352821}" presName="hierRoot1" presStyleCnt="0"/>
      <dgm:spPr/>
    </dgm:pt>
    <dgm:pt modelId="{745C9708-5E38-A041-8EFD-F05A1E18373D}" type="pres">
      <dgm:prSet presAssocID="{3876D6FC-D7DD-4B4C-87C2-40C8E5352821}" presName="composite" presStyleCnt="0"/>
      <dgm:spPr/>
    </dgm:pt>
    <dgm:pt modelId="{18A75134-F349-AB49-BB6F-7D4B4E094E69}" type="pres">
      <dgm:prSet presAssocID="{3876D6FC-D7DD-4B4C-87C2-40C8E5352821}" presName="background" presStyleLbl="node0" presStyleIdx="2" presStyleCnt="3"/>
      <dgm:spPr/>
    </dgm:pt>
    <dgm:pt modelId="{037E6C0E-CF48-5644-94F3-4E4918E1EE61}" type="pres">
      <dgm:prSet presAssocID="{3876D6FC-D7DD-4B4C-87C2-40C8E5352821}" presName="text" presStyleLbl="fgAcc0" presStyleIdx="2" presStyleCnt="3">
        <dgm:presLayoutVars>
          <dgm:chPref val="3"/>
        </dgm:presLayoutVars>
      </dgm:prSet>
      <dgm:spPr/>
    </dgm:pt>
    <dgm:pt modelId="{C1C824C1-D846-AC44-9F61-4517A5B60AB9}" type="pres">
      <dgm:prSet presAssocID="{3876D6FC-D7DD-4B4C-87C2-40C8E5352821}" presName="hierChild2" presStyleCnt="0"/>
      <dgm:spPr/>
    </dgm:pt>
    <dgm:pt modelId="{5E86CBD7-FCC7-9D4B-B1B5-27C7728AEFC1}" type="pres">
      <dgm:prSet presAssocID="{9E45F9A0-B170-C646-BBD9-F8A90130CE75}" presName="Name10" presStyleLbl="parChTrans1D2" presStyleIdx="3" presStyleCnt="4"/>
      <dgm:spPr/>
    </dgm:pt>
    <dgm:pt modelId="{41DA663C-64CC-BC4A-B781-9721E2180E7F}" type="pres">
      <dgm:prSet presAssocID="{7BB3C679-F6C5-504A-8D15-93F681701A8F}" presName="hierRoot2" presStyleCnt="0"/>
      <dgm:spPr/>
    </dgm:pt>
    <dgm:pt modelId="{8FE229A6-9889-3648-9794-7152050E790F}" type="pres">
      <dgm:prSet presAssocID="{7BB3C679-F6C5-504A-8D15-93F681701A8F}" presName="composite2" presStyleCnt="0"/>
      <dgm:spPr/>
    </dgm:pt>
    <dgm:pt modelId="{D5F44E66-6E1F-C34D-A141-41FDFF26D7ED}" type="pres">
      <dgm:prSet presAssocID="{7BB3C679-F6C5-504A-8D15-93F681701A8F}" presName="background2" presStyleLbl="node2" presStyleIdx="3" presStyleCnt="4"/>
      <dgm:spPr/>
    </dgm:pt>
    <dgm:pt modelId="{608CF96D-4C94-D149-A943-B2506B49AF83}" type="pres">
      <dgm:prSet presAssocID="{7BB3C679-F6C5-504A-8D15-93F681701A8F}" presName="text2" presStyleLbl="fgAcc2" presStyleIdx="3" presStyleCnt="4">
        <dgm:presLayoutVars>
          <dgm:chPref val="3"/>
        </dgm:presLayoutVars>
      </dgm:prSet>
      <dgm:spPr/>
    </dgm:pt>
    <dgm:pt modelId="{290A5A95-86AF-754F-BFD6-C75A527D24F8}" type="pres">
      <dgm:prSet presAssocID="{7BB3C679-F6C5-504A-8D15-93F681701A8F}" presName="hierChild3" presStyleCnt="0"/>
      <dgm:spPr/>
    </dgm:pt>
  </dgm:ptLst>
  <dgm:cxnLst>
    <dgm:cxn modelId="{3289000D-56D2-204A-B778-CE7F98A1FE53}" srcId="{CFBB4D1D-BF45-324F-A150-679B593FF60C}" destId="{F90D10C2-3444-6D46-9336-ECF3C26B2271}" srcOrd="0" destOrd="0" parTransId="{F1963BCC-52CE-9048-9B8B-A9A60459BF8B}" sibTransId="{F7EB87CC-B330-6F4F-94CE-8C88F23BF2C8}"/>
    <dgm:cxn modelId="{7C05C513-DF92-5745-8D59-15F579A598C4}" srcId="{F90D10C2-3444-6D46-9336-ECF3C26B2271}" destId="{3741A619-0C45-C145-8585-0200E827C0BA}" srcOrd="0" destOrd="0" parTransId="{967892BD-8BC5-7C41-8377-31524A1D4770}" sibTransId="{D30BC4DD-EDCE-3544-B876-06D77D49CD38}"/>
    <dgm:cxn modelId="{24B16014-6C82-DC4D-B8A1-72FDB717BB57}" type="presOf" srcId="{CFBB4D1D-BF45-324F-A150-679B593FF60C}" destId="{1C0C4186-F19E-3C4F-B996-647E0BFE5B12}" srcOrd="0" destOrd="0" presId="urn:microsoft.com/office/officeart/2005/8/layout/hierarchy1"/>
    <dgm:cxn modelId="{F9B63E18-4A4A-5242-AB7F-E022994CC825}" srcId="{A16E92F6-C02E-884A-AAFA-533F821E81AF}" destId="{CFBB4D1D-BF45-324F-A150-679B593FF60C}" srcOrd="1" destOrd="0" parTransId="{85957899-6E13-1645-A74A-AD737D22C4CC}" sibTransId="{E1572E0C-02A0-3847-8E4E-7D144B0D1847}"/>
    <dgm:cxn modelId="{3A84661E-6642-0945-A5BE-AB72A64B7AFE}" type="presOf" srcId="{17E49AEE-29FB-CC4F-9B2C-3A1E10A3B770}" destId="{B5573E42-B1AF-334A-8B7F-C368CF603842}" srcOrd="0" destOrd="0" presId="urn:microsoft.com/office/officeart/2005/8/layout/hierarchy1"/>
    <dgm:cxn modelId="{457E631F-81AB-E34D-9651-474C2878C2A9}" type="presOf" srcId="{EE802BB0-55A6-514F-B36C-3C995BA95F26}" destId="{436C09B4-476E-574E-8B49-510AADA2EFEC}" srcOrd="0" destOrd="0" presId="urn:microsoft.com/office/officeart/2005/8/layout/hierarchy1"/>
    <dgm:cxn modelId="{C0A07524-35D8-EB49-848B-A3B73C6D3578}" type="presOf" srcId="{F1963BCC-52CE-9048-9B8B-A9A60459BF8B}" destId="{3D1D9187-0350-6A4C-9EE8-D8697161B030}" srcOrd="0" destOrd="0" presId="urn:microsoft.com/office/officeart/2005/8/layout/hierarchy1"/>
    <dgm:cxn modelId="{AA5F3A27-AFD1-4E4D-AC5F-561A52CB45F2}" type="presOf" srcId="{4ADCC2BD-7621-2348-85BF-C72BF48E6A50}" destId="{B9074D91-8248-764D-A98E-2492C6C9F88E}" srcOrd="0" destOrd="0" presId="urn:microsoft.com/office/officeart/2005/8/layout/hierarchy1"/>
    <dgm:cxn modelId="{BE359A27-65B6-DE41-A759-8C34D365FA81}" srcId="{F90D10C2-3444-6D46-9336-ECF3C26B2271}" destId="{BAFE0C79-B190-AA4F-8E91-A03B246F3D8D}" srcOrd="1" destOrd="0" parTransId="{B56F0DAD-4297-C24C-B449-6572B698E7C9}" sibTransId="{E7A41D16-6DF7-A544-9522-6A214672E03D}"/>
    <dgm:cxn modelId="{7BA3BB2E-73D6-6543-8FBE-646CB049E7A0}" type="presOf" srcId="{1BCEE78A-3E30-9D4A-9CD4-60EF4A5B2038}" destId="{FB7715AB-337A-A444-B4CF-FB58C4307B9E}" srcOrd="0" destOrd="0" presId="urn:microsoft.com/office/officeart/2005/8/layout/hierarchy1"/>
    <dgm:cxn modelId="{A2972536-5979-3F4F-996C-18ECBA2B1DA5}" type="presOf" srcId="{7229411F-6193-0D4A-87B8-35EF89713D5F}" destId="{6F8E536C-36FF-9840-8657-582414C37B7B}" srcOrd="0" destOrd="0" presId="urn:microsoft.com/office/officeart/2005/8/layout/hierarchy1"/>
    <dgm:cxn modelId="{639D093B-2846-CE4B-B3E8-0B65A76AFC35}" srcId="{A16E92F6-C02E-884A-AAFA-533F821E81AF}" destId="{7229411F-6193-0D4A-87B8-35EF89713D5F}" srcOrd="0" destOrd="0" parTransId="{AB2FFD67-8F55-FF4C-BB20-49F497137E97}" sibTransId="{AA524E1A-4202-D54D-ACAB-BF98762E19B8}"/>
    <dgm:cxn modelId="{550D1E3B-52AA-AC47-85F8-0A21F875C3F2}" type="presOf" srcId="{7BB3C679-F6C5-504A-8D15-93F681701A8F}" destId="{608CF96D-4C94-D149-A943-B2506B49AF83}" srcOrd="0" destOrd="0" presId="urn:microsoft.com/office/officeart/2005/8/layout/hierarchy1"/>
    <dgm:cxn modelId="{925B753C-3482-154B-A13E-8B4999C64783}" type="presOf" srcId="{97E48CBB-72D0-EE49-A02C-B1559C731102}" destId="{58F3CA83-7DA8-774B-8AAF-46432F1044EE}" srcOrd="0" destOrd="0" presId="urn:microsoft.com/office/officeart/2005/8/layout/hierarchy1"/>
    <dgm:cxn modelId="{1737C93C-17D6-5445-9CA7-5BA153DBF063}" type="presOf" srcId="{3876D6FC-D7DD-4B4C-87C2-40C8E5352821}" destId="{037E6C0E-CF48-5644-94F3-4E4918E1EE61}" srcOrd="0" destOrd="0" presId="urn:microsoft.com/office/officeart/2005/8/layout/hierarchy1"/>
    <dgm:cxn modelId="{BEF5F144-BFAA-A240-89D5-E0BB99954E3F}" type="presOf" srcId="{B56F0DAD-4297-C24C-B449-6572B698E7C9}" destId="{433B882D-26DF-6E41-9960-81B6877AA70B}" srcOrd="0" destOrd="0" presId="urn:microsoft.com/office/officeart/2005/8/layout/hierarchy1"/>
    <dgm:cxn modelId="{B3D2AB47-BE62-DF49-8F96-6D09B29E139C}" srcId="{CFBB4D1D-BF45-324F-A150-679B593FF60C}" destId="{AE01856F-2216-4A4D-89DF-87F84A48B52F}" srcOrd="1" destOrd="0" parTransId="{97E48CBB-72D0-EE49-A02C-B1559C731102}" sibTransId="{AD69B31C-66A6-8D44-9D8D-DE6E872D886B}"/>
    <dgm:cxn modelId="{E9B35C4A-F6B6-C742-A6CF-0E6B5B97234F}" type="presOf" srcId="{3741A619-0C45-C145-8585-0200E827C0BA}" destId="{8BE8133D-5B18-B944-9182-471741A65303}" srcOrd="0" destOrd="0" presId="urn:microsoft.com/office/officeart/2005/8/layout/hierarchy1"/>
    <dgm:cxn modelId="{D67BDD4D-4C21-FA4E-8F0E-832E8E93F2DD}" srcId="{AE01856F-2216-4A4D-89DF-87F84A48B52F}" destId="{1BCEE78A-3E30-9D4A-9CD4-60EF4A5B2038}" srcOrd="1" destOrd="0" parTransId="{6546F7A0-FE3B-1D4A-986D-324054F74F79}" sibTransId="{1A844804-C52A-8140-A0DD-AC90780DDE5C}"/>
    <dgm:cxn modelId="{2B8D0C5C-174D-A248-A04C-74D7FEA2DCE5}" srcId="{A16E92F6-C02E-884A-AAFA-533F821E81AF}" destId="{3876D6FC-D7DD-4B4C-87C2-40C8E5352821}" srcOrd="2" destOrd="0" parTransId="{5314FFE0-0987-2741-9B58-D5936AE967BC}" sibTransId="{13ADB927-50E0-C94D-B1B0-3FA9686BBF18}"/>
    <dgm:cxn modelId="{EE2ECB5E-1C2E-CA40-921C-72A0B1929B93}" srcId="{3876D6FC-D7DD-4B4C-87C2-40C8E5352821}" destId="{7BB3C679-F6C5-504A-8D15-93F681701A8F}" srcOrd="0" destOrd="0" parTransId="{9E45F9A0-B170-C646-BBD9-F8A90130CE75}" sibTransId="{1D6E8D55-A863-0148-B631-6ED394FDE3B9}"/>
    <dgm:cxn modelId="{F008616D-C573-974B-8FEB-036C9B0B9445}" srcId="{4ADCC2BD-7621-2348-85BF-C72BF48E6A50}" destId="{2AD4A8C2-6170-AE4F-B260-4D5862FE03C8}" srcOrd="0" destOrd="0" parTransId="{A2DBD469-3D71-5347-9521-63CC4409F236}" sibTransId="{C1F37799-4B2D-AB4C-A5B9-C3B9AE2570DC}"/>
    <dgm:cxn modelId="{49B28276-B2DF-7B48-80C8-67E1CBB012BB}" srcId="{7229411F-6193-0D4A-87B8-35EF89713D5F}" destId="{4ADCC2BD-7621-2348-85BF-C72BF48E6A50}" srcOrd="0" destOrd="0" parTransId="{440E3E39-7733-D24F-9024-B48703BC9C17}" sibTransId="{EE9716BB-5AC9-B94A-B62F-ABF960EB6223}"/>
    <dgm:cxn modelId="{9F45EC8D-308D-C243-8BB8-0475D1A7960E}" srcId="{4ADCC2BD-7621-2348-85BF-C72BF48E6A50}" destId="{E8F42D54-0E4D-0F4C-9DC4-289AC8FB33D5}" srcOrd="1" destOrd="0" parTransId="{74950CF6-278B-AD4E-94CE-9E98333A000F}" sibTransId="{9F47F919-0EA0-754D-95B1-FC8C48D14121}"/>
    <dgm:cxn modelId="{011EEF8E-2AFF-C74A-86B0-2FBC5D084AF0}" type="presOf" srcId="{F90D10C2-3444-6D46-9336-ECF3C26B2271}" destId="{F173B8B2-C4F0-2047-9C55-1AFEC9C9A066}" srcOrd="0" destOrd="0" presId="urn:microsoft.com/office/officeart/2005/8/layout/hierarchy1"/>
    <dgm:cxn modelId="{BC0B9F90-09F3-FB46-91A7-FD7B5489F7EF}" type="presOf" srcId="{2AD4A8C2-6170-AE4F-B260-4D5862FE03C8}" destId="{1D2AA5DA-E872-C94D-9921-25673E7F5E6C}" srcOrd="0" destOrd="0" presId="urn:microsoft.com/office/officeart/2005/8/layout/hierarchy1"/>
    <dgm:cxn modelId="{C2B10094-D0E8-C54B-AF64-98D3068B87E5}" type="presOf" srcId="{A2DBD469-3D71-5347-9521-63CC4409F236}" destId="{EEC8A273-3693-2C4C-ABB2-69ADB4B235FB}" srcOrd="0" destOrd="0" presId="urn:microsoft.com/office/officeart/2005/8/layout/hierarchy1"/>
    <dgm:cxn modelId="{E85DED9B-3045-274E-90CD-72A3D05F9D7D}" type="presOf" srcId="{BAFE0C79-B190-AA4F-8E91-A03B246F3D8D}" destId="{F97775D6-6A8B-A04C-A8C6-2B73163EE616}" srcOrd="0" destOrd="0" presId="urn:microsoft.com/office/officeart/2005/8/layout/hierarchy1"/>
    <dgm:cxn modelId="{E3B0409D-E9E5-CE4D-990B-24C9A9A4701F}" type="presOf" srcId="{967892BD-8BC5-7C41-8377-31524A1D4770}" destId="{A3CF6499-D748-374F-9D56-3AC2A879A1FD}" srcOrd="0" destOrd="0" presId="urn:microsoft.com/office/officeart/2005/8/layout/hierarchy1"/>
    <dgm:cxn modelId="{BED8F1C7-3FE2-AD46-8675-C610B44294C6}" type="presOf" srcId="{74950CF6-278B-AD4E-94CE-9E98333A000F}" destId="{B82077B0-E5FB-1C47-A1F7-CD682E668D73}" srcOrd="0" destOrd="0" presId="urn:microsoft.com/office/officeart/2005/8/layout/hierarchy1"/>
    <dgm:cxn modelId="{CFF8D9CB-1231-E949-AC48-FA818E1F7AE5}" type="presOf" srcId="{9E45F9A0-B170-C646-BBD9-F8A90130CE75}" destId="{5E86CBD7-FCC7-9D4B-B1B5-27C7728AEFC1}" srcOrd="0" destOrd="0" presId="urn:microsoft.com/office/officeart/2005/8/layout/hierarchy1"/>
    <dgm:cxn modelId="{C025D3E6-01CA-CD44-B0F0-7FEC7EABEDE7}" type="presOf" srcId="{E8F42D54-0E4D-0F4C-9DC4-289AC8FB33D5}" destId="{82D47EA3-035D-7D45-870C-D12278724200}" srcOrd="0" destOrd="0" presId="urn:microsoft.com/office/officeart/2005/8/layout/hierarchy1"/>
    <dgm:cxn modelId="{F74937E9-B219-AA44-A566-DBD8AFA7AB0F}" srcId="{AE01856F-2216-4A4D-89DF-87F84A48B52F}" destId="{17E49AEE-29FB-CC4F-9B2C-3A1E10A3B770}" srcOrd="0" destOrd="0" parTransId="{EE802BB0-55A6-514F-B36C-3C995BA95F26}" sibTransId="{41A0CBFF-F8F7-A745-BB14-F2414B7F4592}"/>
    <dgm:cxn modelId="{4BB852EC-AA50-8641-83B8-578D6A6A9870}" type="presOf" srcId="{A16E92F6-C02E-884A-AAFA-533F821E81AF}" destId="{F6B07DB2-4BD2-3447-8C91-1050E1FA6945}" srcOrd="0" destOrd="0" presId="urn:microsoft.com/office/officeart/2005/8/layout/hierarchy1"/>
    <dgm:cxn modelId="{647E6FEE-5EBC-1D4E-B776-27D027AF8558}" type="presOf" srcId="{AE01856F-2216-4A4D-89DF-87F84A48B52F}" destId="{870B5F26-C158-8A45-AD61-CCA16C007811}" srcOrd="0" destOrd="0" presId="urn:microsoft.com/office/officeart/2005/8/layout/hierarchy1"/>
    <dgm:cxn modelId="{B12A37F1-EB44-4445-9DF7-985AF8DDB0E2}" type="presOf" srcId="{6546F7A0-FE3B-1D4A-986D-324054F74F79}" destId="{6A9CC3CF-44A5-1449-839C-CA273A430CA9}" srcOrd="0" destOrd="0" presId="urn:microsoft.com/office/officeart/2005/8/layout/hierarchy1"/>
    <dgm:cxn modelId="{725E6BFB-4794-8349-B561-623DF5BF9F8A}" type="presOf" srcId="{440E3E39-7733-D24F-9024-B48703BC9C17}" destId="{5CDCD8D9-2A0D-494D-A93D-39323773F747}" srcOrd="0" destOrd="0" presId="urn:microsoft.com/office/officeart/2005/8/layout/hierarchy1"/>
    <dgm:cxn modelId="{90C38F98-9B3B-634B-B27F-A7752E15BF4A}" type="presParOf" srcId="{F6B07DB2-4BD2-3447-8C91-1050E1FA6945}" destId="{B7A90BF8-0676-5742-9446-4228C5036BEB}" srcOrd="0" destOrd="0" presId="urn:microsoft.com/office/officeart/2005/8/layout/hierarchy1"/>
    <dgm:cxn modelId="{52AE4788-4F8E-F642-A6BB-B58FB227D8D4}" type="presParOf" srcId="{B7A90BF8-0676-5742-9446-4228C5036BEB}" destId="{D93EE850-B1CC-A948-B09B-20A981BE97D8}" srcOrd="0" destOrd="0" presId="urn:microsoft.com/office/officeart/2005/8/layout/hierarchy1"/>
    <dgm:cxn modelId="{2A40A5B6-3C93-9441-96D8-41809EF8C7FA}" type="presParOf" srcId="{D93EE850-B1CC-A948-B09B-20A981BE97D8}" destId="{6677C6DC-F6D6-E849-805F-23379C179569}" srcOrd="0" destOrd="0" presId="urn:microsoft.com/office/officeart/2005/8/layout/hierarchy1"/>
    <dgm:cxn modelId="{6FB9E808-0A99-8949-9E78-2B9B5B0652EE}" type="presParOf" srcId="{D93EE850-B1CC-A948-B09B-20A981BE97D8}" destId="{6F8E536C-36FF-9840-8657-582414C37B7B}" srcOrd="1" destOrd="0" presId="urn:microsoft.com/office/officeart/2005/8/layout/hierarchy1"/>
    <dgm:cxn modelId="{2B815D63-45F8-C848-9D73-203308D4DBAB}" type="presParOf" srcId="{B7A90BF8-0676-5742-9446-4228C5036BEB}" destId="{A3CB8ACF-9D22-D047-9303-3CD875B7D16D}" srcOrd="1" destOrd="0" presId="urn:microsoft.com/office/officeart/2005/8/layout/hierarchy1"/>
    <dgm:cxn modelId="{4CA4EA9F-68CC-AD4C-82F7-3E16745EC642}" type="presParOf" srcId="{A3CB8ACF-9D22-D047-9303-3CD875B7D16D}" destId="{5CDCD8D9-2A0D-494D-A93D-39323773F747}" srcOrd="0" destOrd="0" presId="urn:microsoft.com/office/officeart/2005/8/layout/hierarchy1"/>
    <dgm:cxn modelId="{865DA058-61E8-A34A-8445-2EBB5F588E47}" type="presParOf" srcId="{A3CB8ACF-9D22-D047-9303-3CD875B7D16D}" destId="{D303E32B-49CE-1741-804F-6F3415A0B543}" srcOrd="1" destOrd="0" presId="urn:microsoft.com/office/officeart/2005/8/layout/hierarchy1"/>
    <dgm:cxn modelId="{AED2090C-7675-3448-9F7B-39F680B4D971}" type="presParOf" srcId="{D303E32B-49CE-1741-804F-6F3415A0B543}" destId="{4B33F7EF-BD1F-2E43-B9CC-F0A15F4415AC}" srcOrd="0" destOrd="0" presId="urn:microsoft.com/office/officeart/2005/8/layout/hierarchy1"/>
    <dgm:cxn modelId="{D3CD010E-7C3C-ED42-A014-FDFB1A712967}" type="presParOf" srcId="{4B33F7EF-BD1F-2E43-B9CC-F0A15F4415AC}" destId="{5126794C-CE43-F949-8B09-8CD414D91F09}" srcOrd="0" destOrd="0" presId="urn:microsoft.com/office/officeart/2005/8/layout/hierarchy1"/>
    <dgm:cxn modelId="{E7E6AB26-BA09-5F45-95D6-E20658E4969A}" type="presParOf" srcId="{4B33F7EF-BD1F-2E43-B9CC-F0A15F4415AC}" destId="{B9074D91-8248-764D-A98E-2492C6C9F88E}" srcOrd="1" destOrd="0" presId="urn:microsoft.com/office/officeart/2005/8/layout/hierarchy1"/>
    <dgm:cxn modelId="{7B94C218-89BB-8E44-9D22-A414333019B6}" type="presParOf" srcId="{D303E32B-49CE-1741-804F-6F3415A0B543}" destId="{77D796C6-74CB-7B47-BD84-B08725F9311D}" srcOrd="1" destOrd="0" presId="urn:microsoft.com/office/officeart/2005/8/layout/hierarchy1"/>
    <dgm:cxn modelId="{54FB5EE6-D24C-2A4A-B4B5-0B4D10C6AEF2}" type="presParOf" srcId="{77D796C6-74CB-7B47-BD84-B08725F9311D}" destId="{EEC8A273-3693-2C4C-ABB2-69ADB4B235FB}" srcOrd="0" destOrd="0" presId="urn:microsoft.com/office/officeart/2005/8/layout/hierarchy1"/>
    <dgm:cxn modelId="{6E38319B-8370-B142-8B34-A3C988553B52}" type="presParOf" srcId="{77D796C6-74CB-7B47-BD84-B08725F9311D}" destId="{2E5ADF21-DB0F-5F44-91B4-576DE24FD1AC}" srcOrd="1" destOrd="0" presId="urn:microsoft.com/office/officeart/2005/8/layout/hierarchy1"/>
    <dgm:cxn modelId="{863660B2-2C57-224F-AD77-B00D16B1C554}" type="presParOf" srcId="{2E5ADF21-DB0F-5F44-91B4-576DE24FD1AC}" destId="{B45B4ACA-380D-654D-95E8-7A515528D99D}" srcOrd="0" destOrd="0" presId="urn:microsoft.com/office/officeart/2005/8/layout/hierarchy1"/>
    <dgm:cxn modelId="{97736998-9B34-A444-B39A-B51B0853B2B0}" type="presParOf" srcId="{B45B4ACA-380D-654D-95E8-7A515528D99D}" destId="{DB36E8F9-3D0C-D840-B0D5-04C279FF0590}" srcOrd="0" destOrd="0" presId="urn:microsoft.com/office/officeart/2005/8/layout/hierarchy1"/>
    <dgm:cxn modelId="{17B95752-7369-244C-BD7A-0670BC0F0924}" type="presParOf" srcId="{B45B4ACA-380D-654D-95E8-7A515528D99D}" destId="{1D2AA5DA-E872-C94D-9921-25673E7F5E6C}" srcOrd="1" destOrd="0" presId="urn:microsoft.com/office/officeart/2005/8/layout/hierarchy1"/>
    <dgm:cxn modelId="{59FFA007-6F8A-8447-ABB2-D32A7622506C}" type="presParOf" srcId="{2E5ADF21-DB0F-5F44-91B4-576DE24FD1AC}" destId="{28939A4A-D3A0-064F-9217-2C49171545AF}" srcOrd="1" destOrd="0" presId="urn:microsoft.com/office/officeart/2005/8/layout/hierarchy1"/>
    <dgm:cxn modelId="{250DDD4E-B649-A548-8947-2991B49D3535}" type="presParOf" srcId="{77D796C6-74CB-7B47-BD84-B08725F9311D}" destId="{B82077B0-E5FB-1C47-A1F7-CD682E668D73}" srcOrd="2" destOrd="0" presId="urn:microsoft.com/office/officeart/2005/8/layout/hierarchy1"/>
    <dgm:cxn modelId="{4E7D3D49-C789-E04D-B5BE-AEEFC0432FC4}" type="presParOf" srcId="{77D796C6-74CB-7B47-BD84-B08725F9311D}" destId="{89150ADF-81FF-754E-99A3-E0694494BD4B}" srcOrd="3" destOrd="0" presId="urn:microsoft.com/office/officeart/2005/8/layout/hierarchy1"/>
    <dgm:cxn modelId="{5582DF49-57FC-7E49-886D-263D58762C64}" type="presParOf" srcId="{89150ADF-81FF-754E-99A3-E0694494BD4B}" destId="{39F3F177-9BD9-3D4F-A036-BD1EE8DD1D78}" srcOrd="0" destOrd="0" presId="urn:microsoft.com/office/officeart/2005/8/layout/hierarchy1"/>
    <dgm:cxn modelId="{04729C51-498F-1A4C-AAC1-92DB95C6BF73}" type="presParOf" srcId="{39F3F177-9BD9-3D4F-A036-BD1EE8DD1D78}" destId="{557A69EC-759E-F342-84D8-840D65BA5107}" srcOrd="0" destOrd="0" presId="urn:microsoft.com/office/officeart/2005/8/layout/hierarchy1"/>
    <dgm:cxn modelId="{B3C579B4-1916-0842-9B7B-3CFD02DF00DC}" type="presParOf" srcId="{39F3F177-9BD9-3D4F-A036-BD1EE8DD1D78}" destId="{82D47EA3-035D-7D45-870C-D12278724200}" srcOrd="1" destOrd="0" presId="urn:microsoft.com/office/officeart/2005/8/layout/hierarchy1"/>
    <dgm:cxn modelId="{F1DFC8CA-C8C5-5041-B307-6088A84B03A0}" type="presParOf" srcId="{89150ADF-81FF-754E-99A3-E0694494BD4B}" destId="{ABBA841D-C92A-F341-AEE0-6F2465E39B33}" srcOrd="1" destOrd="0" presId="urn:microsoft.com/office/officeart/2005/8/layout/hierarchy1"/>
    <dgm:cxn modelId="{B930D834-06AF-C449-9C51-9FCAED290C63}" type="presParOf" srcId="{F6B07DB2-4BD2-3447-8C91-1050E1FA6945}" destId="{AF85EF19-F26B-AF49-AED3-A2EA63B32BB4}" srcOrd="1" destOrd="0" presId="urn:microsoft.com/office/officeart/2005/8/layout/hierarchy1"/>
    <dgm:cxn modelId="{D8B68A9A-9798-D84E-8212-BC85B88BE0BE}" type="presParOf" srcId="{AF85EF19-F26B-AF49-AED3-A2EA63B32BB4}" destId="{0421D4AC-DF26-DF4B-BF44-2A6F79E46ED0}" srcOrd="0" destOrd="0" presId="urn:microsoft.com/office/officeart/2005/8/layout/hierarchy1"/>
    <dgm:cxn modelId="{7A654E96-2077-8746-A05B-9A612180B692}" type="presParOf" srcId="{0421D4AC-DF26-DF4B-BF44-2A6F79E46ED0}" destId="{21436C75-10CC-2E42-B498-564C17580F81}" srcOrd="0" destOrd="0" presId="urn:microsoft.com/office/officeart/2005/8/layout/hierarchy1"/>
    <dgm:cxn modelId="{1DC3BA4F-8E41-1F4F-8E52-A7FF0D821AA8}" type="presParOf" srcId="{0421D4AC-DF26-DF4B-BF44-2A6F79E46ED0}" destId="{1C0C4186-F19E-3C4F-B996-647E0BFE5B12}" srcOrd="1" destOrd="0" presId="urn:microsoft.com/office/officeart/2005/8/layout/hierarchy1"/>
    <dgm:cxn modelId="{1D9BABA8-34D7-814E-A575-1315CFE11BE4}" type="presParOf" srcId="{AF85EF19-F26B-AF49-AED3-A2EA63B32BB4}" destId="{56176778-0714-334C-9A75-39711E999070}" srcOrd="1" destOrd="0" presId="urn:microsoft.com/office/officeart/2005/8/layout/hierarchy1"/>
    <dgm:cxn modelId="{E773BF2D-A999-BF41-8A34-7C19FA56C9C1}" type="presParOf" srcId="{56176778-0714-334C-9A75-39711E999070}" destId="{3D1D9187-0350-6A4C-9EE8-D8697161B030}" srcOrd="0" destOrd="0" presId="urn:microsoft.com/office/officeart/2005/8/layout/hierarchy1"/>
    <dgm:cxn modelId="{48F1DC0E-E377-344F-931C-BE9B8C434027}" type="presParOf" srcId="{56176778-0714-334C-9A75-39711E999070}" destId="{CBC16F2F-D0B3-C640-9733-19B4396130AF}" srcOrd="1" destOrd="0" presId="urn:microsoft.com/office/officeart/2005/8/layout/hierarchy1"/>
    <dgm:cxn modelId="{A7BF6092-5D38-BE4C-BC0B-EFBA00E1EF92}" type="presParOf" srcId="{CBC16F2F-D0B3-C640-9733-19B4396130AF}" destId="{985D9075-1D44-B047-9D3C-428E3AEB88C7}" srcOrd="0" destOrd="0" presId="urn:microsoft.com/office/officeart/2005/8/layout/hierarchy1"/>
    <dgm:cxn modelId="{7C7A59A0-71B5-224C-9EBF-C48556CC37B9}" type="presParOf" srcId="{985D9075-1D44-B047-9D3C-428E3AEB88C7}" destId="{D386309F-EA5D-334F-888B-7E0A81A06856}" srcOrd="0" destOrd="0" presId="urn:microsoft.com/office/officeart/2005/8/layout/hierarchy1"/>
    <dgm:cxn modelId="{16BF61B3-9410-2B48-AF93-4B44C20A13CA}" type="presParOf" srcId="{985D9075-1D44-B047-9D3C-428E3AEB88C7}" destId="{F173B8B2-C4F0-2047-9C55-1AFEC9C9A066}" srcOrd="1" destOrd="0" presId="urn:microsoft.com/office/officeart/2005/8/layout/hierarchy1"/>
    <dgm:cxn modelId="{A74035B4-F803-FC4F-9C28-0BEDA84D3186}" type="presParOf" srcId="{CBC16F2F-D0B3-C640-9733-19B4396130AF}" destId="{5EF8E04C-4190-624E-A507-DF2593C915F7}" srcOrd="1" destOrd="0" presId="urn:microsoft.com/office/officeart/2005/8/layout/hierarchy1"/>
    <dgm:cxn modelId="{A52C9F22-B5B5-1643-B349-6D321EC895C6}" type="presParOf" srcId="{5EF8E04C-4190-624E-A507-DF2593C915F7}" destId="{A3CF6499-D748-374F-9D56-3AC2A879A1FD}" srcOrd="0" destOrd="0" presId="urn:microsoft.com/office/officeart/2005/8/layout/hierarchy1"/>
    <dgm:cxn modelId="{C834CE48-BF23-5F42-A4A3-F03FE79767EE}" type="presParOf" srcId="{5EF8E04C-4190-624E-A507-DF2593C915F7}" destId="{C930164C-B332-AB46-990A-8476544C648B}" srcOrd="1" destOrd="0" presId="urn:microsoft.com/office/officeart/2005/8/layout/hierarchy1"/>
    <dgm:cxn modelId="{369E9CB2-ADEC-9E49-BA99-33E0E56CB94C}" type="presParOf" srcId="{C930164C-B332-AB46-990A-8476544C648B}" destId="{002FAFB2-943C-2C46-9BE6-D9E8D9AB9B7C}" srcOrd="0" destOrd="0" presId="urn:microsoft.com/office/officeart/2005/8/layout/hierarchy1"/>
    <dgm:cxn modelId="{3EACA871-F77A-8349-8FBE-916F72984034}" type="presParOf" srcId="{002FAFB2-943C-2C46-9BE6-D9E8D9AB9B7C}" destId="{A0D7432B-CF57-A444-9A49-628EECFAE22D}" srcOrd="0" destOrd="0" presId="urn:microsoft.com/office/officeart/2005/8/layout/hierarchy1"/>
    <dgm:cxn modelId="{DD7D9082-5433-014A-A827-4FF31C0C9485}" type="presParOf" srcId="{002FAFB2-943C-2C46-9BE6-D9E8D9AB9B7C}" destId="{8BE8133D-5B18-B944-9182-471741A65303}" srcOrd="1" destOrd="0" presId="urn:microsoft.com/office/officeart/2005/8/layout/hierarchy1"/>
    <dgm:cxn modelId="{B601C95F-DD8A-1547-AFFE-B74E250F3BA2}" type="presParOf" srcId="{C930164C-B332-AB46-990A-8476544C648B}" destId="{74535720-D7EC-844D-A646-A096DCBCAD5E}" srcOrd="1" destOrd="0" presId="urn:microsoft.com/office/officeart/2005/8/layout/hierarchy1"/>
    <dgm:cxn modelId="{BEA7582E-4E39-174C-B044-FB580C2B7D5D}" type="presParOf" srcId="{5EF8E04C-4190-624E-A507-DF2593C915F7}" destId="{433B882D-26DF-6E41-9960-81B6877AA70B}" srcOrd="2" destOrd="0" presId="urn:microsoft.com/office/officeart/2005/8/layout/hierarchy1"/>
    <dgm:cxn modelId="{FD8754A7-2035-EB47-9538-63D7B142B40E}" type="presParOf" srcId="{5EF8E04C-4190-624E-A507-DF2593C915F7}" destId="{40FA78FB-5043-0542-83FB-90A1911FDE89}" srcOrd="3" destOrd="0" presId="urn:microsoft.com/office/officeart/2005/8/layout/hierarchy1"/>
    <dgm:cxn modelId="{43A6D46B-F479-0640-82A0-E1EB891F712D}" type="presParOf" srcId="{40FA78FB-5043-0542-83FB-90A1911FDE89}" destId="{17275E73-EF07-1743-A9CC-BDA6DD9F0178}" srcOrd="0" destOrd="0" presId="urn:microsoft.com/office/officeart/2005/8/layout/hierarchy1"/>
    <dgm:cxn modelId="{367D1C57-F749-7A4B-96CE-C654ED9D65E5}" type="presParOf" srcId="{17275E73-EF07-1743-A9CC-BDA6DD9F0178}" destId="{731D08E9-DF96-6B44-9E9E-5A213E5AFA43}" srcOrd="0" destOrd="0" presId="urn:microsoft.com/office/officeart/2005/8/layout/hierarchy1"/>
    <dgm:cxn modelId="{E3BC58B8-9B04-EA40-99CD-322F7F0C9700}" type="presParOf" srcId="{17275E73-EF07-1743-A9CC-BDA6DD9F0178}" destId="{F97775D6-6A8B-A04C-A8C6-2B73163EE616}" srcOrd="1" destOrd="0" presId="urn:microsoft.com/office/officeart/2005/8/layout/hierarchy1"/>
    <dgm:cxn modelId="{3D3E34E9-B0CE-2F4E-AF6B-B8FAD32D520A}" type="presParOf" srcId="{40FA78FB-5043-0542-83FB-90A1911FDE89}" destId="{E65C3417-DA27-C84E-9EE3-7FD884C7E793}" srcOrd="1" destOrd="0" presId="urn:microsoft.com/office/officeart/2005/8/layout/hierarchy1"/>
    <dgm:cxn modelId="{38BD8338-419D-E244-A863-604FB512393D}" type="presParOf" srcId="{56176778-0714-334C-9A75-39711E999070}" destId="{58F3CA83-7DA8-774B-8AAF-46432F1044EE}" srcOrd="2" destOrd="0" presId="urn:microsoft.com/office/officeart/2005/8/layout/hierarchy1"/>
    <dgm:cxn modelId="{B5C5874F-4CF7-594A-93D0-E07515137D1B}" type="presParOf" srcId="{56176778-0714-334C-9A75-39711E999070}" destId="{B1B4EF9C-0C01-734E-BF13-A2B17446D61E}" srcOrd="3" destOrd="0" presId="urn:microsoft.com/office/officeart/2005/8/layout/hierarchy1"/>
    <dgm:cxn modelId="{62B8C2B8-8455-934E-944C-82A84DC4FCEA}" type="presParOf" srcId="{B1B4EF9C-0C01-734E-BF13-A2B17446D61E}" destId="{CEE9D06D-217B-8F44-A781-01218AAA9C98}" srcOrd="0" destOrd="0" presId="urn:microsoft.com/office/officeart/2005/8/layout/hierarchy1"/>
    <dgm:cxn modelId="{3B170C9C-3726-584D-8ADE-BA741CF3DBC8}" type="presParOf" srcId="{CEE9D06D-217B-8F44-A781-01218AAA9C98}" destId="{D23A69CC-2BE4-B14D-8B73-5141A9627C9D}" srcOrd="0" destOrd="0" presId="urn:microsoft.com/office/officeart/2005/8/layout/hierarchy1"/>
    <dgm:cxn modelId="{42B2E8C5-3DC7-4248-82FA-D793ADFC753D}" type="presParOf" srcId="{CEE9D06D-217B-8F44-A781-01218AAA9C98}" destId="{870B5F26-C158-8A45-AD61-CCA16C007811}" srcOrd="1" destOrd="0" presId="urn:microsoft.com/office/officeart/2005/8/layout/hierarchy1"/>
    <dgm:cxn modelId="{0A0471D9-10DA-144C-85BD-2EF993F071C2}" type="presParOf" srcId="{B1B4EF9C-0C01-734E-BF13-A2B17446D61E}" destId="{C748E852-5C78-624E-AD5D-6499D212846F}" srcOrd="1" destOrd="0" presId="urn:microsoft.com/office/officeart/2005/8/layout/hierarchy1"/>
    <dgm:cxn modelId="{F355DBB7-CC55-CC48-9418-B73035CA6A8D}" type="presParOf" srcId="{C748E852-5C78-624E-AD5D-6499D212846F}" destId="{436C09B4-476E-574E-8B49-510AADA2EFEC}" srcOrd="0" destOrd="0" presId="urn:microsoft.com/office/officeart/2005/8/layout/hierarchy1"/>
    <dgm:cxn modelId="{C6068B5C-9640-394C-A22A-0787E1F29D7E}" type="presParOf" srcId="{C748E852-5C78-624E-AD5D-6499D212846F}" destId="{EB9327BF-0668-0D4B-A2E3-5627FE3CB089}" srcOrd="1" destOrd="0" presId="urn:microsoft.com/office/officeart/2005/8/layout/hierarchy1"/>
    <dgm:cxn modelId="{355A2B27-30FF-314E-B805-5ED29C5A9F8E}" type="presParOf" srcId="{EB9327BF-0668-0D4B-A2E3-5627FE3CB089}" destId="{CA395FDB-139D-AD4E-8975-6F289502DDFA}" srcOrd="0" destOrd="0" presId="urn:microsoft.com/office/officeart/2005/8/layout/hierarchy1"/>
    <dgm:cxn modelId="{29318A6D-2063-E948-B484-AEA1599437C0}" type="presParOf" srcId="{CA395FDB-139D-AD4E-8975-6F289502DDFA}" destId="{77CFBBC6-01F0-8B47-B419-A188CBE0BE04}" srcOrd="0" destOrd="0" presId="urn:microsoft.com/office/officeart/2005/8/layout/hierarchy1"/>
    <dgm:cxn modelId="{230305D1-17F4-584F-8426-9CDA3A294B3E}" type="presParOf" srcId="{CA395FDB-139D-AD4E-8975-6F289502DDFA}" destId="{B5573E42-B1AF-334A-8B7F-C368CF603842}" srcOrd="1" destOrd="0" presId="urn:microsoft.com/office/officeart/2005/8/layout/hierarchy1"/>
    <dgm:cxn modelId="{5D7BCFDA-39B3-F64E-A786-D3ED95AD602A}" type="presParOf" srcId="{EB9327BF-0668-0D4B-A2E3-5627FE3CB089}" destId="{13013A8F-363A-7F4F-9FDB-CC30A1F61C6D}" srcOrd="1" destOrd="0" presId="urn:microsoft.com/office/officeart/2005/8/layout/hierarchy1"/>
    <dgm:cxn modelId="{D0295B06-5396-B248-911C-19D87A35EF12}" type="presParOf" srcId="{C748E852-5C78-624E-AD5D-6499D212846F}" destId="{6A9CC3CF-44A5-1449-839C-CA273A430CA9}" srcOrd="2" destOrd="0" presId="urn:microsoft.com/office/officeart/2005/8/layout/hierarchy1"/>
    <dgm:cxn modelId="{1C97C014-8392-574F-8E04-1BB80C597720}" type="presParOf" srcId="{C748E852-5C78-624E-AD5D-6499D212846F}" destId="{D0AD6FA1-9A60-EE4D-9DE8-320352CFC9F6}" srcOrd="3" destOrd="0" presId="urn:microsoft.com/office/officeart/2005/8/layout/hierarchy1"/>
    <dgm:cxn modelId="{E7926E03-079C-764D-912E-BE61226C305C}" type="presParOf" srcId="{D0AD6FA1-9A60-EE4D-9DE8-320352CFC9F6}" destId="{A636B995-B817-7640-8C0A-3E9E534DCF2B}" srcOrd="0" destOrd="0" presId="urn:microsoft.com/office/officeart/2005/8/layout/hierarchy1"/>
    <dgm:cxn modelId="{379674E5-DAB3-C645-907C-DF6634BCADB0}" type="presParOf" srcId="{A636B995-B817-7640-8C0A-3E9E534DCF2B}" destId="{CD19E409-1F9E-5640-98E2-40A14BAAA07B}" srcOrd="0" destOrd="0" presId="urn:microsoft.com/office/officeart/2005/8/layout/hierarchy1"/>
    <dgm:cxn modelId="{6F5397FC-E3E6-5E4F-87A4-8AE2155A8439}" type="presParOf" srcId="{A636B995-B817-7640-8C0A-3E9E534DCF2B}" destId="{FB7715AB-337A-A444-B4CF-FB58C4307B9E}" srcOrd="1" destOrd="0" presId="urn:microsoft.com/office/officeart/2005/8/layout/hierarchy1"/>
    <dgm:cxn modelId="{8B4BAFBE-2D2B-574D-8B50-D91DB9C81D9F}" type="presParOf" srcId="{D0AD6FA1-9A60-EE4D-9DE8-320352CFC9F6}" destId="{4A13A398-8655-A940-860F-5BCE44D76D4A}" srcOrd="1" destOrd="0" presId="urn:microsoft.com/office/officeart/2005/8/layout/hierarchy1"/>
    <dgm:cxn modelId="{AA875F1D-EEC8-CA42-BE8D-9AAC0586254C}" type="presParOf" srcId="{F6B07DB2-4BD2-3447-8C91-1050E1FA6945}" destId="{0DE59F91-CE5A-9345-BD09-9B309C3C3B66}" srcOrd="2" destOrd="0" presId="urn:microsoft.com/office/officeart/2005/8/layout/hierarchy1"/>
    <dgm:cxn modelId="{8ACA87FA-D5DB-DA4E-9C64-D3F4D52D3BB7}" type="presParOf" srcId="{0DE59F91-CE5A-9345-BD09-9B309C3C3B66}" destId="{745C9708-5E38-A041-8EFD-F05A1E18373D}" srcOrd="0" destOrd="0" presId="urn:microsoft.com/office/officeart/2005/8/layout/hierarchy1"/>
    <dgm:cxn modelId="{FD65B305-1A08-2C47-82E1-00BB4FFAA7B9}" type="presParOf" srcId="{745C9708-5E38-A041-8EFD-F05A1E18373D}" destId="{18A75134-F349-AB49-BB6F-7D4B4E094E69}" srcOrd="0" destOrd="0" presId="urn:microsoft.com/office/officeart/2005/8/layout/hierarchy1"/>
    <dgm:cxn modelId="{724BBDB9-9E19-FD41-B086-12129754AF8E}" type="presParOf" srcId="{745C9708-5E38-A041-8EFD-F05A1E18373D}" destId="{037E6C0E-CF48-5644-94F3-4E4918E1EE61}" srcOrd="1" destOrd="0" presId="urn:microsoft.com/office/officeart/2005/8/layout/hierarchy1"/>
    <dgm:cxn modelId="{8EF7E46F-12F3-F646-A6E6-DD7247F2D7EB}" type="presParOf" srcId="{0DE59F91-CE5A-9345-BD09-9B309C3C3B66}" destId="{C1C824C1-D846-AC44-9F61-4517A5B60AB9}" srcOrd="1" destOrd="0" presId="urn:microsoft.com/office/officeart/2005/8/layout/hierarchy1"/>
    <dgm:cxn modelId="{9B53C6E5-66C1-F744-9130-9E4552CE9C02}" type="presParOf" srcId="{C1C824C1-D846-AC44-9F61-4517A5B60AB9}" destId="{5E86CBD7-FCC7-9D4B-B1B5-27C7728AEFC1}" srcOrd="0" destOrd="0" presId="urn:microsoft.com/office/officeart/2005/8/layout/hierarchy1"/>
    <dgm:cxn modelId="{1527FF7B-986F-3B44-9DD7-C79C480E54FC}" type="presParOf" srcId="{C1C824C1-D846-AC44-9F61-4517A5B60AB9}" destId="{41DA663C-64CC-BC4A-B781-9721E2180E7F}" srcOrd="1" destOrd="0" presId="urn:microsoft.com/office/officeart/2005/8/layout/hierarchy1"/>
    <dgm:cxn modelId="{6BE32E77-098A-C742-88C9-8DC5AE537CA4}" type="presParOf" srcId="{41DA663C-64CC-BC4A-B781-9721E2180E7F}" destId="{8FE229A6-9889-3648-9794-7152050E790F}" srcOrd="0" destOrd="0" presId="urn:microsoft.com/office/officeart/2005/8/layout/hierarchy1"/>
    <dgm:cxn modelId="{24D2AC2C-511D-D147-B645-B639D865A3BD}" type="presParOf" srcId="{8FE229A6-9889-3648-9794-7152050E790F}" destId="{D5F44E66-6E1F-C34D-A141-41FDFF26D7ED}" srcOrd="0" destOrd="0" presId="urn:microsoft.com/office/officeart/2005/8/layout/hierarchy1"/>
    <dgm:cxn modelId="{F36922D5-484B-7942-BF1F-91646C735E75}" type="presParOf" srcId="{8FE229A6-9889-3648-9794-7152050E790F}" destId="{608CF96D-4C94-D149-A943-B2506B49AF83}" srcOrd="1" destOrd="0" presId="urn:microsoft.com/office/officeart/2005/8/layout/hierarchy1"/>
    <dgm:cxn modelId="{BB88F14F-DCF6-7B41-99A2-22B265D664C8}" type="presParOf" srcId="{41DA663C-64CC-BC4A-B781-9721E2180E7F}" destId="{290A5A95-86AF-754F-BFD6-C75A527D24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251AB2-FD21-6A41-9DD1-D96B09D056C2}" type="doc">
      <dgm:prSet loTypeId="urn:microsoft.com/office/officeart/2005/8/layout/defaul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548C5-B59B-E248-A526-181026066C8F}">
      <dgm:prSet phldrT="[Text]"/>
      <dgm:spPr/>
      <dgm:t>
        <a:bodyPr/>
        <a:lstStyle/>
        <a:p>
          <a:r>
            <a:rPr lang="en-US" dirty="0"/>
            <a:t>Training 80%</a:t>
          </a:r>
        </a:p>
      </dgm:t>
    </dgm:pt>
    <dgm:pt modelId="{834C7321-1AD7-F441-9562-9B1312FAC991}" type="parTrans" cxnId="{BAE6F67F-BA87-0947-B8A2-0C46B98064AB}">
      <dgm:prSet/>
      <dgm:spPr/>
      <dgm:t>
        <a:bodyPr/>
        <a:lstStyle/>
        <a:p>
          <a:endParaRPr lang="en-US"/>
        </a:p>
      </dgm:t>
    </dgm:pt>
    <dgm:pt modelId="{DE2F2F97-7E07-F24E-B479-B25D20202F83}" type="sibTrans" cxnId="{BAE6F67F-BA87-0947-B8A2-0C46B98064AB}">
      <dgm:prSet/>
      <dgm:spPr/>
      <dgm:t>
        <a:bodyPr/>
        <a:lstStyle/>
        <a:p>
          <a:endParaRPr lang="en-US"/>
        </a:p>
      </dgm:t>
    </dgm:pt>
    <dgm:pt modelId="{4DBC0B31-F4FE-824F-A361-4ADC3C7FDA75}">
      <dgm:prSet phldrT="[Text]"/>
      <dgm:spPr/>
      <dgm:t>
        <a:bodyPr/>
        <a:lstStyle/>
        <a:p>
          <a:r>
            <a:rPr lang="en-US" dirty="0"/>
            <a:t>Testing 20%</a:t>
          </a:r>
        </a:p>
      </dgm:t>
    </dgm:pt>
    <dgm:pt modelId="{43F1ABEB-8AE6-5743-B01C-2D6F0F93EA1F}" type="parTrans" cxnId="{76A300E6-1C5E-D943-9F02-21F48A2F330A}">
      <dgm:prSet/>
      <dgm:spPr/>
      <dgm:t>
        <a:bodyPr/>
        <a:lstStyle/>
        <a:p>
          <a:endParaRPr lang="en-US"/>
        </a:p>
      </dgm:t>
    </dgm:pt>
    <dgm:pt modelId="{BC787E9E-FD4A-E84C-8390-9CB5CD1201C7}" type="sibTrans" cxnId="{76A300E6-1C5E-D943-9F02-21F48A2F330A}">
      <dgm:prSet/>
      <dgm:spPr/>
      <dgm:t>
        <a:bodyPr/>
        <a:lstStyle/>
        <a:p>
          <a:endParaRPr lang="en-US"/>
        </a:p>
      </dgm:t>
    </dgm:pt>
    <dgm:pt modelId="{B2541221-4CA0-E040-8FDB-66F097260255}" type="pres">
      <dgm:prSet presAssocID="{8E251AB2-FD21-6A41-9DD1-D96B09D056C2}" presName="diagram" presStyleCnt="0">
        <dgm:presLayoutVars>
          <dgm:dir/>
          <dgm:resizeHandles val="exact"/>
        </dgm:presLayoutVars>
      </dgm:prSet>
      <dgm:spPr/>
    </dgm:pt>
    <dgm:pt modelId="{1B4550A9-C78C-B645-AE08-BA4593EFDE31}" type="pres">
      <dgm:prSet presAssocID="{4E2548C5-B59B-E248-A526-181026066C8F}" presName="node" presStyleLbl="node1" presStyleIdx="0" presStyleCnt="2">
        <dgm:presLayoutVars>
          <dgm:bulletEnabled val="1"/>
        </dgm:presLayoutVars>
      </dgm:prSet>
      <dgm:spPr/>
    </dgm:pt>
    <dgm:pt modelId="{1B91BCBE-CDE6-8F4E-9294-A76B5BC05B4C}" type="pres">
      <dgm:prSet presAssocID="{DE2F2F97-7E07-F24E-B479-B25D20202F83}" presName="sibTrans" presStyleCnt="0"/>
      <dgm:spPr/>
    </dgm:pt>
    <dgm:pt modelId="{748B8EC2-64E6-2249-A0FC-29150D3CB663}" type="pres">
      <dgm:prSet presAssocID="{4DBC0B31-F4FE-824F-A361-4ADC3C7FDA75}" presName="node" presStyleLbl="node1" presStyleIdx="1" presStyleCnt="2" custLinFactNeighborX="26" custLinFactNeighborY="0">
        <dgm:presLayoutVars>
          <dgm:bulletEnabled val="1"/>
        </dgm:presLayoutVars>
      </dgm:prSet>
      <dgm:spPr/>
    </dgm:pt>
  </dgm:ptLst>
  <dgm:cxnLst>
    <dgm:cxn modelId="{39DE4004-7F68-854D-8398-C6914D05D0BB}" type="presOf" srcId="{4E2548C5-B59B-E248-A526-181026066C8F}" destId="{1B4550A9-C78C-B645-AE08-BA4593EFDE31}" srcOrd="0" destOrd="0" presId="urn:microsoft.com/office/officeart/2005/8/layout/default"/>
    <dgm:cxn modelId="{BAE6F67F-BA87-0947-B8A2-0C46B98064AB}" srcId="{8E251AB2-FD21-6A41-9DD1-D96B09D056C2}" destId="{4E2548C5-B59B-E248-A526-181026066C8F}" srcOrd="0" destOrd="0" parTransId="{834C7321-1AD7-F441-9562-9B1312FAC991}" sibTransId="{DE2F2F97-7E07-F24E-B479-B25D20202F83}"/>
    <dgm:cxn modelId="{7C6AD0B5-9130-D147-AF49-99A9EFB15CC4}" type="presOf" srcId="{8E251AB2-FD21-6A41-9DD1-D96B09D056C2}" destId="{B2541221-4CA0-E040-8FDB-66F097260255}" srcOrd="0" destOrd="0" presId="urn:microsoft.com/office/officeart/2005/8/layout/default"/>
    <dgm:cxn modelId="{76A300E6-1C5E-D943-9F02-21F48A2F330A}" srcId="{8E251AB2-FD21-6A41-9DD1-D96B09D056C2}" destId="{4DBC0B31-F4FE-824F-A361-4ADC3C7FDA75}" srcOrd="1" destOrd="0" parTransId="{43F1ABEB-8AE6-5743-B01C-2D6F0F93EA1F}" sibTransId="{BC787E9E-FD4A-E84C-8390-9CB5CD1201C7}"/>
    <dgm:cxn modelId="{E774BAEE-74FE-7E4F-B665-85E0086BAF16}" type="presOf" srcId="{4DBC0B31-F4FE-824F-A361-4ADC3C7FDA75}" destId="{748B8EC2-64E6-2249-A0FC-29150D3CB663}" srcOrd="0" destOrd="0" presId="urn:microsoft.com/office/officeart/2005/8/layout/default"/>
    <dgm:cxn modelId="{E2B823DA-0C47-B34B-ACEA-09208AD9D8CB}" type="presParOf" srcId="{B2541221-4CA0-E040-8FDB-66F097260255}" destId="{1B4550A9-C78C-B645-AE08-BA4593EFDE31}" srcOrd="0" destOrd="0" presId="urn:microsoft.com/office/officeart/2005/8/layout/default"/>
    <dgm:cxn modelId="{401E8816-AE67-F142-B837-C5DF17454866}" type="presParOf" srcId="{B2541221-4CA0-E040-8FDB-66F097260255}" destId="{1B91BCBE-CDE6-8F4E-9294-A76B5BC05B4C}" srcOrd="1" destOrd="0" presId="urn:microsoft.com/office/officeart/2005/8/layout/default"/>
    <dgm:cxn modelId="{5EDFFE20-0E8C-E148-B004-8A08232ACFA2}" type="presParOf" srcId="{B2541221-4CA0-E040-8FDB-66F097260255}" destId="{748B8EC2-64E6-2249-A0FC-29150D3CB66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A6CB7F-C66F-6744-A1EA-2ED611F42847}" type="doc">
      <dgm:prSet loTypeId="urn:microsoft.com/office/officeart/2005/8/layout/StepDownProcess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DBA85-0F7B-A147-A61A-1FE3BC0B47D3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Predict that all patients die</a:t>
          </a:r>
        </a:p>
      </dgm:t>
    </dgm:pt>
    <dgm:pt modelId="{88CC6C00-0AA2-D04C-A050-864878C7A8A7}" type="parTrans" cxnId="{9533AD4D-5B2F-5645-A959-E101E1B81195}">
      <dgm:prSet/>
      <dgm:spPr/>
      <dgm:t>
        <a:bodyPr/>
        <a:lstStyle/>
        <a:p>
          <a:endParaRPr lang="en-US"/>
        </a:p>
      </dgm:t>
    </dgm:pt>
    <dgm:pt modelId="{4A313F30-5F06-C542-972F-2A16062316E0}" type="sibTrans" cxnId="{9533AD4D-5B2F-5645-A959-E101E1B81195}">
      <dgm:prSet/>
      <dgm:spPr/>
      <dgm:t>
        <a:bodyPr/>
        <a:lstStyle/>
        <a:p>
          <a:endParaRPr lang="en-US"/>
        </a:p>
      </dgm:t>
    </dgm:pt>
    <dgm:pt modelId="{40E6089D-BAC4-0E46-BD9B-511178F21055}">
      <dgm:prSet phldrT="[Text]"/>
      <dgm:spPr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94% Accuracy!</a:t>
          </a:r>
        </a:p>
      </dgm:t>
    </dgm:pt>
    <dgm:pt modelId="{439ED001-5C66-D549-A919-818388A4BADC}" type="parTrans" cxnId="{A06190D5-4760-D74E-9682-87B0F738A81A}">
      <dgm:prSet/>
      <dgm:spPr/>
      <dgm:t>
        <a:bodyPr/>
        <a:lstStyle/>
        <a:p>
          <a:endParaRPr lang="en-US"/>
        </a:p>
      </dgm:t>
    </dgm:pt>
    <dgm:pt modelId="{6A8B5FE9-C488-EA4D-B1DB-613296EFD888}" type="sibTrans" cxnId="{A06190D5-4760-D74E-9682-87B0F738A81A}">
      <dgm:prSet/>
      <dgm:spPr/>
      <dgm:t>
        <a:bodyPr/>
        <a:lstStyle/>
        <a:p>
          <a:endParaRPr lang="en-US"/>
        </a:p>
      </dgm:t>
    </dgm:pt>
    <dgm:pt modelId="{6A15ABF6-213E-FB49-9CE3-878B81486708}" type="pres">
      <dgm:prSet presAssocID="{68A6CB7F-C66F-6744-A1EA-2ED611F42847}" presName="rootnode" presStyleCnt="0">
        <dgm:presLayoutVars>
          <dgm:chMax/>
          <dgm:chPref/>
          <dgm:dir/>
          <dgm:animLvl val="lvl"/>
        </dgm:presLayoutVars>
      </dgm:prSet>
      <dgm:spPr/>
    </dgm:pt>
    <dgm:pt modelId="{173E878D-1D0F-374A-83F2-0E186B53A8DE}" type="pres">
      <dgm:prSet presAssocID="{88EDBA85-0F7B-A147-A61A-1FE3BC0B47D3}" presName="composite" presStyleCnt="0"/>
      <dgm:spPr/>
    </dgm:pt>
    <dgm:pt modelId="{D2FA7923-DAF9-7846-9D93-1DA5ADDAA2B9}" type="pres">
      <dgm:prSet presAssocID="{88EDBA85-0F7B-A147-A61A-1FE3BC0B47D3}" presName="bentUpArrow1" presStyleLbl="alignImgPlace1" presStyleIdx="0" presStyleCnt="1" custLinFactNeighborX="-2214" custLinFactNeighborY="11866"/>
      <dgm:spPr/>
    </dgm:pt>
    <dgm:pt modelId="{018BB5BF-F870-BE46-A9C9-62704C47E7E2}" type="pres">
      <dgm:prSet presAssocID="{88EDBA85-0F7B-A147-A61A-1FE3BC0B47D3}" presName="ParentText" presStyleLbl="node1" presStyleIdx="0" presStyleCnt="2" custScaleX="262504">
        <dgm:presLayoutVars>
          <dgm:chMax val="1"/>
          <dgm:chPref val="1"/>
          <dgm:bulletEnabled val="1"/>
        </dgm:presLayoutVars>
      </dgm:prSet>
      <dgm:spPr/>
    </dgm:pt>
    <dgm:pt modelId="{68FD54AC-2506-0F48-874C-B678DF05427A}" type="pres">
      <dgm:prSet presAssocID="{88EDBA85-0F7B-A147-A61A-1FE3BC0B47D3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29F6CE1-9066-6341-883A-3B8E2EE1E80B}" type="pres">
      <dgm:prSet presAssocID="{4A313F30-5F06-C542-972F-2A16062316E0}" presName="sibTrans" presStyleCnt="0"/>
      <dgm:spPr/>
    </dgm:pt>
    <dgm:pt modelId="{B577899F-2829-9948-956E-CA9C16EE1834}" type="pres">
      <dgm:prSet presAssocID="{40E6089D-BAC4-0E46-BD9B-511178F21055}" presName="composite" presStyleCnt="0"/>
      <dgm:spPr/>
    </dgm:pt>
    <dgm:pt modelId="{ACD6B518-6D29-CC4D-AE25-4F185DA40438}" type="pres">
      <dgm:prSet presAssocID="{40E6089D-BAC4-0E46-BD9B-511178F21055}" presName="ParentText" presStyleLbl="node1" presStyleIdx="1" presStyleCnt="2" custScaleX="177901" custLinFactNeighborX="46758" custLinFactNeighborY="819">
        <dgm:presLayoutVars>
          <dgm:chMax val="1"/>
          <dgm:chPref val="1"/>
          <dgm:bulletEnabled val="1"/>
        </dgm:presLayoutVars>
      </dgm:prSet>
      <dgm:spPr/>
    </dgm:pt>
  </dgm:ptLst>
  <dgm:cxnLst>
    <dgm:cxn modelId="{FFF07302-1709-1740-8627-07C7C7EF3C65}" type="presOf" srcId="{40E6089D-BAC4-0E46-BD9B-511178F21055}" destId="{ACD6B518-6D29-CC4D-AE25-4F185DA40438}" srcOrd="0" destOrd="0" presId="urn:microsoft.com/office/officeart/2005/8/layout/StepDownProcess"/>
    <dgm:cxn modelId="{9533AD4D-5B2F-5645-A959-E101E1B81195}" srcId="{68A6CB7F-C66F-6744-A1EA-2ED611F42847}" destId="{88EDBA85-0F7B-A147-A61A-1FE3BC0B47D3}" srcOrd="0" destOrd="0" parTransId="{88CC6C00-0AA2-D04C-A050-864878C7A8A7}" sibTransId="{4A313F30-5F06-C542-972F-2A16062316E0}"/>
    <dgm:cxn modelId="{EC159067-5F4C-7C46-9D72-8BA5C83B7A14}" type="presOf" srcId="{88EDBA85-0F7B-A147-A61A-1FE3BC0B47D3}" destId="{018BB5BF-F870-BE46-A9C9-62704C47E7E2}" srcOrd="0" destOrd="0" presId="urn:microsoft.com/office/officeart/2005/8/layout/StepDownProcess"/>
    <dgm:cxn modelId="{A06190D5-4760-D74E-9682-87B0F738A81A}" srcId="{68A6CB7F-C66F-6744-A1EA-2ED611F42847}" destId="{40E6089D-BAC4-0E46-BD9B-511178F21055}" srcOrd="1" destOrd="0" parTransId="{439ED001-5C66-D549-A919-818388A4BADC}" sibTransId="{6A8B5FE9-C488-EA4D-B1DB-613296EFD888}"/>
    <dgm:cxn modelId="{6AF897EE-6371-0744-A211-ED0E9B7EB949}" type="presOf" srcId="{68A6CB7F-C66F-6744-A1EA-2ED611F42847}" destId="{6A15ABF6-213E-FB49-9CE3-878B81486708}" srcOrd="0" destOrd="0" presId="urn:microsoft.com/office/officeart/2005/8/layout/StepDownProcess"/>
    <dgm:cxn modelId="{91E50E51-43A9-3B4A-A07C-23CB903B3376}" type="presParOf" srcId="{6A15ABF6-213E-FB49-9CE3-878B81486708}" destId="{173E878D-1D0F-374A-83F2-0E186B53A8DE}" srcOrd="0" destOrd="0" presId="urn:microsoft.com/office/officeart/2005/8/layout/StepDownProcess"/>
    <dgm:cxn modelId="{25CB9478-F12C-3546-A6C4-FCF78A2AD242}" type="presParOf" srcId="{173E878D-1D0F-374A-83F2-0E186B53A8DE}" destId="{D2FA7923-DAF9-7846-9D93-1DA5ADDAA2B9}" srcOrd="0" destOrd="0" presId="urn:microsoft.com/office/officeart/2005/8/layout/StepDownProcess"/>
    <dgm:cxn modelId="{11A33B03-9E1B-8346-B565-23846EEDD7D4}" type="presParOf" srcId="{173E878D-1D0F-374A-83F2-0E186B53A8DE}" destId="{018BB5BF-F870-BE46-A9C9-62704C47E7E2}" srcOrd="1" destOrd="0" presId="urn:microsoft.com/office/officeart/2005/8/layout/StepDownProcess"/>
    <dgm:cxn modelId="{A93C3775-FE1F-0244-B0CF-95D93033CD13}" type="presParOf" srcId="{173E878D-1D0F-374A-83F2-0E186B53A8DE}" destId="{68FD54AC-2506-0F48-874C-B678DF05427A}" srcOrd="2" destOrd="0" presId="urn:microsoft.com/office/officeart/2005/8/layout/StepDownProcess"/>
    <dgm:cxn modelId="{AD09F562-72B1-6E48-90A5-819D03F739A0}" type="presParOf" srcId="{6A15ABF6-213E-FB49-9CE3-878B81486708}" destId="{229F6CE1-9066-6341-883A-3B8E2EE1E80B}" srcOrd="1" destOrd="0" presId="urn:microsoft.com/office/officeart/2005/8/layout/StepDownProcess"/>
    <dgm:cxn modelId="{B93345F4-3DA8-554B-A7C9-F29E4093D8FE}" type="presParOf" srcId="{6A15ABF6-213E-FB49-9CE3-878B81486708}" destId="{B577899F-2829-9948-956E-CA9C16EE1834}" srcOrd="2" destOrd="0" presId="urn:microsoft.com/office/officeart/2005/8/layout/StepDownProcess"/>
    <dgm:cxn modelId="{ACA8754D-12B6-0A48-89E6-05847E8FBCDC}" type="presParOf" srcId="{B577899F-2829-9948-956E-CA9C16EE1834}" destId="{ACD6B518-6D29-CC4D-AE25-4F185DA404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8785A-27B8-7A45-B895-B524BFF002E5}" type="doc">
      <dgm:prSet loTypeId="urn:microsoft.com/office/officeart/2005/8/layout/vList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625161-E35A-A349-B6E2-956118E0F0B5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3200" dirty="0"/>
            <a:t>Oversampling</a:t>
          </a:r>
        </a:p>
      </dgm:t>
    </dgm:pt>
    <dgm:pt modelId="{8880A9CA-E77D-B244-ACDA-35417FEAD6D6}" type="parTrans" cxnId="{BC314F4C-C621-6048-88CB-570F9E29E873}">
      <dgm:prSet/>
      <dgm:spPr/>
      <dgm:t>
        <a:bodyPr/>
        <a:lstStyle/>
        <a:p>
          <a:endParaRPr lang="en-US"/>
        </a:p>
      </dgm:t>
    </dgm:pt>
    <dgm:pt modelId="{EEC794B1-00AA-4247-9DE3-9F65B428C7E8}" type="sibTrans" cxnId="{BC314F4C-C621-6048-88CB-570F9E29E873}">
      <dgm:prSet/>
      <dgm:spPr/>
      <dgm:t>
        <a:bodyPr/>
        <a:lstStyle/>
        <a:p>
          <a:endParaRPr lang="en-US"/>
        </a:p>
      </dgm:t>
    </dgm:pt>
    <dgm:pt modelId="{CF089035-B452-9849-902F-61B5ADBE95A3}">
      <dgm:prSet phldrT="[Text]" custT="1"/>
      <dgm:spPr>
        <a:gradFill flip="none" rotWithShape="0">
          <a:gsLst>
            <a:gs pos="0">
              <a:schemeClr val="accent5">
                <a:hueOff val="2439984"/>
                <a:satOff val="-36799"/>
                <a:lumOff val="-2058"/>
                <a:shade val="30000"/>
                <a:satMod val="115000"/>
              </a:schemeClr>
            </a:gs>
            <a:gs pos="50000">
              <a:schemeClr val="accent5">
                <a:hueOff val="2439984"/>
                <a:satOff val="-36799"/>
                <a:lumOff val="-2058"/>
                <a:shade val="67500"/>
                <a:satMod val="115000"/>
              </a:schemeClr>
            </a:gs>
            <a:gs pos="100000">
              <a:schemeClr val="accent5">
                <a:hueOff val="2439984"/>
                <a:satOff val="-36799"/>
                <a:lumOff val="-2058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sz="3200" dirty="0" err="1"/>
            <a:t>Undersampling</a:t>
          </a:r>
          <a:endParaRPr lang="en-US" sz="3200" dirty="0"/>
        </a:p>
      </dgm:t>
    </dgm:pt>
    <dgm:pt modelId="{4F1FF81A-08B9-5F4D-98EE-6E3A4BB6BE5D}" type="parTrans" cxnId="{D62E4B3E-30CF-634D-85D2-31BF3E25BC62}">
      <dgm:prSet/>
      <dgm:spPr/>
      <dgm:t>
        <a:bodyPr/>
        <a:lstStyle/>
        <a:p>
          <a:endParaRPr lang="en-US"/>
        </a:p>
      </dgm:t>
    </dgm:pt>
    <dgm:pt modelId="{48198B1B-E337-784C-93AB-61349E16CFDD}" type="sibTrans" cxnId="{D62E4B3E-30CF-634D-85D2-31BF3E25BC62}">
      <dgm:prSet/>
      <dgm:spPr/>
      <dgm:t>
        <a:bodyPr/>
        <a:lstStyle/>
        <a:p>
          <a:endParaRPr lang="en-US"/>
        </a:p>
      </dgm:t>
    </dgm:pt>
    <dgm:pt modelId="{A1C85577-B7D5-AF44-AA69-98880E9F4D83}">
      <dgm:prSet phldrT="[Text]" custT="1"/>
      <dgm:spPr>
        <a:gradFill flip="none" rotWithShape="0">
          <a:gsLst>
            <a:gs pos="0">
              <a:schemeClr val="accent5">
                <a:hueOff val="4879969"/>
                <a:satOff val="-73598"/>
                <a:lumOff val="-4117"/>
                <a:shade val="30000"/>
                <a:satMod val="115000"/>
              </a:schemeClr>
            </a:gs>
            <a:gs pos="50000">
              <a:schemeClr val="accent5">
                <a:hueOff val="4879969"/>
                <a:satOff val="-73598"/>
                <a:lumOff val="-4117"/>
                <a:shade val="67500"/>
                <a:satMod val="115000"/>
              </a:schemeClr>
            </a:gs>
            <a:gs pos="100000">
              <a:schemeClr val="accent5">
                <a:hueOff val="4879969"/>
                <a:satOff val="-73598"/>
                <a:lumOff val="-4117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sz="3200" dirty="0"/>
            <a:t>Focal Loss: </a:t>
          </a:r>
        </a:p>
        <a:p>
          <a:r>
            <a:rPr lang="en-US" sz="2400" dirty="0"/>
            <a:t>Improvement from </a:t>
          </a:r>
          <a:r>
            <a:rPr lang="en-US" sz="2400" u="sng" dirty="0"/>
            <a:t>Cross Entropy Loss</a:t>
          </a:r>
        </a:p>
      </dgm:t>
    </dgm:pt>
    <dgm:pt modelId="{E1C5888F-6582-8C40-871B-DF04C54E920F}" type="parTrans" cxnId="{FF60E0F3-D47C-6D45-9E4C-08384557C043}">
      <dgm:prSet/>
      <dgm:spPr/>
      <dgm:t>
        <a:bodyPr/>
        <a:lstStyle/>
        <a:p>
          <a:endParaRPr lang="en-US"/>
        </a:p>
      </dgm:t>
    </dgm:pt>
    <dgm:pt modelId="{AE55FA6D-7651-C540-BA41-8CAE732FDA2D}" type="sibTrans" cxnId="{FF60E0F3-D47C-6D45-9E4C-08384557C043}">
      <dgm:prSet/>
      <dgm:spPr/>
      <dgm:t>
        <a:bodyPr/>
        <a:lstStyle/>
        <a:p>
          <a:endParaRPr lang="en-US"/>
        </a:p>
      </dgm:t>
    </dgm:pt>
    <dgm:pt modelId="{B5A00AC4-E623-B54A-9B4E-F75D020EF9CC}" type="pres">
      <dgm:prSet presAssocID="{A708785A-27B8-7A45-B895-B524BFF002E5}" presName="linear" presStyleCnt="0">
        <dgm:presLayoutVars>
          <dgm:animLvl val="lvl"/>
          <dgm:resizeHandles val="exact"/>
        </dgm:presLayoutVars>
      </dgm:prSet>
      <dgm:spPr/>
    </dgm:pt>
    <dgm:pt modelId="{AB8B59DB-9878-D44A-AEBA-40DFFC47EE3E}" type="pres">
      <dgm:prSet presAssocID="{77625161-E35A-A349-B6E2-956118E0F0B5}" presName="parentText" presStyleLbl="node1" presStyleIdx="0" presStyleCnt="3" custLinFactNeighborX="3611" custLinFactNeighborY="-3739">
        <dgm:presLayoutVars>
          <dgm:chMax val="0"/>
          <dgm:bulletEnabled val="1"/>
        </dgm:presLayoutVars>
      </dgm:prSet>
      <dgm:spPr/>
    </dgm:pt>
    <dgm:pt modelId="{EA5D1E38-222C-2F4A-89BA-33C83E800F34}" type="pres">
      <dgm:prSet presAssocID="{EEC794B1-00AA-4247-9DE3-9F65B428C7E8}" presName="spacer" presStyleCnt="0"/>
      <dgm:spPr/>
    </dgm:pt>
    <dgm:pt modelId="{CDA6D086-685B-B04E-BDCC-33EA45A66248}" type="pres">
      <dgm:prSet presAssocID="{CF089035-B452-9849-902F-61B5ADBE95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D71721-E398-1D44-9DA3-82A7635266FB}" type="pres">
      <dgm:prSet presAssocID="{48198B1B-E337-784C-93AB-61349E16CFDD}" presName="spacer" presStyleCnt="0"/>
      <dgm:spPr/>
    </dgm:pt>
    <dgm:pt modelId="{39213BB1-8402-E649-A137-0243304F61B0}" type="pres">
      <dgm:prSet presAssocID="{A1C85577-B7D5-AF44-AA69-98880E9F4D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B0FC02-1E5B-8546-8E22-56989AE38820}" type="presOf" srcId="{77625161-E35A-A349-B6E2-956118E0F0B5}" destId="{AB8B59DB-9878-D44A-AEBA-40DFFC47EE3E}" srcOrd="0" destOrd="0" presId="urn:microsoft.com/office/officeart/2005/8/layout/vList2"/>
    <dgm:cxn modelId="{D62E4B3E-30CF-634D-85D2-31BF3E25BC62}" srcId="{A708785A-27B8-7A45-B895-B524BFF002E5}" destId="{CF089035-B452-9849-902F-61B5ADBE95A3}" srcOrd="1" destOrd="0" parTransId="{4F1FF81A-08B9-5F4D-98EE-6E3A4BB6BE5D}" sibTransId="{48198B1B-E337-784C-93AB-61349E16CFDD}"/>
    <dgm:cxn modelId="{BC314F4C-C621-6048-88CB-570F9E29E873}" srcId="{A708785A-27B8-7A45-B895-B524BFF002E5}" destId="{77625161-E35A-A349-B6E2-956118E0F0B5}" srcOrd="0" destOrd="0" parTransId="{8880A9CA-E77D-B244-ACDA-35417FEAD6D6}" sibTransId="{EEC794B1-00AA-4247-9DE3-9F65B428C7E8}"/>
    <dgm:cxn modelId="{50F00F80-C4CB-DF41-9AB5-2E84C028330A}" type="presOf" srcId="{A708785A-27B8-7A45-B895-B524BFF002E5}" destId="{B5A00AC4-E623-B54A-9B4E-F75D020EF9CC}" srcOrd="0" destOrd="0" presId="urn:microsoft.com/office/officeart/2005/8/layout/vList2"/>
    <dgm:cxn modelId="{2E0C0DA4-AE6A-7647-8B77-48DECD9C42A2}" type="presOf" srcId="{CF089035-B452-9849-902F-61B5ADBE95A3}" destId="{CDA6D086-685B-B04E-BDCC-33EA45A66248}" srcOrd="0" destOrd="0" presId="urn:microsoft.com/office/officeart/2005/8/layout/vList2"/>
    <dgm:cxn modelId="{FF60E0F3-D47C-6D45-9E4C-08384557C043}" srcId="{A708785A-27B8-7A45-B895-B524BFF002E5}" destId="{A1C85577-B7D5-AF44-AA69-98880E9F4D83}" srcOrd="2" destOrd="0" parTransId="{E1C5888F-6582-8C40-871B-DF04C54E920F}" sibTransId="{AE55FA6D-7651-C540-BA41-8CAE732FDA2D}"/>
    <dgm:cxn modelId="{B6BC21FE-00F7-624D-BFAE-334066813B0E}" type="presOf" srcId="{A1C85577-B7D5-AF44-AA69-98880E9F4D83}" destId="{39213BB1-8402-E649-A137-0243304F61B0}" srcOrd="0" destOrd="0" presId="urn:microsoft.com/office/officeart/2005/8/layout/vList2"/>
    <dgm:cxn modelId="{643076AB-CFC4-514D-8582-940F3E57CD12}" type="presParOf" srcId="{B5A00AC4-E623-B54A-9B4E-F75D020EF9CC}" destId="{AB8B59DB-9878-D44A-AEBA-40DFFC47EE3E}" srcOrd="0" destOrd="0" presId="urn:microsoft.com/office/officeart/2005/8/layout/vList2"/>
    <dgm:cxn modelId="{F21264FD-F31D-1345-96B3-DAE22398E696}" type="presParOf" srcId="{B5A00AC4-E623-B54A-9B4E-F75D020EF9CC}" destId="{EA5D1E38-222C-2F4A-89BA-33C83E800F34}" srcOrd="1" destOrd="0" presId="urn:microsoft.com/office/officeart/2005/8/layout/vList2"/>
    <dgm:cxn modelId="{984DA085-753F-3544-BBD6-9F30A07D0F20}" type="presParOf" srcId="{B5A00AC4-E623-B54A-9B4E-F75D020EF9CC}" destId="{CDA6D086-685B-B04E-BDCC-33EA45A66248}" srcOrd="2" destOrd="0" presId="urn:microsoft.com/office/officeart/2005/8/layout/vList2"/>
    <dgm:cxn modelId="{B49329D9-1A8F-1942-AF8E-478C31D8B7F7}" type="presParOf" srcId="{B5A00AC4-E623-B54A-9B4E-F75D020EF9CC}" destId="{05D71721-E398-1D44-9DA3-82A7635266FB}" srcOrd="3" destOrd="0" presId="urn:microsoft.com/office/officeart/2005/8/layout/vList2"/>
    <dgm:cxn modelId="{650D17AE-9A2A-0C45-B884-E046B5961A68}" type="presParOf" srcId="{B5A00AC4-E623-B54A-9B4E-F75D020EF9CC}" destId="{39213BB1-8402-E649-A137-0243304F61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B702D0-3038-F247-96FD-3A0982C5B28E}" type="doc">
      <dgm:prSet loTypeId="urn:microsoft.com/office/officeart/2005/8/layout/process4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7A7F6-2573-5B42-8C86-191FDED4FDBC}">
      <dgm:prSet phldrT="[Text]" custT="1"/>
      <dgm:spPr/>
      <dgm:t>
        <a:bodyPr/>
        <a:lstStyle/>
        <a:p>
          <a:r>
            <a:rPr lang="en-US" sz="1800" dirty="0"/>
            <a:t>Logistic Regression</a:t>
          </a:r>
        </a:p>
      </dgm:t>
    </dgm:pt>
    <dgm:pt modelId="{25DEDFC2-F4E4-C34F-AFA9-3A31C3A8FED4}" type="parTrans" cxnId="{FB74BAE5-EAC2-194D-8AD9-49341CF27E00}">
      <dgm:prSet/>
      <dgm:spPr/>
      <dgm:t>
        <a:bodyPr/>
        <a:lstStyle/>
        <a:p>
          <a:endParaRPr lang="en-US"/>
        </a:p>
      </dgm:t>
    </dgm:pt>
    <dgm:pt modelId="{C6E65851-8BB0-C046-88C0-049D6DE05B61}" type="sibTrans" cxnId="{FB74BAE5-EAC2-194D-8AD9-49341CF27E00}">
      <dgm:prSet/>
      <dgm:spPr/>
      <dgm:t>
        <a:bodyPr/>
        <a:lstStyle/>
        <a:p>
          <a:endParaRPr lang="en-US"/>
        </a:p>
      </dgm:t>
    </dgm:pt>
    <dgm:pt modelId="{A6B3FAD0-4141-4148-BC16-3DEC762E9CC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Highly</a:t>
          </a:r>
          <a:r>
            <a:rPr lang="en-US" baseline="0" dirty="0"/>
            <a:t> Imbalanced Data</a:t>
          </a:r>
          <a:endParaRPr lang="en-US" dirty="0"/>
        </a:p>
      </dgm:t>
    </dgm:pt>
    <dgm:pt modelId="{C4EADB6E-854F-ED4F-B82B-334323CD75A2}" type="parTrans" cxnId="{48DF1C1D-2F10-D84E-A93B-FE2C7EB85721}">
      <dgm:prSet/>
      <dgm:spPr/>
      <dgm:t>
        <a:bodyPr/>
        <a:lstStyle/>
        <a:p>
          <a:endParaRPr lang="en-US"/>
        </a:p>
      </dgm:t>
    </dgm:pt>
    <dgm:pt modelId="{4CD1F782-38A5-DE4E-B1CF-EC088D7284FA}" type="sibTrans" cxnId="{48DF1C1D-2F10-D84E-A93B-FE2C7EB85721}">
      <dgm:prSet/>
      <dgm:spPr/>
      <dgm:t>
        <a:bodyPr/>
        <a:lstStyle/>
        <a:p>
          <a:endParaRPr lang="en-US"/>
        </a:p>
      </dgm:t>
    </dgm:pt>
    <dgm:pt modelId="{554FFB8D-A5A2-5C47-B2DD-83B199A67EF6}">
      <dgm:prSet phldrT="[Text]"/>
      <dgm:spPr/>
      <dgm:t>
        <a:bodyPr/>
        <a:lstStyle/>
        <a:p>
          <a:r>
            <a:rPr lang="en-US" dirty="0"/>
            <a:t>Weighted Logistic Regression</a:t>
          </a:r>
        </a:p>
      </dgm:t>
    </dgm:pt>
    <dgm:pt modelId="{F6F5AC5B-A307-8D4B-8EA0-8B0325AD4123}" type="sibTrans" cxnId="{0214B9F3-859F-7A48-A91C-E16E095CA162}">
      <dgm:prSet/>
      <dgm:spPr/>
      <dgm:t>
        <a:bodyPr/>
        <a:lstStyle/>
        <a:p>
          <a:endParaRPr lang="en-US"/>
        </a:p>
      </dgm:t>
    </dgm:pt>
    <dgm:pt modelId="{092213B9-9ABF-FE4E-88FA-18893887EF5F}" type="parTrans" cxnId="{0214B9F3-859F-7A48-A91C-E16E095CA162}">
      <dgm:prSet/>
      <dgm:spPr/>
      <dgm:t>
        <a:bodyPr/>
        <a:lstStyle/>
        <a:p>
          <a:endParaRPr lang="en-US"/>
        </a:p>
      </dgm:t>
    </dgm:pt>
    <dgm:pt modelId="{9FCF7276-B421-1E43-81C8-87C1F60C95BF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1EA0D4E5-300C-C04E-9336-682C7AF8203F}" type="parTrans" cxnId="{BFE51893-CA3A-994E-9C56-762245BFBA51}">
      <dgm:prSet/>
      <dgm:spPr/>
      <dgm:t>
        <a:bodyPr/>
        <a:lstStyle/>
        <a:p>
          <a:endParaRPr lang="en-US"/>
        </a:p>
      </dgm:t>
    </dgm:pt>
    <dgm:pt modelId="{6C622244-8B7D-814D-88C9-33BD30CACF55}" type="sibTrans" cxnId="{BFE51893-CA3A-994E-9C56-762245BFBA51}">
      <dgm:prSet/>
      <dgm:spPr/>
      <dgm:t>
        <a:bodyPr/>
        <a:lstStyle/>
        <a:p>
          <a:endParaRPr lang="en-US"/>
        </a:p>
      </dgm:t>
    </dgm:pt>
    <dgm:pt modelId="{7B3BFC19-77EA-044D-9AB0-5D7F6C4E6F75}">
      <dgm:prSet phldrT="[Text]"/>
      <dgm:spPr/>
      <dgm:t>
        <a:bodyPr/>
        <a:lstStyle/>
        <a:p>
          <a:r>
            <a:rPr lang="en-US" dirty="0"/>
            <a:t>Recall</a:t>
          </a:r>
        </a:p>
      </dgm:t>
    </dgm:pt>
    <dgm:pt modelId="{16300B79-541E-024C-A2CB-1616CBD4A049}" type="parTrans" cxnId="{E25CA5C6-6741-BD4F-9460-8BB13CD544E4}">
      <dgm:prSet/>
      <dgm:spPr/>
      <dgm:t>
        <a:bodyPr/>
        <a:lstStyle/>
        <a:p>
          <a:endParaRPr lang="en-US"/>
        </a:p>
      </dgm:t>
    </dgm:pt>
    <dgm:pt modelId="{7E1D84C2-2AD9-254D-83D9-81EF2D57A321}" type="sibTrans" cxnId="{E25CA5C6-6741-BD4F-9460-8BB13CD544E4}">
      <dgm:prSet/>
      <dgm:spPr/>
      <dgm:t>
        <a:bodyPr/>
        <a:lstStyle/>
        <a:p>
          <a:endParaRPr lang="en-US"/>
        </a:p>
      </dgm:t>
    </dgm:pt>
    <dgm:pt modelId="{AAE81AA5-8337-D74D-BCD8-577799DF668E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E35C3FD3-C874-F745-AED9-8D0908684ED6}" type="parTrans" cxnId="{F505A251-FF68-D142-B5BF-72BA1B027D2F}">
      <dgm:prSet/>
      <dgm:spPr/>
      <dgm:t>
        <a:bodyPr/>
        <a:lstStyle/>
        <a:p>
          <a:endParaRPr lang="en-US"/>
        </a:p>
      </dgm:t>
    </dgm:pt>
    <dgm:pt modelId="{163E599B-8510-DC4A-A24B-FC71698A61C2}" type="sibTrans" cxnId="{F505A251-FF68-D142-B5BF-72BA1B027D2F}">
      <dgm:prSet/>
      <dgm:spPr/>
      <dgm:t>
        <a:bodyPr/>
        <a:lstStyle/>
        <a:p>
          <a:endParaRPr lang="en-US"/>
        </a:p>
      </dgm:t>
    </dgm:pt>
    <dgm:pt modelId="{EA03B8C8-A270-B04C-9AD2-1A513C604C6C}">
      <dgm:prSet phldrT="[Text]"/>
      <dgm:spPr/>
      <dgm:t>
        <a:bodyPr/>
        <a:lstStyle/>
        <a:p>
          <a:r>
            <a:rPr lang="en-US" dirty="0"/>
            <a:t>F1</a:t>
          </a:r>
        </a:p>
      </dgm:t>
    </dgm:pt>
    <dgm:pt modelId="{8F026BB9-5466-7B4F-A16B-A56CF8A6568F}" type="parTrans" cxnId="{3B09A852-36A0-914F-AE40-00AAD4E11D00}">
      <dgm:prSet/>
      <dgm:spPr/>
      <dgm:t>
        <a:bodyPr/>
        <a:lstStyle/>
        <a:p>
          <a:endParaRPr lang="en-US"/>
        </a:p>
      </dgm:t>
    </dgm:pt>
    <dgm:pt modelId="{7DF4E5CB-CDC9-BF4F-B3BE-7DFEB113263D}" type="sibTrans" cxnId="{3B09A852-36A0-914F-AE40-00AAD4E11D00}">
      <dgm:prSet/>
      <dgm:spPr/>
      <dgm:t>
        <a:bodyPr/>
        <a:lstStyle/>
        <a:p>
          <a:endParaRPr lang="en-US"/>
        </a:p>
      </dgm:t>
    </dgm:pt>
    <dgm:pt modelId="{78EE5A83-A62F-CE42-9F0C-247660786B36}" type="pres">
      <dgm:prSet presAssocID="{E5B702D0-3038-F247-96FD-3A0982C5B28E}" presName="Name0" presStyleCnt="0">
        <dgm:presLayoutVars>
          <dgm:dir/>
          <dgm:animLvl val="lvl"/>
          <dgm:resizeHandles val="exact"/>
        </dgm:presLayoutVars>
      </dgm:prSet>
      <dgm:spPr/>
    </dgm:pt>
    <dgm:pt modelId="{6E7C3D2E-3CA4-7841-B26F-041E40829803}" type="pres">
      <dgm:prSet presAssocID="{554FFB8D-A5A2-5C47-B2DD-83B199A67EF6}" presName="boxAndChildren" presStyleCnt="0"/>
      <dgm:spPr/>
    </dgm:pt>
    <dgm:pt modelId="{E504301B-2975-B341-8021-B65E33C29E7D}" type="pres">
      <dgm:prSet presAssocID="{554FFB8D-A5A2-5C47-B2DD-83B199A67EF6}" presName="parentTextBox" presStyleLbl="node1" presStyleIdx="0" presStyleCnt="3"/>
      <dgm:spPr/>
    </dgm:pt>
    <dgm:pt modelId="{24DB68BC-377C-FB4E-8E76-1F704CA3BC3D}" type="pres">
      <dgm:prSet presAssocID="{554FFB8D-A5A2-5C47-B2DD-83B199A67EF6}" presName="entireBox" presStyleLbl="node1" presStyleIdx="0" presStyleCnt="3"/>
      <dgm:spPr/>
    </dgm:pt>
    <dgm:pt modelId="{650A722F-0A1B-104D-875F-47B8787B0EB7}" type="pres">
      <dgm:prSet presAssocID="{554FFB8D-A5A2-5C47-B2DD-83B199A67EF6}" presName="descendantBox" presStyleCnt="0"/>
      <dgm:spPr/>
    </dgm:pt>
    <dgm:pt modelId="{EDB1B4D8-3D1D-2142-9CAE-4B4D2EB4065E}" type="pres">
      <dgm:prSet presAssocID="{9FCF7276-B421-1E43-81C8-87C1F60C95BF}" presName="childTextBox" presStyleLbl="fgAccFollowNode1" presStyleIdx="0" presStyleCnt="4">
        <dgm:presLayoutVars>
          <dgm:bulletEnabled val="1"/>
        </dgm:presLayoutVars>
      </dgm:prSet>
      <dgm:spPr/>
    </dgm:pt>
    <dgm:pt modelId="{B45BD501-C7FB-1242-A840-68D00493C1AC}" type="pres">
      <dgm:prSet presAssocID="{7B3BFC19-77EA-044D-9AB0-5D7F6C4E6F75}" presName="childTextBox" presStyleLbl="fgAccFollowNode1" presStyleIdx="1" presStyleCnt="4">
        <dgm:presLayoutVars>
          <dgm:bulletEnabled val="1"/>
        </dgm:presLayoutVars>
      </dgm:prSet>
      <dgm:spPr/>
    </dgm:pt>
    <dgm:pt modelId="{8B60CFC8-0593-2747-8A5E-DCE7F25F6E43}" type="pres">
      <dgm:prSet presAssocID="{AAE81AA5-8337-D74D-BCD8-577799DF668E}" presName="childTextBox" presStyleLbl="fgAccFollowNode1" presStyleIdx="2" presStyleCnt="4">
        <dgm:presLayoutVars>
          <dgm:bulletEnabled val="1"/>
        </dgm:presLayoutVars>
      </dgm:prSet>
      <dgm:spPr/>
    </dgm:pt>
    <dgm:pt modelId="{26974456-8AB5-BE42-8E14-3801D9CF7743}" type="pres">
      <dgm:prSet presAssocID="{EA03B8C8-A270-B04C-9AD2-1A513C604C6C}" presName="childTextBox" presStyleLbl="fgAccFollowNode1" presStyleIdx="3" presStyleCnt="4">
        <dgm:presLayoutVars>
          <dgm:bulletEnabled val="1"/>
        </dgm:presLayoutVars>
      </dgm:prSet>
      <dgm:spPr/>
    </dgm:pt>
    <dgm:pt modelId="{FDC42FC5-F785-FC44-B16C-C1F5A5E3A5B5}" type="pres">
      <dgm:prSet presAssocID="{4CD1F782-38A5-DE4E-B1CF-EC088D7284FA}" presName="sp" presStyleCnt="0"/>
      <dgm:spPr/>
    </dgm:pt>
    <dgm:pt modelId="{6C6E6953-5D38-9F45-BB90-B94D89F0D55C}" type="pres">
      <dgm:prSet presAssocID="{A6B3FAD0-4141-4148-BC16-3DEC762E9CC9}" presName="arrowAndChildren" presStyleCnt="0"/>
      <dgm:spPr/>
    </dgm:pt>
    <dgm:pt modelId="{71BE261B-F545-F743-9A16-4DB7A80142D2}" type="pres">
      <dgm:prSet presAssocID="{A6B3FAD0-4141-4148-BC16-3DEC762E9CC9}" presName="parentTextArrow" presStyleLbl="node1" presStyleIdx="1" presStyleCnt="3" custScaleY="31203"/>
      <dgm:spPr/>
    </dgm:pt>
    <dgm:pt modelId="{810B12A6-A080-B44F-8F8A-0FEE35097C59}" type="pres">
      <dgm:prSet presAssocID="{C6E65851-8BB0-C046-88C0-049D6DE05B61}" presName="sp" presStyleCnt="0"/>
      <dgm:spPr/>
    </dgm:pt>
    <dgm:pt modelId="{E976ABF4-B97F-AA44-ABD6-7E56DEA28D20}" type="pres">
      <dgm:prSet presAssocID="{69B7A7F6-2573-5B42-8C86-191FDED4FDBC}" presName="arrowAndChildren" presStyleCnt="0"/>
      <dgm:spPr/>
    </dgm:pt>
    <dgm:pt modelId="{AE189D5F-A4A4-5C4C-947B-C35F0E1649C2}" type="pres">
      <dgm:prSet presAssocID="{69B7A7F6-2573-5B42-8C86-191FDED4FDBC}" presName="parentTextArrow" presStyleLbl="node1" presStyleIdx="2" presStyleCnt="3" custScaleY="31099"/>
      <dgm:spPr/>
    </dgm:pt>
  </dgm:ptLst>
  <dgm:cxnLst>
    <dgm:cxn modelId="{48DF1C1D-2F10-D84E-A93B-FE2C7EB85721}" srcId="{E5B702D0-3038-F247-96FD-3A0982C5B28E}" destId="{A6B3FAD0-4141-4148-BC16-3DEC762E9CC9}" srcOrd="1" destOrd="0" parTransId="{C4EADB6E-854F-ED4F-B82B-334323CD75A2}" sibTransId="{4CD1F782-38A5-DE4E-B1CF-EC088D7284FA}"/>
    <dgm:cxn modelId="{D89C312A-589B-404A-91A6-ED3733DBC4DF}" type="presOf" srcId="{7B3BFC19-77EA-044D-9AB0-5D7F6C4E6F75}" destId="{B45BD501-C7FB-1242-A840-68D00493C1AC}" srcOrd="0" destOrd="0" presId="urn:microsoft.com/office/officeart/2005/8/layout/process4"/>
    <dgm:cxn modelId="{1C7FF82A-F3E0-6848-A0DB-9DFF9FBD84A5}" type="presOf" srcId="{E5B702D0-3038-F247-96FD-3A0982C5B28E}" destId="{78EE5A83-A62F-CE42-9F0C-247660786B36}" srcOrd="0" destOrd="0" presId="urn:microsoft.com/office/officeart/2005/8/layout/process4"/>
    <dgm:cxn modelId="{45A99238-69A3-E342-A846-89607942D36D}" type="presOf" srcId="{554FFB8D-A5A2-5C47-B2DD-83B199A67EF6}" destId="{24DB68BC-377C-FB4E-8E76-1F704CA3BC3D}" srcOrd="1" destOrd="0" presId="urn:microsoft.com/office/officeart/2005/8/layout/process4"/>
    <dgm:cxn modelId="{083C724D-F3FE-1249-BADA-18181B152368}" type="presOf" srcId="{AAE81AA5-8337-D74D-BCD8-577799DF668E}" destId="{8B60CFC8-0593-2747-8A5E-DCE7F25F6E43}" srcOrd="0" destOrd="0" presId="urn:microsoft.com/office/officeart/2005/8/layout/process4"/>
    <dgm:cxn modelId="{F505A251-FF68-D142-B5BF-72BA1B027D2F}" srcId="{554FFB8D-A5A2-5C47-B2DD-83B199A67EF6}" destId="{AAE81AA5-8337-D74D-BCD8-577799DF668E}" srcOrd="2" destOrd="0" parTransId="{E35C3FD3-C874-F745-AED9-8D0908684ED6}" sibTransId="{163E599B-8510-DC4A-A24B-FC71698A61C2}"/>
    <dgm:cxn modelId="{3B09A852-36A0-914F-AE40-00AAD4E11D00}" srcId="{554FFB8D-A5A2-5C47-B2DD-83B199A67EF6}" destId="{EA03B8C8-A270-B04C-9AD2-1A513C604C6C}" srcOrd="3" destOrd="0" parTransId="{8F026BB9-5466-7B4F-A16B-A56CF8A6568F}" sibTransId="{7DF4E5CB-CDC9-BF4F-B3BE-7DFEB113263D}"/>
    <dgm:cxn modelId="{29291254-08F7-D245-A158-A0AD7A59379D}" type="presOf" srcId="{EA03B8C8-A270-B04C-9AD2-1A513C604C6C}" destId="{26974456-8AB5-BE42-8E14-3801D9CF7743}" srcOrd="0" destOrd="0" presId="urn:microsoft.com/office/officeart/2005/8/layout/process4"/>
    <dgm:cxn modelId="{BFE51893-CA3A-994E-9C56-762245BFBA51}" srcId="{554FFB8D-A5A2-5C47-B2DD-83B199A67EF6}" destId="{9FCF7276-B421-1E43-81C8-87C1F60C95BF}" srcOrd="0" destOrd="0" parTransId="{1EA0D4E5-300C-C04E-9336-682C7AF8203F}" sibTransId="{6C622244-8B7D-814D-88C9-33BD30CACF55}"/>
    <dgm:cxn modelId="{3F5444B5-2C6C-0A43-B457-0B673CB67B00}" type="presOf" srcId="{69B7A7F6-2573-5B42-8C86-191FDED4FDBC}" destId="{AE189D5F-A4A4-5C4C-947B-C35F0E1649C2}" srcOrd="0" destOrd="0" presId="urn:microsoft.com/office/officeart/2005/8/layout/process4"/>
    <dgm:cxn modelId="{E86D9CB9-5E0A-FF44-9001-C8FAFB9BD803}" type="presOf" srcId="{A6B3FAD0-4141-4148-BC16-3DEC762E9CC9}" destId="{71BE261B-F545-F743-9A16-4DB7A80142D2}" srcOrd="0" destOrd="0" presId="urn:microsoft.com/office/officeart/2005/8/layout/process4"/>
    <dgm:cxn modelId="{E25CA5C6-6741-BD4F-9460-8BB13CD544E4}" srcId="{554FFB8D-A5A2-5C47-B2DD-83B199A67EF6}" destId="{7B3BFC19-77EA-044D-9AB0-5D7F6C4E6F75}" srcOrd="1" destOrd="0" parTransId="{16300B79-541E-024C-A2CB-1616CBD4A049}" sibTransId="{7E1D84C2-2AD9-254D-83D9-81EF2D57A321}"/>
    <dgm:cxn modelId="{FB74BAE5-EAC2-194D-8AD9-49341CF27E00}" srcId="{E5B702D0-3038-F247-96FD-3A0982C5B28E}" destId="{69B7A7F6-2573-5B42-8C86-191FDED4FDBC}" srcOrd="0" destOrd="0" parTransId="{25DEDFC2-F4E4-C34F-AFA9-3A31C3A8FED4}" sibTransId="{C6E65851-8BB0-C046-88C0-049D6DE05B61}"/>
    <dgm:cxn modelId="{0214B9F3-859F-7A48-A91C-E16E095CA162}" srcId="{E5B702D0-3038-F247-96FD-3A0982C5B28E}" destId="{554FFB8D-A5A2-5C47-B2DD-83B199A67EF6}" srcOrd="2" destOrd="0" parTransId="{092213B9-9ABF-FE4E-88FA-18893887EF5F}" sibTransId="{F6F5AC5B-A307-8D4B-8EA0-8B0325AD4123}"/>
    <dgm:cxn modelId="{093CB4F7-BBB8-3944-8349-E03E8727576C}" type="presOf" srcId="{9FCF7276-B421-1E43-81C8-87C1F60C95BF}" destId="{EDB1B4D8-3D1D-2142-9CAE-4B4D2EB4065E}" srcOrd="0" destOrd="0" presId="urn:microsoft.com/office/officeart/2005/8/layout/process4"/>
    <dgm:cxn modelId="{1F8DBCFF-9799-2840-9D8D-FFA74D51C0B7}" type="presOf" srcId="{554FFB8D-A5A2-5C47-B2DD-83B199A67EF6}" destId="{E504301B-2975-B341-8021-B65E33C29E7D}" srcOrd="0" destOrd="0" presId="urn:microsoft.com/office/officeart/2005/8/layout/process4"/>
    <dgm:cxn modelId="{BB966DAE-1337-FA49-BFE5-3FEFBF4749DB}" type="presParOf" srcId="{78EE5A83-A62F-CE42-9F0C-247660786B36}" destId="{6E7C3D2E-3CA4-7841-B26F-041E40829803}" srcOrd="0" destOrd="0" presId="urn:microsoft.com/office/officeart/2005/8/layout/process4"/>
    <dgm:cxn modelId="{AFB8CE5F-5B7A-DC4C-BE3D-BD9B0CE8CC7A}" type="presParOf" srcId="{6E7C3D2E-3CA4-7841-B26F-041E40829803}" destId="{E504301B-2975-B341-8021-B65E33C29E7D}" srcOrd="0" destOrd="0" presId="urn:microsoft.com/office/officeart/2005/8/layout/process4"/>
    <dgm:cxn modelId="{7C83287E-18B0-A743-B166-1E09D9285E68}" type="presParOf" srcId="{6E7C3D2E-3CA4-7841-B26F-041E40829803}" destId="{24DB68BC-377C-FB4E-8E76-1F704CA3BC3D}" srcOrd="1" destOrd="0" presId="urn:microsoft.com/office/officeart/2005/8/layout/process4"/>
    <dgm:cxn modelId="{922915D1-0F84-CC4A-9B75-25D36950F49D}" type="presParOf" srcId="{6E7C3D2E-3CA4-7841-B26F-041E40829803}" destId="{650A722F-0A1B-104D-875F-47B8787B0EB7}" srcOrd="2" destOrd="0" presId="urn:microsoft.com/office/officeart/2005/8/layout/process4"/>
    <dgm:cxn modelId="{FA7EA693-A731-BF49-9AE3-EDE8F8846E83}" type="presParOf" srcId="{650A722F-0A1B-104D-875F-47B8787B0EB7}" destId="{EDB1B4D8-3D1D-2142-9CAE-4B4D2EB4065E}" srcOrd="0" destOrd="0" presId="urn:microsoft.com/office/officeart/2005/8/layout/process4"/>
    <dgm:cxn modelId="{DED7A390-8CB5-AC4A-A4DA-8AF403C0C6B9}" type="presParOf" srcId="{650A722F-0A1B-104D-875F-47B8787B0EB7}" destId="{B45BD501-C7FB-1242-A840-68D00493C1AC}" srcOrd="1" destOrd="0" presId="urn:microsoft.com/office/officeart/2005/8/layout/process4"/>
    <dgm:cxn modelId="{98B430C8-3E1D-DF4A-928A-167750DC1CC5}" type="presParOf" srcId="{650A722F-0A1B-104D-875F-47B8787B0EB7}" destId="{8B60CFC8-0593-2747-8A5E-DCE7F25F6E43}" srcOrd="2" destOrd="0" presId="urn:microsoft.com/office/officeart/2005/8/layout/process4"/>
    <dgm:cxn modelId="{400815B3-0EDA-3D4C-97DC-E20A246058D9}" type="presParOf" srcId="{650A722F-0A1B-104D-875F-47B8787B0EB7}" destId="{26974456-8AB5-BE42-8E14-3801D9CF7743}" srcOrd="3" destOrd="0" presId="urn:microsoft.com/office/officeart/2005/8/layout/process4"/>
    <dgm:cxn modelId="{37682CE9-8398-6747-A570-18EB9F78F6A5}" type="presParOf" srcId="{78EE5A83-A62F-CE42-9F0C-247660786B36}" destId="{FDC42FC5-F785-FC44-B16C-C1F5A5E3A5B5}" srcOrd="1" destOrd="0" presId="urn:microsoft.com/office/officeart/2005/8/layout/process4"/>
    <dgm:cxn modelId="{DCB2E1E0-48E2-2A44-AD10-CDE9935B86E8}" type="presParOf" srcId="{78EE5A83-A62F-CE42-9F0C-247660786B36}" destId="{6C6E6953-5D38-9F45-BB90-B94D89F0D55C}" srcOrd="2" destOrd="0" presId="urn:microsoft.com/office/officeart/2005/8/layout/process4"/>
    <dgm:cxn modelId="{E40015F6-0D86-6149-B2A4-AF02FF07CCE9}" type="presParOf" srcId="{6C6E6953-5D38-9F45-BB90-B94D89F0D55C}" destId="{71BE261B-F545-F743-9A16-4DB7A80142D2}" srcOrd="0" destOrd="0" presId="urn:microsoft.com/office/officeart/2005/8/layout/process4"/>
    <dgm:cxn modelId="{4EE8C278-6501-4C43-AD15-5C8A027FAFBE}" type="presParOf" srcId="{78EE5A83-A62F-CE42-9F0C-247660786B36}" destId="{810B12A6-A080-B44F-8F8A-0FEE35097C59}" srcOrd="3" destOrd="0" presId="urn:microsoft.com/office/officeart/2005/8/layout/process4"/>
    <dgm:cxn modelId="{B90B953C-4A2C-C641-8C53-D9B7B4EA04E5}" type="presParOf" srcId="{78EE5A83-A62F-CE42-9F0C-247660786B36}" destId="{E976ABF4-B97F-AA44-ABD6-7E56DEA28D20}" srcOrd="4" destOrd="0" presId="urn:microsoft.com/office/officeart/2005/8/layout/process4"/>
    <dgm:cxn modelId="{B25B07DB-442C-5A41-9B28-C6C238D7F179}" type="presParOf" srcId="{E976ABF4-B97F-AA44-ABD6-7E56DEA28D20}" destId="{AE189D5F-A4A4-5C4C-947B-C35F0E1649C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7923-DAF9-7846-9D93-1DA5ADDAA2B9}">
      <dsp:nvSpPr>
        <dsp:cNvPr id="0" name=""/>
        <dsp:cNvSpPr/>
      </dsp:nvSpPr>
      <dsp:spPr>
        <a:xfrm rot="5400000">
          <a:off x="1212228" y="1021726"/>
          <a:ext cx="826082" cy="9404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BB5BF-F870-BE46-A9C9-62704C47E7E2}">
      <dsp:nvSpPr>
        <dsp:cNvPr id="0" name=""/>
        <dsp:cNvSpPr/>
      </dsp:nvSpPr>
      <dsp:spPr>
        <a:xfrm>
          <a:off x="1014189" y="7974"/>
          <a:ext cx="1390636" cy="973400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CT data</a:t>
          </a:r>
        </a:p>
      </dsp:txBody>
      <dsp:txXfrm>
        <a:off x="1061715" y="55500"/>
        <a:ext cx="1295584" cy="878348"/>
      </dsp:txXfrm>
    </dsp:sp>
    <dsp:sp modelId="{68FD54AC-2506-0F48-874C-B678DF05427A}">
      <dsp:nvSpPr>
        <dsp:cNvPr id="0" name=""/>
        <dsp:cNvSpPr/>
      </dsp:nvSpPr>
      <dsp:spPr>
        <a:xfrm>
          <a:off x="2404825" y="100810"/>
          <a:ext cx="1011416" cy="786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6B518-6D29-CC4D-AE25-4F185DA40438}">
      <dsp:nvSpPr>
        <dsp:cNvPr id="0" name=""/>
        <dsp:cNvSpPr/>
      </dsp:nvSpPr>
      <dsp:spPr>
        <a:xfrm>
          <a:off x="2167174" y="1101424"/>
          <a:ext cx="1390636" cy="973400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Clinical Outcomes</a:t>
          </a:r>
        </a:p>
      </dsp:txBody>
      <dsp:txXfrm>
        <a:off x="2214700" y="1148950"/>
        <a:ext cx="1295584" cy="87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7923-DAF9-7846-9D93-1DA5ADDAA2B9}">
      <dsp:nvSpPr>
        <dsp:cNvPr id="0" name=""/>
        <dsp:cNvSpPr/>
      </dsp:nvSpPr>
      <dsp:spPr>
        <a:xfrm rot="5400000">
          <a:off x="1351835" y="842610"/>
          <a:ext cx="616952" cy="7023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BB5BF-F870-BE46-A9C9-62704C47E7E2}">
      <dsp:nvSpPr>
        <dsp:cNvPr id="0" name=""/>
        <dsp:cNvSpPr/>
      </dsp:nvSpPr>
      <dsp:spPr>
        <a:xfrm>
          <a:off x="990387" y="13679"/>
          <a:ext cx="1038584" cy="726975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CT data</a:t>
          </a:r>
        </a:p>
      </dsp:txBody>
      <dsp:txXfrm>
        <a:off x="1025881" y="49173"/>
        <a:ext cx="967596" cy="655987"/>
      </dsp:txXfrm>
    </dsp:sp>
    <dsp:sp modelId="{68FD54AC-2506-0F48-874C-B678DF05427A}">
      <dsp:nvSpPr>
        <dsp:cNvPr id="0" name=""/>
        <dsp:cNvSpPr/>
      </dsp:nvSpPr>
      <dsp:spPr>
        <a:xfrm>
          <a:off x="2028971" y="83012"/>
          <a:ext cx="755367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BBD6E-720C-3343-AF47-214820A9EAB4}">
      <dsp:nvSpPr>
        <dsp:cNvPr id="0" name=""/>
        <dsp:cNvSpPr/>
      </dsp:nvSpPr>
      <dsp:spPr>
        <a:xfrm rot="5400000">
          <a:off x="2356033" y="1634250"/>
          <a:ext cx="616952" cy="7023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883FC29-792E-2F4D-A0FF-E338F6FB24FB}">
      <dsp:nvSpPr>
        <dsp:cNvPr id="0" name=""/>
        <dsp:cNvSpPr/>
      </dsp:nvSpPr>
      <dsp:spPr>
        <a:xfrm>
          <a:off x="989615" y="830312"/>
          <a:ext cx="1723738" cy="726975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Clinical data</a:t>
          </a:r>
        </a:p>
      </dsp:txBody>
      <dsp:txXfrm>
        <a:off x="1025109" y="865806"/>
        <a:ext cx="1652750" cy="655987"/>
      </dsp:txXfrm>
    </dsp:sp>
    <dsp:sp modelId="{59B52FB4-E165-1E4D-99A4-10CB63096664}">
      <dsp:nvSpPr>
        <dsp:cNvPr id="0" name=""/>
        <dsp:cNvSpPr/>
      </dsp:nvSpPr>
      <dsp:spPr>
        <a:xfrm>
          <a:off x="3232645" y="899646"/>
          <a:ext cx="755367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6B518-6D29-CC4D-AE25-4F185DA40438}">
      <dsp:nvSpPr>
        <dsp:cNvPr id="0" name=""/>
        <dsp:cNvSpPr/>
      </dsp:nvSpPr>
      <dsp:spPr>
        <a:xfrm>
          <a:off x="3085276" y="1660624"/>
          <a:ext cx="1038584" cy="726975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Clinical Outcomes</a:t>
          </a:r>
        </a:p>
      </dsp:txBody>
      <dsp:txXfrm>
        <a:off x="3120770" y="1696118"/>
        <a:ext cx="967596" cy="655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7923-DAF9-7846-9D93-1DA5ADDAA2B9}">
      <dsp:nvSpPr>
        <dsp:cNvPr id="0" name=""/>
        <dsp:cNvSpPr/>
      </dsp:nvSpPr>
      <dsp:spPr>
        <a:xfrm rot="5400000">
          <a:off x="1186826" y="994821"/>
          <a:ext cx="826082" cy="9404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BB5BF-F870-BE46-A9C9-62704C47E7E2}">
      <dsp:nvSpPr>
        <dsp:cNvPr id="0" name=""/>
        <dsp:cNvSpPr/>
      </dsp:nvSpPr>
      <dsp:spPr>
        <a:xfrm>
          <a:off x="1014189" y="7974"/>
          <a:ext cx="1390636" cy="973400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CT data</a:t>
          </a:r>
        </a:p>
      </dsp:txBody>
      <dsp:txXfrm>
        <a:off x="1061715" y="55500"/>
        <a:ext cx="1295584" cy="878348"/>
      </dsp:txXfrm>
    </dsp:sp>
    <dsp:sp modelId="{68FD54AC-2506-0F48-874C-B678DF05427A}">
      <dsp:nvSpPr>
        <dsp:cNvPr id="0" name=""/>
        <dsp:cNvSpPr/>
      </dsp:nvSpPr>
      <dsp:spPr>
        <a:xfrm>
          <a:off x="2404825" y="100810"/>
          <a:ext cx="1011416" cy="786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6B518-6D29-CC4D-AE25-4F185DA40438}">
      <dsp:nvSpPr>
        <dsp:cNvPr id="0" name=""/>
        <dsp:cNvSpPr/>
      </dsp:nvSpPr>
      <dsp:spPr>
        <a:xfrm>
          <a:off x="2167174" y="1101424"/>
          <a:ext cx="1390636" cy="973400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Biological Age</a:t>
          </a:r>
        </a:p>
      </dsp:txBody>
      <dsp:txXfrm>
        <a:off x="2214700" y="1148950"/>
        <a:ext cx="1295584" cy="878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754D1-5EE1-254C-B2F1-B3E00591C449}">
      <dsp:nvSpPr>
        <dsp:cNvPr id="0" name=""/>
        <dsp:cNvSpPr/>
      </dsp:nvSpPr>
      <dsp:spPr>
        <a:xfrm>
          <a:off x="5647636" y="3467933"/>
          <a:ext cx="511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46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90581" y="3500866"/>
        <a:ext cx="25573" cy="25573"/>
      </dsp:txXfrm>
    </dsp:sp>
    <dsp:sp modelId="{AF9A41C8-B999-994F-888D-6F61618AA90F}">
      <dsp:nvSpPr>
        <dsp:cNvPr id="0" name=""/>
        <dsp:cNvSpPr/>
      </dsp:nvSpPr>
      <dsp:spPr>
        <a:xfrm>
          <a:off x="2578846" y="2051768"/>
          <a:ext cx="511464" cy="146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732" y="0"/>
              </a:lnTo>
              <a:lnTo>
                <a:pt x="255732" y="1461885"/>
              </a:lnTo>
              <a:lnTo>
                <a:pt x="511464" y="14618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5859" y="2743991"/>
        <a:ext cx="77438" cy="77438"/>
      </dsp:txXfrm>
    </dsp:sp>
    <dsp:sp modelId="{F8E7B5C0-F9C6-F642-B74A-E64C38F12892}">
      <dsp:nvSpPr>
        <dsp:cNvPr id="0" name=""/>
        <dsp:cNvSpPr/>
      </dsp:nvSpPr>
      <dsp:spPr>
        <a:xfrm>
          <a:off x="5647636" y="2051768"/>
          <a:ext cx="511464" cy="487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732" y="0"/>
              </a:lnTo>
              <a:lnTo>
                <a:pt x="255732" y="487295"/>
              </a:lnTo>
              <a:lnTo>
                <a:pt x="511464" y="4872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07" y="2277755"/>
        <a:ext cx="35321" cy="35321"/>
      </dsp:txXfrm>
    </dsp:sp>
    <dsp:sp modelId="{009F2805-ACC5-8E49-B168-951BB84F0EB5}">
      <dsp:nvSpPr>
        <dsp:cNvPr id="0" name=""/>
        <dsp:cNvSpPr/>
      </dsp:nvSpPr>
      <dsp:spPr>
        <a:xfrm>
          <a:off x="5647636" y="1564473"/>
          <a:ext cx="511464" cy="487295"/>
        </a:xfrm>
        <a:custGeom>
          <a:avLst/>
          <a:gdLst/>
          <a:ahLst/>
          <a:cxnLst/>
          <a:rect l="0" t="0" r="0" b="0"/>
          <a:pathLst>
            <a:path>
              <a:moveTo>
                <a:pt x="0" y="487295"/>
              </a:moveTo>
              <a:lnTo>
                <a:pt x="255732" y="487295"/>
              </a:lnTo>
              <a:lnTo>
                <a:pt x="255732" y="0"/>
              </a:lnTo>
              <a:lnTo>
                <a:pt x="51146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07" y="1790460"/>
        <a:ext cx="35321" cy="35321"/>
      </dsp:txXfrm>
    </dsp:sp>
    <dsp:sp modelId="{3583A964-55BE-F149-8643-8482786100EF}">
      <dsp:nvSpPr>
        <dsp:cNvPr id="0" name=""/>
        <dsp:cNvSpPr/>
      </dsp:nvSpPr>
      <dsp:spPr>
        <a:xfrm>
          <a:off x="2578846" y="2006048"/>
          <a:ext cx="511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46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1792" y="2038981"/>
        <a:ext cx="25573" cy="25573"/>
      </dsp:txXfrm>
    </dsp:sp>
    <dsp:sp modelId="{C3E88071-65CA-8E48-B9A5-9D2092BE5D14}">
      <dsp:nvSpPr>
        <dsp:cNvPr id="0" name=""/>
        <dsp:cNvSpPr/>
      </dsp:nvSpPr>
      <dsp:spPr>
        <a:xfrm>
          <a:off x="5647636" y="544163"/>
          <a:ext cx="511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46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90581" y="577096"/>
        <a:ext cx="25573" cy="25573"/>
      </dsp:txXfrm>
    </dsp:sp>
    <dsp:sp modelId="{8FCED76D-11AF-3F4A-BC39-3C8AA85DA786}">
      <dsp:nvSpPr>
        <dsp:cNvPr id="0" name=""/>
        <dsp:cNvSpPr/>
      </dsp:nvSpPr>
      <dsp:spPr>
        <a:xfrm>
          <a:off x="2578846" y="589883"/>
          <a:ext cx="511464" cy="1461885"/>
        </a:xfrm>
        <a:custGeom>
          <a:avLst/>
          <a:gdLst/>
          <a:ahLst/>
          <a:cxnLst/>
          <a:rect l="0" t="0" r="0" b="0"/>
          <a:pathLst>
            <a:path>
              <a:moveTo>
                <a:pt x="0" y="1461885"/>
              </a:moveTo>
              <a:lnTo>
                <a:pt x="255732" y="1461885"/>
              </a:lnTo>
              <a:lnTo>
                <a:pt x="255732" y="0"/>
              </a:lnTo>
              <a:lnTo>
                <a:pt x="51146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5859" y="1282106"/>
        <a:ext cx="77438" cy="77438"/>
      </dsp:txXfrm>
    </dsp:sp>
    <dsp:sp modelId="{88D554BE-7F88-4C48-A937-E2A7EAF62CC4}">
      <dsp:nvSpPr>
        <dsp:cNvPr id="0" name=""/>
        <dsp:cNvSpPr/>
      </dsp:nvSpPr>
      <dsp:spPr>
        <a:xfrm rot="16200000">
          <a:off x="137242" y="1661932"/>
          <a:ext cx="4103537" cy="779672"/>
        </a:xfrm>
        <a:prstGeom prst="flowChartAlternateProcess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Main Dataset</a:t>
          </a:r>
        </a:p>
      </dsp:txBody>
      <dsp:txXfrm>
        <a:off x="175302" y="1699992"/>
        <a:ext cx="4027417" cy="703552"/>
      </dsp:txXfrm>
    </dsp:sp>
    <dsp:sp modelId="{8DE82513-C11A-E54E-A365-9E0B6731FB7D}">
      <dsp:nvSpPr>
        <dsp:cNvPr id="0" name=""/>
        <dsp:cNvSpPr/>
      </dsp:nvSpPr>
      <dsp:spPr>
        <a:xfrm>
          <a:off x="3090311" y="200047"/>
          <a:ext cx="2557324" cy="779672"/>
        </a:xfrm>
        <a:prstGeom prst="flowChartAlternateProcess">
          <a:avLst/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CT Data</a:t>
          </a:r>
        </a:p>
      </dsp:txBody>
      <dsp:txXfrm>
        <a:off x="3128371" y="238107"/>
        <a:ext cx="2481204" cy="703552"/>
      </dsp:txXfrm>
    </dsp:sp>
    <dsp:sp modelId="{8F5A543E-309C-F94C-841D-76E1C61CB6C9}">
      <dsp:nvSpPr>
        <dsp:cNvPr id="0" name=""/>
        <dsp:cNvSpPr/>
      </dsp:nvSpPr>
      <dsp:spPr>
        <a:xfrm>
          <a:off x="6159100" y="200047"/>
          <a:ext cx="2557324" cy="779672"/>
        </a:xfrm>
        <a:prstGeom prst="flowChartAlternateProcess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Numeric</a:t>
          </a:r>
        </a:p>
      </dsp:txBody>
      <dsp:txXfrm>
        <a:off x="6197160" y="238107"/>
        <a:ext cx="2481204" cy="703552"/>
      </dsp:txXfrm>
    </dsp:sp>
    <dsp:sp modelId="{839E10BD-86C9-AD43-8716-025A4EB73228}">
      <dsp:nvSpPr>
        <dsp:cNvPr id="0" name=""/>
        <dsp:cNvSpPr/>
      </dsp:nvSpPr>
      <dsp:spPr>
        <a:xfrm>
          <a:off x="3090311" y="1661932"/>
          <a:ext cx="2557324" cy="779672"/>
        </a:xfrm>
        <a:prstGeom prst="flowChartAlternateProcess">
          <a:avLst/>
        </a:prstGeom>
        <a:gradFill flip="none" rotWithShape="1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81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Clinical Data</a:t>
          </a:r>
        </a:p>
      </dsp:txBody>
      <dsp:txXfrm>
        <a:off x="3128371" y="1699992"/>
        <a:ext cx="2481204" cy="703552"/>
      </dsp:txXfrm>
    </dsp:sp>
    <dsp:sp modelId="{F433693F-C79A-8E4B-AF5B-2C97718411A4}">
      <dsp:nvSpPr>
        <dsp:cNvPr id="0" name=""/>
        <dsp:cNvSpPr/>
      </dsp:nvSpPr>
      <dsp:spPr>
        <a:xfrm>
          <a:off x="6159100" y="1174637"/>
          <a:ext cx="2557324" cy="779672"/>
        </a:xfrm>
        <a:prstGeom prst="flowChartAlternateProcess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Numeric</a:t>
          </a:r>
        </a:p>
      </dsp:txBody>
      <dsp:txXfrm>
        <a:off x="6197160" y="1212697"/>
        <a:ext cx="2481204" cy="703552"/>
      </dsp:txXfrm>
    </dsp:sp>
    <dsp:sp modelId="{E93ADEB5-C069-5B48-8391-4F6AFAAFBF46}">
      <dsp:nvSpPr>
        <dsp:cNvPr id="0" name=""/>
        <dsp:cNvSpPr/>
      </dsp:nvSpPr>
      <dsp:spPr>
        <a:xfrm>
          <a:off x="6159100" y="2149227"/>
          <a:ext cx="2557324" cy="779672"/>
        </a:xfrm>
        <a:prstGeom prst="flowChartAlternateProcess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Categorical</a:t>
          </a:r>
        </a:p>
      </dsp:txBody>
      <dsp:txXfrm>
        <a:off x="6197160" y="2187287"/>
        <a:ext cx="2481204" cy="703552"/>
      </dsp:txXfrm>
    </dsp:sp>
    <dsp:sp modelId="{ACE401B4-C24F-394E-9D27-DDA62C1C35DF}">
      <dsp:nvSpPr>
        <dsp:cNvPr id="0" name=""/>
        <dsp:cNvSpPr/>
      </dsp:nvSpPr>
      <dsp:spPr>
        <a:xfrm>
          <a:off x="3090311" y="3123817"/>
          <a:ext cx="2557324" cy="779672"/>
        </a:xfrm>
        <a:prstGeom prst="flowChartAlternateProcess">
          <a:avLst/>
        </a:prstGeom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Clinical Outcomes</a:t>
          </a:r>
        </a:p>
      </dsp:txBody>
      <dsp:txXfrm>
        <a:off x="3128371" y="3161877"/>
        <a:ext cx="2481204" cy="703552"/>
      </dsp:txXfrm>
    </dsp:sp>
    <dsp:sp modelId="{B5A7C6F0-F733-334C-A620-5480772EBB91}">
      <dsp:nvSpPr>
        <dsp:cNvPr id="0" name=""/>
        <dsp:cNvSpPr/>
      </dsp:nvSpPr>
      <dsp:spPr>
        <a:xfrm>
          <a:off x="6159100" y="3123817"/>
          <a:ext cx="2557324" cy="779672"/>
        </a:xfrm>
        <a:prstGeom prst="flowChartAlternateProcess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Categorical</a:t>
          </a:r>
        </a:p>
      </dsp:txBody>
      <dsp:txXfrm>
        <a:off x="6197160" y="3161877"/>
        <a:ext cx="2481204" cy="7035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6CBD7-FCC7-9D4B-B1B5-27C7728AEFC1}">
      <dsp:nvSpPr>
        <dsp:cNvPr id="0" name=""/>
        <dsp:cNvSpPr/>
      </dsp:nvSpPr>
      <dsp:spPr>
        <a:xfrm>
          <a:off x="9641930" y="1165798"/>
          <a:ext cx="91440" cy="389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CC3CF-44A5-1449-839C-CA273A430CA9}">
      <dsp:nvSpPr>
        <dsp:cNvPr id="0" name=""/>
        <dsp:cNvSpPr/>
      </dsp:nvSpPr>
      <dsp:spPr>
        <a:xfrm>
          <a:off x="8049722" y="2406528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818963" y="265604"/>
              </a:lnTo>
              <a:lnTo>
                <a:pt x="818963" y="3897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C09B4-476E-574E-8B49-510AADA2EFEC}">
      <dsp:nvSpPr>
        <dsp:cNvPr id="0" name=""/>
        <dsp:cNvSpPr/>
      </dsp:nvSpPr>
      <dsp:spPr>
        <a:xfrm>
          <a:off x="7230758" y="2406528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818963" y="0"/>
              </a:moveTo>
              <a:lnTo>
                <a:pt x="818963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CA83-7DA8-774B-8AAF-46432F1044EE}">
      <dsp:nvSpPr>
        <dsp:cNvPr id="0" name=""/>
        <dsp:cNvSpPr/>
      </dsp:nvSpPr>
      <dsp:spPr>
        <a:xfrm>
          <a:off x="6411794" y="1165798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1637927" y="265604"/>
              </a:lnTo>
              <a:lnTo>
                <a:pt x="1637927" y="389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B882D-26DF-6E41-9960-81B6877AA70B}">
      <dsp:nvSpPr>
        <dsp:cNvPr id="0" name=""/>
        <dsp:cNvSpPr/>
      </dsp:nvSpPr>
      <dsp:spPr>
        <a:xfrm>
          <a:off x="4773866" y="2406528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818963" y="265604"/>
              </a:lnTo>
              <a:lnTo>
                <a:pt x="818963" y="3897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F6499-D748-374F-9D56-3AC2A879A1FD}">
      <dsp:nvSpPr>
        <dsp:cNvPr id="0" name=""/>
        <dsp:cNvSpPr/>
      </dsp:nvSpPr>
      <dsp:spPr>
        <a:xfrm>
          <a:off x="3954902" y="2406528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818963" y="0"/>
              </a:moveTo>
              <a:lnTo>
                <a:pt x="818963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D9187-0350-6A4C-9EE8-D8697161B030}">
      <dsp:nvSpPr>
        <dsp:cNvPr id="0" name=""/>
        <dsp:cNvSpPr/>
      </dsp:nvSpPr>
      <dsp:spPr>
        <a:xfrm>
          <a:off x="4773866" y="1165798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1637927" y="0"/>
              </a:moveTo>
              <a:lnTo>
                <a:pt x="1637927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077B0-E5FB-1C47-A1F7-CD682E668D73}">
      <dsp:nvSpPr>
        <dsp:cNvPr id="0" name=""/>
        <dsp:cNvSpPr/>
      </dsp:nvSpPr>
      <dsp:spPr>
        <a:xfrm>
          <a:off x="1498010" y="2406528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818963" y="265604"/>
              </a:lnTo>
              <a:lnTo>
                <a:pt x="818963" y="3897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8A273-3693-2C4C-ABB2-69ADB4B235FB}">
      <dsp:nvSpPr>
        <dsp:cNvPr id="0" name=""/>
        <dsp:cNvSpPr/>
      </dsp:nvSpPr>
      <dsp:spPr>
        <a:xfrm>
          <a:off x="679046" y="2406528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818963" y="0"/>
              </a:moveTo>
              <a:lnTo>
                <a:pt x="818963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CD8D9-2A0D-494D-A93D-39323773F747}">
      <dsp:nvSpPr>
        <dsp:cNvPr id="0" name=""/>
        <dsp:cNvSpPr/>
      </dsp:nvSpPr>
      <dsp:spPr>
        <a:xfrm>
          <a:off x="1452290" y="1165798"/>
          <a:ext cx="91440" cy="389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7C6DC-F6D6-E849-805F-23379C179569}">
      <dsp:nvSpPr>
        <dsp:cNvPr id="0" name=""/>
        <dsp:cNvSpPr/>
      </dsp:nvSpPr>
      <dsp:spPr>
        <a:xfrm>
          <a:off x="827949" y="314820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8E536C-36FF-9840-8657-582414C37B7B}">
      <dsp:nvSpPr>
        <dsp:cNvPr id="0" name=""/>
        <dsp:cNvSpPr/>
      </dsp:nvSpPr>
      <dsp:spPr>
        <a:xfrm>
          <a:off x="976852" y="456277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CT Data</a:t>
          </a:r>
        </a:p>
      </dsp:txBody>
      <dsp:txXfrm>
        <a:off x="1001776" y="481201"/>
        <a:ext cx="1290274" cy="801130"/>
      </dsp:txXfrm>
    </dsp:sp>
    <dsp:sp modelId="{5126794C-CE43-F949-8B09-8CD414D91F09}">
      <dsp:nvSpPr>
        <dsp:cNvPr id="0" name=""/>
        <dsp:cNvSpPr/>
      </dsp:nvSpPr>
      <dsp:spPr>
        <a:xfrm>
          <a:off x="827949" y="1555550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074D91-8248-764D-A98E-2492C6C9F88E}">
      <dsp:nvSpPr>
        <dsp:cNvPr id="0" name=""/>
        <dsp:cNvSpPr/>
      </dsp:nvSpPr>
      <dsp:spPr>
        <a:xfrm>
          <a:off x="976852" y="169700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Numeric</a:t>
          </a:r>
        </a:p>
      </dsp:txBody>
      <dsp:txXfrm>
        <a:off x="1001776" y="1721932"/>
        <a:ext cx="1290274" cy="801130"/>
      </dsp:txXfrm>
    </dsp:sp>
    <dsp:sp modelId="{DB36E8F9-3D0C-D840-B0D5-04C279FF0590}">
      <dsp:nvSpPr>
        <dsp:cNvPr id="0" name=""/>
        <dsp:cNvSpPr/>
      </dsp:nvSpPr>
      <dsp:spPr>
        <a:xfrm>
          <a:off x="8985" y="279628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2AA5DA-E872-C94D-9921-25673E7F5E6C}">
      <dsp:nvSpPr>
        <dsp:cNvPr id="0" name=""/>
        <dsp:cNvSpPr/>
      </dsp:nvSpPr>
      <dsp:spPr>
        <a:xfrm>
          <a:off x="157888" y="293773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Min-Max Normalization</a:t>
          </a:r>
        </a:p>
      </dsp:txBody>
      <dsp:txXfrm>
        <a:off x="182812" y="2962662"/>
        <a:ext cx="1290274" cy="801130"/>
      </dsp:txXfrm>
    </dsp:sp>
    <dsp:sp modelId="{557A69EC-759E-F342-84D8-840D65BA5107}">
      <dsp:nvSpPr>
        <dsp:cNvPr id="0" name=""/>
        <dsp:cNvSpPr/>
      </dsp:nvSpPr>
      <dsp:spPr>
        <a:xfrm>
          <a:off x="1646913" y="279628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D47EA3-035D-7D45-870C-D12278724200}">
      <dsp:nvSpPr>
        <dsp:cNvPr id="0" name=""/>
        <dsp:cNvSpPr/>
      </dsp:nvSpPr>
      <dsp:spPr>
        <a:xfrm>
          <a:off x="1795815" y="293773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 Missing values</a:t>
          </a:r>
        </a:p>
      </dsp:txBody>
      <dsp:txXfrm>
        <a:off x="1820739" y="2962662"/>
        <a:ext cx="1290274" cy="801130"/>
      </dsp:txXfrm>
    </dsp:sp>
    <dsp:sp modelId="{21436C75-10CC-2E42-B498-564C17580F81}">
      <dsp:nvSpPr>
        <dsp:cNvPr id="0" name=""/>
        <dsp:cNvSpPr/>
      </dsp:nvSpPr>
      <dsp:spPr>
        <a:xfrm>
          <a:off x="5741733" y="314820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0C4186-F19E-3C4F-B996-647E0BFE5B12}">
      <dsp:nvSpPr>
        <dsp:cNvPr id="0" name=""/>
        <dsp:cNvSpPr/>
      </dsp:nvSpPr>
      <dsp:spPr>
        <a:xfrm>
          <a:off x="5890635" y="456277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Clinical Data</a:t>
          </a:r>
        </a:p>
      </dsp:txBody>
      <dsp:txXfrm>
        <a:off x="5915559" y="481201"/>
        <a:ext cx="1290274" cy="801130"/>
      </dsp:txXfrm>
    </dsp:sp>
    <dsp:sp modelId="{D386309F-EA5D-334F-888B-7E0A81A06856}">
      <dsp:nvSpPr>
        <dsp:cNvPr id="0" name=""/>
        <dsp:cNvSpPr/>
      </dsp:nvSpPr>
      <dsp:spPr>
        <a:xfrm>
          <a:off x="4103805" y="1555550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3B8B2-C4F0-2047-9C55-1AFEC9C9A066}">
      <dsp:nvSpPr>
        <dsp:cNvPr id="0" name=""/>
        <dsp:cNvSpPr/>
      </dsp:nvSpPr>
      <dsp:spPr>
        <a:xfrm>
          <a:off x="4252707" y="169700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Numeric</a:t>
          </a:r>
        </a:p>
      </dsp:txBody>
      <dsp:txXfrm>
        <a:off x="4277631" y="1721932"/>
        <a:ext cx="1290274" cy="801130"/>
      </dsp:txXfrm>
    </dsp:sp>
    <dsp:sp modelId="{A0D7432B-CF57-A444-9A49-628EECFAE22D}">
      <dsp:nvSpPr>
        <dsp:cNvPr id="0" name=""/>
        <dsp:cNvSpPr/>
      </dsp:nvSpPr>
      <dsp:spPr>
        <a:xfrm>
          <a:off x="3284841" y="279628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8133D-5B18-B944-9182-471741A65303}">
      <dsp:nvSpPr>
        <dsp:cNvPr id="0" name=""/>
        <dsp:cNvSpPr/>
      </dsp:nvSpPr>
      <dsp:spPr>
        <a:xfrm>
          <a:off x="3433743" y="293773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Min-Max Normalization</a:t>
          </a:r>
        </a:p>
      </dsp:txBody>
      <dsp:txXfrm>
        <a:off x="3458667" y="2962662"/>
        <a:ext cx="1290274" cy="801130"/>
      </dsp:txXfrm>
    </dsp:sp>
    <dsp:sp modelId="{731D08E9-DF96-6B44-9E9E-5A213E5AFA43}">
      <dsp:nvSpPr>
        <dsp:cNvPr id="0" name=""/>
        <dsp:cNvSpPr/>
      </dsp:nvSpPr>
      <dsp:spPr>
        <a:xfrm>
          <a:off x="4922769" y="279628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775D6-6A8B-A04C-A8C6-2B73163EE616}">
      <dsp:nvSpPr>
        <dsp:cNvPr id="0" name=""/>
        <dsp:cNvSpPr/>
      </dsp:nvSpPr>
      <dsp:spPr>
        <a:xfrm>
          <a:off x="5071671" y="293773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 Missing values</a:t>
          </a:r>
        </a:p>
      </dsp:txBody>
      <dsp:txXfrm>
        <a:off x="5096595" y="2962662"/>
        <a:ext cx="1290274" cy="801130"/>
      </dsp:txXfrm>
    </dsp:sp>
    <dsp:sp modelId="{D23A69CC-2BE4-B14D-8B73-5141A9627C9D}">
      <dsp:nvSpPr>
        <dsp:cNvPr id="0" name=""/>
        <dsp:cNvSpPr/>
      </dsp:nvSpPr>
      <dsp:spPr>
        <a:xfrm>
          <a:off x="7379661" y="1555550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0B5F26-C158-8A45-AD61-CCA16C007811}">
      <dsp:nvSpPr>
        <dsp:cNvPr id="0" name=""/>
        <dsp:cNvSpPr/>
      </dsp:nvSpPr>
      <dsp:spPr>
        <a:xfrm>
          <a:off x="7528563" y="169700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Categorical</a:t>
          </a:r>
        </a:p>
      </dsp:txBody>
      <dsp:txXfrm>
        <a:off x="7553487" y="1721932"/>
        <a:ext cx="1290274" cy="801130"/>
      </dsp:txXfrm>
    </dsp:sp>
    <dsp:sp modelId="{77CFBBC6-01F0-8B47-B419-A188CBE0BE04}">
      <dsp:nvSpPr>
        <dsp:cNvPr id="0" name=""/>
        <dsp:cNvSpPr/>
      </dsp:nvSpPr>
      <dsp:spPr>
        <a:xfrm>
          <a:off x="6560697" y="279628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73E42-B1AF-334A-8B7F-C368CF603842}">
      <dsp:nvSpPr>
        <dsp:cNvPr id="0" name=""/>
        <dsp:cNvSpPr/>
      </dsp:nvSpPr>
      <dsp:spPr>
        <a:xfrm>
          <a:off x="6709599" y="293773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Binary values</a:t>
          </a:r>
        </a:p>
      </dsp:txBody>
      <dsp:txXfrm>
        <a:off x="6734523" y="2962662"/>
        <a:ext cx="1290274" cy="801130"/>
      </dsp:txXfrm>
    </dsp:sp>
    <dsp:sp modelId="{CD19E409-1F9E-5640-98E2-40A14BAAA07B}">
      <dsp:nvSpPr>
        <dsp:cNvPr id="0" name=""/>
        <dsp:cNvSpPr/>
      </dsp:nvSpPr>
      <dsp:spPr>
        <a:xfrm>
          <a:off x="8198625" y="279628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715AB-337A-A444-B4CF-FB58C4307B9E}">
      <dsp:nvSpPr>
        <dsp:cNvPr id="0" name=""/>
        <dsp:cNvSpPr/>
      </dsp:nvSpPr>
      <dsp:spPr>
        <a:xfrm>
          <a:off x="8347527" y="293773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 Missing values</a:t>
          </a:r>
        </a:p>
      </dsp:txBody>
      <dsp:txXfrm>
        <a:off x="8372451" y="2962662"/>
        <a:ext cx="1290274" cy="801130"/>
      </dsp:txXfrm>
    </dsp:sp>
    <dsp:sp modelId="{18A75134-F349-AB49-BB6F-7D4B4E094E69}">
      <dsp:nvSpPr>
        <dsp:cNvPr id="0" name=""/>
        <dsp:cNvSpPr/>
      </dsp:nvSpPr>
      <dsp:spPr>
        <a:xfrm>
          <a:off x="9017589" y="314820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7E6C0E-CF48-5644-94F3-4E4918E1EE61}">
      <dsp:nvSpPr>
        <dsp:cNvPr id="0" name=""/>
        <dsp:cNvSpPr/>
      </dsp:nvSpPr>
      <dsp:spPr>
        <a:xfrm>
          <a:off x="9166491" y="456277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Clinical Outcomes</a:t>
          </a:r>
        </a:p>
      </dsp:txBody>
      <dsp:txXfrm>
        <a:off x="9191415" y="481201"/>
        <a:ext cx="1290274" cy="801130"/>
      </dsp:txXfrm>
    </dsp:sp>
    <dsp:sp modelId="{D5F44E66-6E1F-C34D-A141-41FDFF26D7ED}">
      <dsp:nvSpPr>
        <dsp:cNvPr id="0" name=""/>
        <dsp:cNvSpPr/>
      </dsp:nvSpPr>
      <dsp:spPr>
        <a:xfrm>
          <a:off x="9017589" y="1555550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CF96D-4C94-D149-A943-B2506B49AF83}">
      <dsp:nvSpPr>
        <dsp:cNvPr id="0" name=""/>
        <dsp:cNvSpPr/>
      </dsp:nvSpPr>
      <dsp:spPr>
        <a:xfrm>
          <a:off x="9166491" y="169700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Categorical</a:t>
          </a:r>
        </a:p>
      </dsp:txBody>
      <dsp:txXfrm>
        <a:off x="9191415" y="1721932"/>
        <a:ext cx="1290274" cy="801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550A9-C78C-B645-AE08-BA4593EFDE31}">
      <dsp:nvSpPr>
        <dsp:cNvPr id="0" name=""/>
        <dsp:cNvSpPr/>
      </dsp:nvSpPr>
      <dsp:spPr>
        <a:xfrm>
          <a:off x="327" y="79195"/>
          <a:ext cx="1276945" cy="7661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Training 80%</a:t>
          </a:r>
        </a:p>
      </dsp:txBody>
      <dsp:txXfrm>
        <a:off x="327" y="79195"/>
        <a:ext cx="1276945" cy="766167"/>
      </dsp:txXfrm>
    </dsp:sp>
    <dsp:sp modelId="{748B8EC2-64E6-2249-A0FC-29150D3CB663}">
      <dsp:nvSpPr>
        <dsp:cNvPr id="0" name=""/>
        <dsp:cNvSpPr/>
      </dsp:nvSpPr>
      <dsp:spPr>
        <a:xfrm>
          <a:off x="1405294" y="79195"/>
          <a:ext cx="1276945" cy="7661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 20%</a:t>
          </a:r>
        </a:p>
      </dsp:txBody>
      <dsp:txXfrm>
        <a:off x="1405294" y="79195"/>
        <a:ext cx="1276945" cy="7661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7923-DAF9-7846-9D93-1DA5ADDAA2B9}">
      <dsp:nvSpPr>
        <dsp:cNvPr id="0" name=""/>
        <dsp:cNvSpPr/>
      </dsp:nvSpPr>
      <dsp:spPr>
        <a:xfrm rot="5400000">
          <a:off x="2027378" y="918308"/>
          <a:ext cx="742466" cy="845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BB5BF-F870-BE46-A9C9-62704C47E7E2}">
      <dsp:nvSpPr>
        <dsp:cNvPr id="0" name=""/>
        <dsp:cNvSpPr/>
      </dsp:nvSpPr>
      <dsp:spPr>
        <a:xfrm>
          <a:off x="833833" y="7167"/>
          <a:ext cx="3280976" cy="874873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Predict that all patients die</a:t>
          </a:r>
        </a:p>
      </dsp:txBody>
      <dsp:txXfrm>
        <a:off x="876548" y="49882"/>
        <a:ext cx="3195546" cy="789443"/>
      </dsp:txXfrm>
    </dsp:sp>
    <dsp:sp modelId="{68FD54AC-2506-0F48-874C-B678DF05427A}">
      <dsp:nvSpPr>
        <dsp:cNvPr id="0" name=""/>
        <dsp:cNvSpPr/>
      </dsp:nvSpPr>
      <dsp:spPr>
        <a:xfrm>
          <a:off x="3099260" y="90606"/>
          <a:ext cx="909041" cy="707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6B518-6D29-CC4D-AE25-4F185DA40438}">
      <dsp:nvSpPr>
        <dsp:cNvPr id="0" name=""/>
        <dsp:cNvSpPr/>
      </dsp:nvSpPr>
      <dsp:spPr>
        <a:xfrm>
          <a:off x="2993120" y="997104"/>
          <a:ext cx="2223543" cy="874873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94% Accuracy!</a:t>
          </a:r>
        </a:p>
      </dsp:txBody>
      <dsp:txXfrm>
        <a:off x="3035835" y="1039819"/>
        <a:ext cx="2138113" cy="7894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B59DB-9878-D44A-AEBA-40DFFC47EE3E}">
      <dsp:nvSpPr>
        <dsp:cNvPr id="0" name=""/>
        <dsp:cNvSpPr/>
      </dsp:nvSpPr>
      <dsp:spPr>
        <a:xfrm>
          <a:off x="0" y="277820"/>
          <a:ext cx="5275579" cy="1330875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Oversampling</a:t>
          </a:r>
        </a:p>
      </dsp:txBody>
      <dsp:txXfrm>
        <a:off x="64968" y="342788"/>
        <a:ext cx="5145643" cy="1200939"/>
      </dsp:txXfrm>
    </dsp:sp>
    <dsp:sp modelId="{CDA6D086-685B-B04E-BDCC-33EA45A66248}">
      <dsp:nvSpPr>
        <dsp:cNvPr id="0" name=""/>
        <dsp:cNvSpPr/>
      </dsp:nvSpPr>
      <dsp:spPr>
        <a:xfrm>
          <a:off x="0" y="1802895"/>
          <a:ext cx="5275579" cy="1330875"/>
        </a:xfrm>
        <a:prstGeom prst="roundRect">
          <a:avLst/>
        </a:prstGeom>
        <a:gradFill flip="none" rotWithShape="0">
          <a:gsLst>
            <a:gs pos="0">
              <a:schemeClr val="accent5">
                <a:hueOff val="2439984"/>
                <a:satOff val="-36799"/>
                <a:lumOff val="-2058"/>
                <a:shade val="30000"/>
                <a:satMod val="115000"/>
              </a:schemeClr>
            </a:gs>
            <a:gs pos="50000">
              <a:schemeClr val="accent5">
                <a:hueOff val="2439984"/>
                <a:satOff val="-36799"/>
                <a:lumOff val="-2058"/>
                <a:shade val="67500"/>
                <a:satMod val="115000"/>
              </a:schemeClr>
            </a:gs>
            <a:gs pos="100000">
              <a:schemeClr val="accent5">
                <a:hueOff val="2439984"/>
                <a:satOff val="-36799"/>
                <a:lumOff val="-2058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Undersampling</a:t>
          </a:r>
          <a:endParaRPr lang="en-US" sz="3200" kern="1200" dirty="0"/>
        </a:p>
      </dsp:txBody>
      <dsp:txXfrm>
        <a:off x="64968" y="1867863"/>
        <a:ext cx="5145643" cy="1200939"/>
      </dsp:txXfrm>
    </dsp:sp>
    <dsp:sp modelId="{39213BB1-8402-E649-A137-0243304F61B0}">
      <dsp:nvSpPr>
        <dsp:cNvPr id="0" name=""/>
        <dsp:cNvSpPr/>
      </dsp:nvSpPr>
      <dsp:spPr>
        <a:xfrm>
          <a:off x="0" y="3320970"/>
          <a:ext cx="5275579" cy="1330875"/>
        </a:xfrm>
        <a:prstGeom prst="roundRect">
          <a:avLst/>
        </a:prstGeom>
        <a:gradFill flip="none" rotWithShape="0">
          <a:gsLst>
            <a:gs pos="0">
              <a:schemeClr val="accent5">
                <a:hueOff val="4879969"/>
                <a:satOff val="-73598"/>
                <a:lumOff val="-4117"/>
                <a:shade val="30000"/>
                <a:satMod val="115000"/>
              </a:schemeClr>
            </a:gs>
            <a:gs pos="50000">
              <a:schemeClr val="accent5">
                <a:hueOff val="4879969"/>
                <a:satOff val="-73598"/>
                <a:lumOff val="-4117"/>
                <a:shade val="67500"/>
                <a:satMod val="115000"/>
              </a:schemeClr>
            </a:gs>
            <a:gs pos="100000">
              <a:schemeClr val="accent5">
                <a:hueOff val="4879969"/>
                <a:satOff val="-73598"/>
                <a:lumOff val="-4117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Focal Loss: 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Improvement from </a:t>
          </a:r>
          <a:r>
            <a:rPr lang="en-US" sz="2400" u="sng" kern="1200" dirty="0"/>
            <a:t>Cross Entropy Loss</a:t>
          </a:r>
        </a:p>
      </dsp:txBody>
      <dsp:txXfrm>
        <a:off x="64968" y="3385938"/>
        <a:ext cx="5145643" cy="12009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B68BC-377C-FB4E-8E76-1F704CA3BC3D}">
      <dsp:nvSpPr>
        <dsp:cNvPr id="0" name=""/>
        <dsp:cNvSpPr/>
      </dsp:nvSpPr>
      <dsp:spPr>
        <a:xfrm>
          <a:off x="0" y="1587378"/>
          <a:ext cx="4914900" cy="1709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Weighted Logistic Regression</a:t>
          </a:r>
        </a:p>
      </dsp:txBody>
      <dsp:txXfrm>
        <a:off x="0" y="1587378"/>
        <a:ext cx="4914900" cy="923371"/>
      </dsp:txXfrm>
    </dsp:sp>
    <dsp:sp modelId="{EDB1B4D8-3D1D-2142-9CAE-4B4D2EB4065E}">
      <dsp:nvSpPr>
        <dsp:cNvPr id="0" name=""/>
        <dsp:cNvSpPr/>
      </dsp:nvSpPr>
      <dsp:spPr>
        <a:xfrm>
          <a:off x="0" y="2476551"/>
          <a:ext cx="1228724" cy="78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</a:t>
          </a:r>
        </a:p>
      </dsp:txBody>
      <dsp:txXfrm>
        <a:off x="0" y="2476551"/>
        <a:ext cx="1228724" cy="786575"/>
      </dsp:txXfrm>
    </dsp:sp>
    <dsp:sp modelId="{B45BD501-C7FB-1242-A840-68D00493C1AC}">
      <dsp:nvSpPr>
        <dsp:cNvPr id="0" name=""/>
        <dsp:cNvSpPr/>
      </dsp:nvSpPr>
      <dsp:spPr>
        <a:xfrm>
          <a:off x="1228725" y="2476551"/>
          <a:ext cx="1228724" cy="78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Recall</a:t>
          </a:r>
        </a:p>
      </dsp:txBody>
      <dsp:txXfrm>
        <a:off x="1228725" y="2476551"/>
        <a:ext cx="1228724" cy="786575"/>
      </dsp:txXfrm>
    </dsp:sp>
    <dsp:sp modelId="{8B60CFC8-0593-2747-8A5E-DCE7F25F6E43}">
      <dsp:nvSpPr>
        <dsp:cNvPr id="0" name=""/>
        <dsp:cNvSpPr/>
      </dsp:nvSpPr>
      <dsp:spPr>
        <a:xfrm>
          <a:off x="2457450" y="2476551"/>
          <a:ext cx="1228724" cy="78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Precision</a:t>
          </a:r>
        </a:p>
      </dsp:txBody>
      <dsp:txXfrm>
        <a:off x="2457450" y="2476551"/>
        <a:ext cx="1228724" cy="786575"/>
      </dsp:txXfrm>
    </dsp:sp>
    <dsp:sp modelId="{26974456-8AB5-BE42-8E14-3801D9CF7743}">
      <dsp:nvSpPr>
        <dsp:cNvPr id="0" name=""/>
        <dsp:cNvSpPr/>
      </dsp:nvSpPr>
      <dsp:spPr>
        <a:xfrm>
          <a:off x="3686175" y="2476551"/>
          <a:ext cx="1228724" cy="78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F1</a:t>
          </a:r>
        </a:p>
      </dsp:txBody>
      <dsp:txXfrm>
        <a:off x="3686175" y="2476551"/>
        <a:ext cx="1228724" cy="786575"/>
      </dsp:txXfrm>
    </dsp:sp>
    <dsp:sp modelId="{71BE261B-F545-F743-9A16-4DB7A80142D2}">
      <dsp:nvSpPr>
        <dsp:cNvPr id="0" name=""/>
        <dsp:cNvSpPr/>
      </dsp:nvSpPr>
      <dsp:spPr>
        <a:xfrm rot="10800000">
          <a:off x="0" y="792421"/>
          <a:ext cx="4914900" cy="820606"/>
        </a:xfrm>
        <a:prstGeom prst="upArrowCallou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Highly</a:t>
          </a:r>
          <a:r>
            <a:rPr lang="en-US" sz="1800" kern="1200" baseline="0" dirty="0"/>
            <a:t> Imbalanced Data</a:t>
          </a:r>
          <a:endParaRPr lang="en-US" sz="1800" kern="1200" dirty="0"/>
        </a:p>
      </dsp:txBody>
      <dsp:txXfrm rot="10800000">
        <a:off x="0" y="792421"/>
        <a:ext cx="4914900" cy="533205"/>
      </dsp:txXfrm>
    </dsp:sp>
    <dsp:sp modelId="{AE189D5F-A4A4-5C4C-947B-C35F0E1649C2}">
      <dsp:nvSpPr>
        <dsp:cNvPr id="0" name=""/>
        <dsp:cNvSpPr/>
      </dsp:nvSpPr>
      <dsp:spPr>
        <a:xfrm rot="10800000">
          <a:off x="0" y="198"/>
          <a:ext cx="4914900" cy="81787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Logistic Regression</a:t>
          </a:r>
        </a:p>
      </dsp:txBody>
      <dsp:txXfrm rot="10800000">
        <a:off x="0" y="198"/>
        <a:ext cx="4914900" cy="531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 &gt; 1, </a:t>
            </a:r>
          </a:p>
          <a:p>
            <a:r>
              <a:rPr lang="en-US" dirty="0"/>
              <a:t>P: the probability that the sample is correctly classified</a:t>
            </a:r>
          </a:p>
          <a:p>
            <a:r>
              <a:rPr lang="en-US" dirty="0"/>
              <a:t>If P is close to 1, the loss is much smaller for “well-classified” samples. Therefore, focus more on the minority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8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30CB89-B116-1D4B-8AD1-C133BD4A2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4966"/>
            <a:ext cx="7530353" cy="1154162"/>
          </a:xfrm>
        </p:spPr>
        <p:txBody>
          <a:bodyPr rIns="182880" bIns="0" anchor="b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AAC151D-07AB-FC47-91C2-71EF7D893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287AC25-0100-3142-B34F-E0142B8FC6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D868577-B206-C94D-AA90-90C71CB8A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03CA24-9885-1040-8F44-442885BF8E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200" y="3128918"/>
            <a:ext cx="9080500" cy="600164"/>
          </a:xfrm>
        </p:spPr>
        <p:txBody>
          <a:bodyPr bIns="0" anchor="ctr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6.png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CE6318-1546-554F-A308-60C8843C8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874966"/>
            <a:ext cx="7530353" cy="1154162"/>
          </a:xfrm>
        </p:spPr>
        <p:txBody>
          <a:bodyPr/>
          <a:lstStyle/>
          <a:p>
            <a:r>
              <a:rPr lang="en-US" dirty="0"/>
              <a:t>Predict clinical outcomes using CT and clinical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AA5-6B7D-494F-9865-F7AB9EBC7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374"/>
            <a:ext cx="6159500" cy="857671"/>
          </a:xfrm>
        </p:spPr>
        <p:txBody>
          <a:bodyPr/>
          <a:lstStyle/>
          <a:p>
            <a:r>
              <a:rPr lang="en-US" dirty="0"/>
              <a:t>CS 760 Final Project</a:t>
            </a:r>
          </a:p>
          <a:p>
            <a:r>
              <a:rPr lang="en-US" dirty="0" err="1"/>
              <a:t>Lingyun</a:t>
            </a:r>
            <a:r>
              <a:rPr lang="en-US" dirty="0"/>
              <a:t> Xiao, Deming Lu</a:t>
            </a:r>
          </a:p>
        </p:txBody>
      </p:sp>
    </p:spTree>
    <p:extLst>
      <p:ext uri="{BB962C8B-B14F-4D97-AF65-F5344CB8AC3E}">
        <p14:creationId xmlns:p14="http://schemas.microsoft.com/office/powerpoint/2010/main" val="354138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6BA6F-CA70-6962-6642-2AFA3B31C7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0913AD-9F97-86C2-0E65-51D56065D44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81564204"/>
              </p:ext>
            </p:extLst>
          </p:nvPr>
        </p:nvGraphicFramePr>
        <p:xfrm>
          <a:off x="1336584" y="1573429"/>
          <a:ext cx="45720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B6E02-AB16-E8E9-2D05-C90640F753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2673168" cy="323165"/>
          </a:xfrm>
        </p:spPr>
        <p:txBody>
          <a:bodyPr/>
          <a:lstStyle/>
          <a:p>
            <a:r>
              <a:rPr lang="en-US" dirty="0"/>
              <a:t>CS 760: Machine Learning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B048C1D-0FC7-E08E-70CD-1F9F5A115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984581"/>
              </p:ext>
            </p:extLst>
          </p:nvPr>
        </p:nvGraphicFramePr>
        <p:xfrm>
          <a:off x="5689600" y="1524000"/>
          <a:ext cx="49784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E5DA345-59F6-4A1A-BD55-ACDAE73F1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448830"/>
              </p:ext>
            </p:extLst>
          </p:nvPr>
        </p:nvGraphicFramePr>
        <p:xfrm>
          <a:off x="3619500" y="4029027"/>
          <a:ext cx="45720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B9A4293-540F-7FCB-1D7F-EAB1C7F56050}"/>
              </a:ext>
            </a:extLst>
          </p:cNvPr>
          <p:cNvGrpSpPr/>
          <p:nvPr/>
        </p:nvGrpSpPr>
        <p:grpSpPr>
          <a:xfrm>
            <a:off x="422282" y="3055626"/>
            <a:ext cx="1751958" cy="973400"/>
            <a:chOff x="1014189" y="7974"/>
            <a:chExt cx="1390636" cy="973400"/>
          </a:xfrm>
          <a:solidFill>
            <a:schemeClr val="accent6">
              <a:lumMod val="5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F19B759-D766-466B-823A-36670E2942D0}"/>
                </a:ext>
              </a:extLst>
            </p:cNvPr>
            <p:cNvSpPr/>
            <p:nvPr/>
          </p:nvSpPr>
          <p:spPr>
            <a:xfrm>
              <a:off x="1014189" y="7974"/>
              <a:ext cx="1390636" cy="973400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71797CB6-DB5D-EF0D-1FA7-6C6CEC4F22A3}"/>
                </a:ext>
              </a:extLst>
            </p:cNvPr>
            <p:cNvSpPr txBox="1"/>
            <p:nvPr/>
          </p:nvSpPr>
          <p:spPr>
            <a:xfrm>
              <a:off x="1061715" y="55500"/>
              <a:ext cx="1295584" cy="8783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Logistic Regression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324DDA-2DA9-9738-5D34-133B420DB1D4}"/>
              </a:ext>
            </a:extLst>
          </p:cNvPr>
          <p:cNvGrpSpPr/>
          <p:nvPr/>
        </p:nvGrpSpPr>
        <p:grpSpPr>
          <a:xfrm>
            <a:off x="401964" y="4165026"/>
            <a:ext cx="1772276" cy="973400"/>
            <a:chOff x="1014189" y="7974"/>
            <a:chExt cx="1390636" cy="973400"/>
          </a:xfrm>
          <a:solidFill>
            <a:schemeClr val="accent6">
              <a:lumMod val="5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172514F-3F6D-EC1E-202D-311966D1B73A}"/>
                </a:ext>
              </a:extLst>
            </p:cNvPr>
            <p:cNvSpPr/>
            <p:nvPr/>
          </p:nvSpPr>
          <p:spPr>
            <a:xfrm>
              <a:off x="1014189" y="7974"/>
              <a:ext cx="1390636" cy="973400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D40C80C3-3446-3CA2-9647-D43ED235DC94}"/>
                </a:ext>
              </a:extLst>
            </p:cNvPr>
            <p:cNvSpPr txBox="1"/>
            <p:nvPr/>
          </p:nvSpPr>
          <p:spPr>
            <a:xfrm>
              <a:off x="1061715" y="55500"/>
              <a:ext cx="1295584" cy="8783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Neural</a:t>
              </a: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Network</a:t>
              </a:r>
              <a:endParaRPr 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499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79148C-6BA0-AADB-F7AA-DF76CF8948A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15526944"/>
              </p:ext>
            </p:extLst>
          </p:nvPr>
        </p:nvGraphicFramePr>
        <p:xfrm>
          <a:off x="457200" y="1824859"/>
          <a:ext cx="10515600" cy="410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2673168" cy="323165"/>
          </a:xfrm>
        </p:spPr>
        <p:txBody>
          <a:bodyPr/>
          <a:lstStyle/>
          <a:p>
            <a:r>
              <a:rPr lang="en-US" dirty="0"/>
              <a:t>CS 760: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977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79148C-6BA0-AADB-F7AA-DF76CF8948A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1138391"/>
              </p:ext>
            </p:extLst>
          </p:nvPr>
        </p:nvGraphicFramePr>
        <p:xfrm>
          <a:off x="457200" y="1824859"/>
          <a:ext cx="10515600" cy="410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2673168" cy="323165"/>
          </a:xfrm>
        </p:spPr>
        <p:txBody>
          <a:bodyPr/>
          <a:lstStyle/>
          <a:p>
            <a:r>
              <a:rPr lang="en-US" dirty="0"/>
              <a:t>CS 760: Machine Learning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16FDBF-6989-C2DB-F663-12ED71A4B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880771"/>
              </p:ext>
            </p:extLst>
          </p:nvPr>
        </p:nvGraphicFramePr>
        <p:xfrm>
          <a:off x="3032760" y="2195699"/>
          <a:ext cx="2682240" cy="924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1691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CBCF68-EE8B-3F1E-A9C3-B4F9CF67E5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Treat Imbalanced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2C797-61C0-7A68-DCEB-C005CE6EE8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2673168" cy="323165"/>
          </a:xfrm>
        </p:spPr>
        <p:txBody>
          <a:bodyPr/>
          <a:lstStyle/>
          <a:p>
            <a:r>
              <a:rPr lang="en-US" dirty="0"/>
              <a:t>CS 760: Machine Learning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351F45F-7B04-B49A-542F-43CDD35DF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619881"/>
              </p:ext>
            </p:extLst>
          </p:nvPr>
        </p:nvGraphicFramePr>
        <p:xfrm>
          <a:off x="0" y="1793827"/>
          <a:ext cx="5466080" cy="187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A36F23D5-92DC-C349-803A-A0641A79D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194213"/>
              </p:ext>
            </p:extLst>
          </p:nvPr>
        </p:nvGraphicFramePr>
        <p:xfrm>
          <a:off x="6078221" y="1219200"/>
          <a:ext cx="5275579" cy="4936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1" name="Picture 20" descr="Chart, diagram&#10;&#10;Description automatically generated">
            <a:extLst>
              <a:ext uri="{FF2B5EF4-FFF2-40B4-BE49-F238E27FC236}">
                <a16:creationId xmlns:a16="http://schemas.microsoft.com/office/drawing/2014/main" id="{52BAC1BA-49D8-87BA-DA47-296E4DCE5D3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7358"/>
          <a:stretch/>
        </p:blipFill>
        <p:spPr>
          <a:xfrm>
            <a:off x="8956040" y="1621107"/>
            <a:ext cx="2082800" cy="1112520"/>
          </a:xfrm>
          <a:prstGeom prst="rect">
            <a:avLst/>
          </a:prstGeom>
        </p:spPr>
      </p:pic>
      <p:pic>
        <p:nvPicPr>
          <p:cNvPr id="23" name="Picture 22" descr="Chart, diagram&#10;&#10;Description automatically generated">
            <a:extLst>
              <a:ext uri="{FF2B5EF4-FFF2-40B4-BE49-F238E27FC236}">
                <a16:creationId xmlns:a16="http://schemas.microsoft.com/office/drawing/2014/main" id="{58F39098-0CAF-8714-24C1-55F2627FECC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7358"/>
          <a:stretch/>
        </p:blipFill>
        <p:spPr>
          <a:xfrm>
            <a:off x="8956040" y="3131272"/>
            <a:ext cx="2082800" cy="1112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E8A4A1-3344-DAB4-A5ED-CA23B502A972}"/>
                  </a:ext>
                </a:extLst>
              </p:cNvPr>
              <p:cNvSpPr txBox="1"/>
              <p:nvPr/>
            </p:nvSpPr>
            <p:spPr>
              <a:xfrm>
                <a:off x="457200" y="4240434"/>
                <a:ext cx="439928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E8A4A1-3344-DAB4-A5ED-CA23B502A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40434"/>
                <a:ext cx="4399280" cy="710194"/>
              </a:xfrm>
              <a:prstGeom prst="rect">
                <a:avLst/>
              </a:prstGeom>
              <a:blipFill>
                <a:blip r:embed="rId15"/>
                <a:stretch>
                  <a:fillRect t="-194643" b="-2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840BB3-39DF-992A-483E-3AE46EDCCEA0}"/>
                  </a:ext>
                </a:extLst>
              </p:cNvPr>
              <p:cNvSpPr txBox="1"/>
              <p:nvPr/>
            </p:nvSpPr>
            <p:spPr>
              <a:xfrm>
                <a:off x="457200" y="5170158"/>
                <a:ext cx="439928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840BB3-39DF-992A-483E-3AE46EDCC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70158"/>
                <a:ext cx="4399280" cy="710194"/>
              </a:xfrm>
              <a:prstGeom prst="rect">
                <a:avLst/>
              </a:prstGeom>
              <a:blipFill>
                <a:blip r:embed="rId16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44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02135"/>
            <a:ext cx="10896600" cy="51706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Preliminary Result: Death Prediction with LR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82CDD73-1090-847C-5706-6B37DAC9FB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28701" y="1945037"/>
            <a:ext cx="4724400" cy="3863181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2631440" cy="323165"/>
          </a:xfrm>
        </p:spPr>
        <p:txBody>
          <a:bodyPr wrap="none">
            <a:normAutofit/>
          </a:bodyPr>
          <a:lstStyle/>
          <a:p>
            <a:r>
              <a:rPr lang="en-US" dirty="0"/>
              <a:t>CS 760: Machine Learning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5027E0-5B4B-7909-EFD9-270BEDBAA56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265391493"/>
              </p:ext>
            </p:extLst>
          </p:nvPr>
        </p:nvGraphicFramePr>
        <p:xfrm>
          <a:off x="6438900" y="1945037"/>
          <a:ext cx="4914900" cy="32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Down Arrow 9">
            <a:extLst>
              <a:ext uri="{FF2B5EF4-FFF2-40B4-BE49-F238E27FC236}">
                <a16:creationId xmlns:a16="http://schemas.microsoft.com/office/drawing/2014/main" id="{2CA7F950-3F74-2F6C-37CC-D532F290FD06}"/>
              </a:ext>
            </a:extLst>
          </p:cNvPr>
          <p:cNvSpPr/>
          <p:nvPr/>
        </p:nvSpPr>
        <p:spPr>
          <a:xfrm>
            <a:off x="7515861" y="4628467"/>
            <a:ext cx="172720" cy="3454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D2B3A08-4DE2-56D1-EB67-3E099E0C15A4}"/>
              </a:ext>
            </a:extLst>
          </p:cNvPr>
          <p:cNvSpPr/>
          <p:nvPr/>
        </p:nvSpPr>
        <p:spPr>
          <a:xfrm>
            <a:off x="9984741" y="4623975"/>
            <a:ext cx="172720" cy="345440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121A2AC-17E9-6926-6B95-94E233BB9CF0}"/>
              </a:ext>
            </a:extLst>
          </p:cNvPr>
          <p:cNvSpPr/>
          <p:nvPr/>
        </p:nvSpPr>
        <p:spPr>
          <a:xfrm rot="10800000">
            <a:off x="8638541" y="4623974"/>
            <a:ext cx="172720" cy="34544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718F8A-1411-0F8E-0DC8-42466969670C}"/>
              </a:ext>
            </a:extLst>
          </p:cNvPr>
          <p:cNvSpPr/>
          <p:nvPr/>
        </p:nvSpPr>
        <p:spPr>
          <a:xfrm rot="10800000">
            <a:off x="10924542" y="4623974"/>
            <a:ext cx="172720" cy="3454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5D308-8B9C-3242-7A1C-06ED4BEC5A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Results: Prediction of death (Classification)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2FDF4-8B93-763F-DF04-5EEA461D2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2570480" cy="323165"/>
          </a:xfrm>
        </p:spPr>
        <p:txBody>
          <a:bodyPr/>
          <a:lstStyle/>
          <a:p>
            <a:r>
              <a:rPr lang="en-US" dirty="0"/>
              <a:t>CS 760: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12A264-FA62-0650-F4D8-6F6A782636F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438900" y="1524000"/>
                <a:ext cx="4914900" cy="3311291"/>
              </a:xfrm>
            </p:spPr>
            <p:txBody>
              <a:bodyPr/>
              <a:lstStyle/>
              <a:p>
                <a:r>
                  <a:rPr lang="en-US" altLang="zh-CN" sz="2800" u="sng" dirty="0"/>
                  <a:t>Methods</a:t>
                </a:r>
              </a:p>
              <a:p>
                <a:pPr lvl="1"/>
                <a:r>
                  <a:rPr lang="en-US" altLang="zh-CN" sz="2300" dirty="0"/>
                  <a:t>Logistic Regression</a:t>
                </a:r>
              </a:p>
              <a:p>
                <a:pPr lvl="1"/>
                <a:r>
                  <a:rPr lang="en-US" altLang="zh-CN" sz="2300" dirty="0"/>
                  <a:t>Neural Network</a:t>
                </a:r>
              </a:p>
              <a:p>
                <a:pPr marL="457200" lvl="1" indent="0">
                  <a:buNone/>
                </a:pPr>
                <a:endParaRPr lang="en-US" altLang="zh-CN" sz="2300" dirty="0"/>
              </a:p>
              <a:p>
                <a:r>
                  <a:rPr lang="en-US" altLang="zh-CN" sz="2800" u="sng" dirty="0"/>
                  <a:t>Balanced Accuracy</a:t>
                </a:r>
                <a:endParaRPr lang="en-US" altLang="zh-CN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12A264-FA62-0650-F4D8-6F6A78263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438900" y="1524000"/>
                <a:ext cx="4914900" cy="3311291"/>
              </a:xfrm>
              <a:blipFill>
                <a:blip r:embed="rId3"/>
                <a:stretch>
                  <a:fillRect l="-3856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Placeholder 3">
            <a:extLst>
              <a:ext uri="{FF2B5EF4-FFF2-40B4-BE49-F238E27FC236}">
                <a16:creationId xmlns:a16="http://schemas.microsoft.com/office/drawing/2014/main" id="{80DE16DE-C0FA-D274-E672-77B502D3A3D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1156337"/>
              </p:ext>
            </p:extLst>
          </p:nvPr>
        </p:nvGraphicFramePr>
        <p:xfrm>
          <a:off x="1910080" y="1524000"/>
          <a:ext cx="4185920" cy="415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321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EB18E-C6A4-1BED-308B-BDAF766FB3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Results: Biological Age Estimation (Regression)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BD690-7BEB-CB76-CF45-EB115CDA45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2673168" cy="323165"/>
          </a:xfrm>
        </p:spPr>
        <p:txBody>
          <a:bodyPr/>
          <a:lstStyle/>
          <a:p>
            <a:r>
              <a:rPr lang="en-US" dirty="0"/>
              <a:t>CS 760: Machine Learning</a:t>
            </a:r>
          </a:p>
        </p:txBody>
      </p:sp>
      <p:pic>
        <p:nvPicPr>
          <p:cNvPr id="7" name="图片 13">
            <a:extLst>
              <a:ext uri="{FF2B5EF4-FFF2-40B4-BE49-F238E27FC236}">
                <a16:creationId xmlns:a16="http://schemas.microsoft.com/office/drawing/2014/main" id="{56EF8EBC-F143-6C9E-231E-83C74F3D778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rcRect/>
          <a:stretch/>
        </p:blipFill>
        <p:spPr>
          <a:xfrm>
            <a:off x="894080" y="2644050"/>
            <a:ext cx="4914899" cy="33102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80817E-050B-AC53-B273-A5D056E12CB1}"/>
              </a:ext>
            </a:extLst>
          </p:cNvPr>
          <p:cNvGrpSpPr/>
          <p:nvPr/>
        </p:nvGrpSpPr>
        <p:grpSpPr>
          <a:xfrm>
            <a:off x="1181100" y="1798912"/>
            <a:ext cx="4914900" cy="817871"/>
            <a:chOff x="0" y="198"/>
            <a:chExt cx="4914900" cy="817871"/>
          </a:xfrm>
        </p:grpSpPr>
        <p:sp>
          <p:nvSpPr>
            <p:cNvPr id="13" name="Up Arrow Callout 12">
              <a:extLst>
                <a:ext uri="{FF2B5EF4-FFF2-40B4-BE49-F238E27FC236}">
                  <a16:creationId xmlns:a16="http://schemas.microsoft.com/office/drawing/2014/main" id="{8E7477B0-E15E-280F-9011-7CC4511AD5C6}"/>
                </a:ext>
              </a:extLst>
            </p:cNvPr>
            <p:cNvSpPr/>
            <p:nvPr/>
          </p:nvSpPr>
          <p:spPr>
            <a:xfrm rot="10800000">
              <a:off x="0" y="198"/>
              <a:ext cx="4914900" cy="817871"/>
            </a:xfrm>
            <a:prstGeom prst="upArrowCallou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Up Arrow Callout 4">
              <a:extLst>
                <a:ext uri="{FF2B5EF4-FFF2-40B4-BE49-F238E27FC236}">
                  <a16:creationId xmlns:a16="http://schemas.microsoft.com/office/drawing/2014/main" id="{4402B044-B98A-5211-D17B-24D2D7A4747B}"/>
                </a:ext>
              </a:extLst>
            </p:cNvPr>
            <p:cNvSpPr txBox="1"/>
            <p:nvPr/>
          </p:nvSpPr>
          <p:spPr>
            <a:xfrm rot="21600000">
              <a:off x="0" y="198"/>
              <a:ext cx="4914900" cy="5314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Linear </a:t>
              </a:r>
              <a:r>
                <a:rPr lang="en-US" sz="1800" kern="1200" dirty="0"/>
                <a:t>Regression</a:t>
              </a:r>
            </a:p>
          </p:txBody>
        </p:sp>
      </p:grpSp>
      <p:pic>
        <p:nvPicPr>
          <p:cNvPr id="8" name="图片 13">
            <a:extLst>
              <a:ext uri="{FF2B5EF4-FFF2-40B4-BE49-F238E27FC236}">
                <a16:creationId xmlns:a16="http://schemas.microsoft.com/office/drawing/2014/main" id="{A6D6FA4F-6BEB-D739-67AE-517AAAF7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2644050"/>
            <a:ext cx="4914899" cy="33102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FA0ACA7-B42E-B5F6-EF0C-6119E9DCC2C2}"/>
              </a:ext>
            </a:extLst>
          </p:cNvPr>
          <p:cNvGrpSpPr/>
          <p:nvPr/>
        </p:nvGrpSpPr>
        <p:grpSpPr>
          <a:xfrm>
            <a:off x="6383020" y="1798912"/>
            <a:ext cx="4914900" cy="817871"/>
            <a:chOff x="0" y="198"/>
            <a:chExt cx="4914900" cy="817871"/>
          </a:xfrm>
        </p:grpSpPr>
        <p:sp>
          <p:nvSpPr>
            <p:cNvPr id="10" name="Up Arrow Callout 9">
              <a:extLst>
                <a:ext uri="{FF2B5EF4-FFF2-40B4-BE49-F238E27FC236}">
                  <a16:creationId xmlns:a16="http://schemas.microsoft.com/office/drawing/2014/main" id="{CD0AA058-C87E-F9F5-2CF8-108DD6B75386}"/>
                </a:ext>
              </a:extLst>
            </p:cNvPr>
            <p:cNvSpPr/>
            <p:nvPr/>
          </p:nvSpPr>
          <p:spPr>
            <a:xfrm rot="10800000">
              <a:off x="0" y="198"/>
              <a:ext cx="4914900" cy="817871"/>
            </a:xfrm>
            <a:prstGeom prst="upArrowCallou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Up Arrow Callout 4">
              <a:extLst>
                <a:ext uri="{FF2B5EF4-FFF2-40B4-BE49-F238E27FC236}">
                  <a16:creationId xmlns:a16="http://schemas.microsoft.com/office/drawing/2014/main" id="{0AC253E8-C199-BD43-B753-47F2C1F99B61}"/>
                </a:ext>
              </a:extLst>
            </p:cNvPr>
            <p:cNvSpPr txBox="1"/>
            <p:nvPr/>
          </p:nvSpPr>
          <p:spPr>
            <a:xfrm>
              <a:off x="0" y="198"/>
              <a:ext cx="4914900" cy="5314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Neural Networks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54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163A752-FB43-1149-B959-AEE914A4D504}" vid="{1CA8AD0C-E1CD-8642-AD6D-9CA63AAC7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254</Words>
  <Application>Microsoft Macintosh PowerPoint</Application>
  <PresentationFormat>Widescreen</PresentationFormat>
  <Paragraphs>82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Lingyun Xiao</dc:creator>
  <cp:lastModifiedBy>Lingyun Xiao</cp:lastModifiedBy>
  <cp:revision>1</cp:revision>
  <dcterms:created xsi:type="dcterms:W3CDTF">2022-05-06T13:19:38Z</dcterms:created>
  <dcterms:modified xsi:type="dcterms:W3CDTF">2022-05-13T03:12:38Z</dcterms:modified>
</cp:coreProperties>
</file>