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2" autoAdjust="0"/>
    <p:restoredTop sz="95840" autoAdjust="0"/>
  </p:normalViewPr>
  <p:slideViewPr>
    <p:cSldViewPr snapToGrid="0">
      <p:cViewPr>
        <p:scale>
          <a:sx n="168" d="100"/>
          <a:sy n="168" d="100"/>
        </p:scale>
        <p:origin x="-3464" y="-232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12/13/21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12/13/21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1"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3"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30"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5"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7"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2"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5"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1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3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5"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37"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218948"/>
            <a:ext cx="6571294" cy="4800852"/>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1. Prices are not influential to the churn rate of a client.</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When updating our models, the p-values for the historical data are always insignificant (&gt;0.1) thus we need to remove the factors from our models.</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2. The most crucial factor is net margin on power subscription.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p-value, 1e-13, indicates a very strong relationship. More net margin on power subscription clearly means the client is more likely to churn.</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3. The second greatest factor is antiquity of the client.</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The –value, 3.73e-6, also indicates strong relationship. A company with longer history is obviously less likely to churn.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lnSpc>
                <a:spcPct val="100000"/>
              </a:lnSpc>
              <a:spcAft>
                <a:spcPts val="0"/>
              </a:spcAft>
              <a:buClr>
                <a:schemeClr val="tx2">
                  <a:lumMod val="100000"/>
                </a:schemeClr>
              </a:buClr>
              <a:buSzPct val="100000"/>
              <a:buNone/>
            </a:pPr>
            <a:r>
              <a:rPr lang="en-US" sz="1600" dirty="0">
                <a:solidFill>
                  <a:schemeClr val="tx1">
                    <a:lumMod val="100000"/>
                  </a:schemeClr>
                </a:solidFill>
                <a:latin typeface="Trebuchet MS" panose="020B0703020202090204" pitchFamily="34" charset="0"/>
              </a:rPr>
              <a:t>4. 20% discount does not work if a customer already tends to churn.</a:t>
            </a:r>
          </a:p>
          <a:p>
            <a:pPr marL="393750" lvl="1" indent="-285750">
              <a:lnSpc>
                <a:spcPct val="100000"/>
              </a:lnSpc>
              <a:spcAft>
                <a:spcPts val="0"/>
              </a:spcAft>
              <a:buClr>
                <a:schemeClr val="tx2">
                  <a:lumMod val="100000"/>
                </a:schemeClr>
              </a:buClr>
              <a:buSzPct val="100000"/>
            </a:pPr>
            <a:r>
              <a:rPr lang="en-US" sz="1600" dirty="0">
                <a:solidFill>
                  <a:schemeClr val="tx1">
                    <a:lumMod val="100000"/>
                  </a:schemeClr>
                </a:solidFill>
                <a:latin typeface="Trebuchet MS" panose="020B0703020202090204" pitchFamily="34" charset="0"/>
              </a:rPr>
              <a:t>In our test dataset, 175 customers has churned. After applying a 20% discount, only one customer stopped churning. As mentioned in Point 1 that customers are not price-sensitive, there is no need to provide discount.</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TotalTime>
  <Words>181</Words>
  <Application>Microsoft Macintosh PowerPoint</Application>
  <PresentationFormat>Widescreen</PresentationFormat>
  <Paragraphs>13</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Nick Tan</cp:lastModifiedBy>
  <cp:revision>459</cp:revision>
  <cp:lastPrinted>2016-04-06T18:59:25Z</cp:lastPrinted>
  <dcterms:created xsi:type="dcterms:W3CDTF">2016-11-04T11:46:04Z</dcterms:created>
  <dcterms:modified xsi:type="dcterms:W3CDTF">2021-12-13T09:51:54Z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