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007577884" r:id="rId3"/>
    <p:sldId id="2007577885" r:id="rId4"/>
    <p:sldId id="2007577871" r:id="rId5"/>
    <p:sldId id="2007577886" r:id="rId6"/>
    <p:sldId id="2007577887" r:id="rId7"/>
    <p:sldId id="2007577888" r:id="rId8"/>
    <p:sldId id="2007577889" r:id="rId9"/>
    <p:sldId id="2007577890" r:id="rId10"/>
    <p:sldId id="2007577891" r:id="rId11"/>
    <p:sldId id="2007577892" r:id="rId12"/>
    <p:sldId id="2007577893" r:id="rId13"/>
    <p:sldId id="2007577894" r:id="rId14"/>
    <p:sldId id="2007577895" r:id="rId15"/>
    <p:sldId id="28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gB8NuPqaLx1tFTdSbFACFSact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C2226"/>
    <a:srgbClr val="2E88C9"/>
    <a:srgbClr val="41C9D8"/>
    <a:srgbClr val="8FAADC"/>
    <a:srgbClr val="297BA4"/>
    <a:srgbClr val="2DBBEE"/>
    <a:srgbClr val="D4D9EC"/>
    <a:srgbClr val="8298CE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7D499-C903-4372-9949-89DF709B8AA1}">
  <a:tblStyle styleId="{0EA7D499-C903-4372-9949-89DF709B8AA1}" styleName="Table_0">
    <a:wholeTbl>
      <a:tcTxStyle b="off" i="off">
        <a:font>
          <a:latin typeface="微软雅黑"/>
          <a:ea typeface="微软雅黑"/>
          <a:cs typeface="微软雅黑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tcBdr/>
        <a:fill>
          <a:solidFill>
            <a:srgbClr val="CACD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D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2025EA-1CC3-794E-ACFA-C6A090EB11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B471C-4ABC-2844-B2B6-9E1555D03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44E-E9FA-9149-AB37-F3B89FAFA4A8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88DBB-95FE-BB42-BA28-202C37782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F19C8-7028-384B-A6B3-A28CAC51AD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2720B-0EAA-2242-B562-F9A8548FE8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793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43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94" name="Google Shape;1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7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70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4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6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05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01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6163" y="0"/>
            <a:ext cx="12248163" cy="688614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946" b="-20149"/>
          <a:stretch/>
        </p:blipFill>
        <p:spPr>
          <a:xfrm>
            <a:off x="9897509" y="335217"/>
            <a:ext cx="1382940" cy="223626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1850" y="2558909"/>
            <a:ext cx="10515600" cy="775597"/>
          </a:xfrm>
        </p:spPr>
        <p:txBody>
          <a:bodyPr lIns="0" tIns="0" rIns="0" bIns="0" anchor="b">
            <a:spAutoFit/>
          </a:bodyPr>
          <a:lstStyle>
            <a:lvl1pPr algn="l">
              <a:defRPr sz="5600" b="1" spc="300">
                <a:solidFill>
                  <a:srgbClr val="9F1F25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"/>
          </p:nvPr>
        </p:nvSpPr>
        <p:spPr>
          <a:xfrm>
            <a:off x="831850" y="3474953"/>
            <a:ext cx="10515600" cy="481012"/>
          </a:xfrm>
        </p:spPr>
        <p:txBody>
          <a:bodyPr>
            <a:normAutofit/>
          </a:bodyPr>
          <a:lstStyle>
            <a:lvl1pPr marL="0" indent="0" algn="l">
              <a:buNone/>
              <a:defRPr sz="2800" spc="600">
                <a:solidFill>
                  <a:srgbClr val="043E6F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  <p:sp>
        <p:nvSpPr>
          <p:cNvPr id="10" name="Google Shape;405;p1">
            <a:extLst>
              <a:ext uri="{FF2B5EF4-FFF2-40B4-BE49-F238E27FC236}">
                <a16:creationId xmlns:a16="http://schemas.microsoft.com/office/drawing/2014/main" id="{64CF7742-A6B5-CC4E-B87E-CFD66116098A}"/>
              </a:ext>
            </a:extLst>
          </p:cNvPr>
          <p:cNvSpPr txBox="1"/>
          <p:nvPr userDrawn="1"/>
        </p:nvSpPr>
        <p:spPr>
          <a:xfrm>
            <a:off x="9408160" y="6651171"/>
            <a:ext cx="252548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Font typeface="Calibri"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AEABAB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 not distribute or copy without permission.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407;p1">
            <a:extLst>
              <a:ext uri="{FF2B5EF4-FFF2-40B4-BE49-F238E27FC236}">
                <a16:creationId xmlns:a16="http://schemas.microsoft.com/office/drawing/2014/main" id="{9CD1EF38-08A3-9C44-83D4-F41076BF2813}"/>
              </a:ext>
            </a:extLst>
          </p:cNvPr>
          <p:cNvSpPr txBox="1"/>
          <p:nvPr userDrawn="1"/>
        </p:nvSpPr>
        <p:spPr>
          <a:xfrm>
            <a:off x="10041164" y="6466484"/>
            <a:ext cx="130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EABAB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BB584-ECB9-A04A-8703-D3F5681CB8C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3100" y="5754064"/>
            <a:ext cx="2108200" cy="444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E09A5B-D613-8645-9F6D-9437F0548971}"/>
              </a:ext>
            </a:extLst>
          </p:cNvPr>
          <p:cNvSpPr/>
          <p:nvPr userDrawn="1"/>
        </p:nvSpPr>
        <p:spPr>
          <a:xfrm>
            <a:off x="910944" y="6149407"/>
            <a:ext cx="1632511" cy="39174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B6241F-A3B9-B942-B067-FB6BCCBEF811}"/>
              </a:ext>
            </a:extLst>
          </p:cNvPr>
          <p:cNvSpPr/>
          <p:nvPr userDrawn="1"/>
        </p:nvSpPr>
        <p:spPr>
          <a:xfrm>
            <a:off x="910944" y="6620372"/>
            <a:ext cx="1672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>
                <a:solidFill>
                  <a:schemeClr val="accent1"/>
                </a:solidFill>
              </a:rPr>
              <a:t>https://smartmore.global</a:t>
            </a:r>
          </a:p>
        </p:txBody>
      </p:sp>
    </p:spTree>
    <p:extLst>
      <p:ext uri="{BB962C8B-B14F-4D97-AF65-F5344CB8AC3E}">
        <p14:creationId xmlns:p14="http://schemas.microsoft.com/office/powerpoint/2010/main" val="2070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13"/>
            <a:ext cx="12191998" cy="6854572"/>
          </a:xfrm>
          <a:prstGeom prst="rect">
            <a:avLst/>
          </a:prstGeom>
        </p:spPr>
      </p:pic>
      <p:sp>
        <p:nvSpPr>
          <p:cNvPr id="66" name="文本框 65"/>
          <p:cNvSpPr txBox="1"/>
          <p:nvPr userDrawn="1"/>
        </p:nvSpPr>
        <p:spPr>
          <a:xfrm>
            <a:off x="632248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b="1" kern="1900">
                <a:solidFill>
                  <a:srgbClr val="043E6F"/>
                </a:solidFill>
                <a:latin typeface="+mn-ea"/>
                <a:ea typeface="+mn-ea"/>
              </a:rPr>
              <a:t>目錄</a:t>
            </a:r>
          </a:p>
        </p:txBody>
      </p:sp>
      <p:pic>
        <p:nvPicPr>
          <p:cNvPr id="85" name="图形 84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141" b="-26576"/>
          <a:stretch/>
        </p:blipFill>
        <p:spPr>
          <a:xfrm>
            <a:off x="482600" y="6185661"/>
            <a:ext cx="1388929" cy="2407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92816105-0FC7-DE48-82A2-38FDCEFCAC9E}"/>
              </a:ext>
            </a:extLst>
          </p:cNvPr>
          <p:cNvSpPr/>
          <p:nvPr userDrawn="1"/>
        </p:nvSpPr>
        <p:spPr>
          <a:xfrm>
            <a:off x="6434403" y="2474012"/>
            <a:ext cx="298450" cy="55906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589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28CE5E12-5CD6-448D-8841-A84D015FBAF4}"/>
              </a:ext>
            </a:extLst>
          </p:cNvPr>
          <p:cNvSpPr/>
          <p:nvPr userDrawn="1"/>
        </p:nvSpPr>
        <p:spPr>
          <a:xfrm flipV="1">
            <a:off x="11645285" y="6473194"/>
            <a:ext cx="203199" cy="203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8681F0-1DEF-4A9C-A5EB-5291AD70AD4E}"/>
              </a:ext>
            </a:extLst>
          </p:cNvPr>
          <p:cNvSpPr txBox="1"/>
          <p:nvPr userDrawn="1"/>
        </p:nvSpPr>
        <p:spPr>
          <a:xfrm>
            <a:off x="11580403" y="6459740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27F0D3D-B955-42F4-8740-8DDE262D89C6}" type="slidenum">
              <a:rPr lang="zh-CN" altLang="en-US" sz="900" smtClean="0">
                <a:solidFill>
                  <a:schemeClr val="bg1"/>
                </a:solidFill>
                <a:latin typeface="+mn-ea"/>
                <a:ea typeface="+mn-ea"/>
              </a:rPr>
              <a:t>‹#›</a:t>
            </a:fld>
            <a:endParaRPr lang="zh-CN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0" name="图片 69" descr="图片包含 游戏机, 体育&#10;&#10;描述已自动生成">
            <a:extLst>
              <a:ext uri="{FF2B5EF4-FFF2-40B4-BE49-F238E27FC236}">
                <a16:creationId xmlns:a16="http://schemas.microsoft.com/office/drawing/2014/main" id="{A9316A9F-557B-A74C-A10C-A2058A748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-2772" r="1"/>
          <a:stretch>
            <a:fillRect/>
          </a:stretch>
        </p:blipFill>
        <p:spPr>
          <a:xfrm flipH="1">
            <a:off x="0" y="5638800"/>
            <a:ext cx="7995122" cy="1219200"/>
          </a:xfrm>
          <a:prstGeom prst="rect">
            <a:avLst/>
          </a:prstGeom>
        </p:spPr>
      </p:pic>
      <p:pic>
        <p:nvPicPr>
          <p:cNvPr id="71" name="图片 70" descr="图片包含 游戏机, 体育&#10;&#10;描述已自动生成">
            <a:extLst>
              <a:ext uri="{FF2B5EF4-FFF2-40B4-BE49-F238E27FC236}">
                <a16:creationId xmlns:a16="http://schemas.microsoft.com/office/drawing/2014/main" id="{5C487948-6ADD-0C42-8EAB-343EE7101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-2772" r="1"/>
          <a:stretch>
            <a:fillRect/>
          </a:stretch>
        </p:blipFill>
        <p:spPr>
          <a:xfrm>
            <a:off x="4196878" y="5638800"/>
            <a:ext cx="7995122" cy="1219200"/>
          </a:xfrm>
          <a:prstGeom prst="rect">
            <a:avLst/>
          </a:prstGeom>
        </p:spPr>
      </p:pic>
      <p:sp>
        <p:nvSpPr>
          <p:cNvPr id="72" name="任意多边形: 形状 7">
            <a:extLst>
              <a:ext uri="{FF2B5EF4-FFF2-40B4-BE49-F238E27FC236}">
                <a16:creationId xmlns:a16="http://schemas.microsoft.com/office/drawing/2014/main" id="{C09FE606-8EB4-1B47-BB2B-0BAD9F1ABD9E}"/>
              </a:ext>
            </a:extLst>
          </p:cNvPr>
          <p:cNvSpPr/>
          <p:nvPr userDrawn="1"/>
        </p:nvSpPr>
        <p:spPr>
          <a:xfrm>
            <a:off x="38211" y="29295"/>
            <a:ext cx="1845255" cy="1068306"/>
          </a:xfrm>
          <a:custGeom>
            <a:avLst/>
            <a:gdLst>
              <a:gd name="connsiteX0" fmla="*/ 1796695 w 1845255"/>
              <a:gd name="connsiteY0" fmla="*/ 971187 h 1068306"/>
              <a:gd name="connsiteX1" fmla="*/ 1845255 w 1845255"/>
              <a:gd name="connsiteY1" fmla="*/ 1019746 h 1068306"/>
              <a:gd name="connsiteX2" fmla="*/ 1796695 w 1845255"/>
              <a:gd name="connsiteY2" fmla="*/ 1068306 h 1068306"/>
              <a:gd name="connsiteX3" fmla="*/ 1748136 w 1845255"/>
              <a:gd name="connsiteY3" fmla="*/ 1019746 h 1068306"/>
              <a:gd name="connsiteX4" fmla="*/ 1796695 w 1845255"/>
              <a:gd name="connsiteY4" fmla="*/ 971187 h 1068306"/>
              <a:gd name="connsiteX5" fmla="*/ 1602458 w 1845255"/>
              <a:gd name="connsiteY5" fmla="*/ 971187 h 1068306"/>
              <a:gd name="connsiteX6" fmla="*/ 1651018 w 1845255"/>
              <a:gd name="connsiteY6" fmla="*/ 1019746 h 1068306"/>
              <a:gd name="connsiteX7" fmla="*/ 1602458 w 1845255"/>
              <a:gd name="connsiteY7" fmla="*/ 1068306 h 1068306"/>
              <a:gd name="connsiteX8" fmla="*/ 1553898 w 1845255"/>
              <a:gd name="connsiteY8" fmla="*/ 1019746 h 1068306"/>
              <a:gd name="connsiteX9" fmla="*/ 1602458 w 1845255"/>
              <a:gd name="connsiteY9" fmla="*/ 971187 h 1068306"/>
              <a:gd name="connsiteX10" fmla="*/ 1408221 w 1845255"/>
              <a:gd name="connsiteY10" fmla="*/ 971187 h 1068306"/>
              <a:gd name="connsiteX11" fmla="*/ 1456780 w 1845255"/>
              <a:gd name="connsiteY11" fmla="*/ 1019746 h 1068306"/>
              <a:gd name="connsiteX12" fmla="*/ 1408221 w 1845255"/>
              <a:gd name="connsiteY12" fmla="*/ 1068306 h 1068306"/>
              <a:gd name="connsiteX13" fmla="*/ 1359661 w 1845255"/>
              <a:gd name="connsiteY13" fmla="*/ 1019746 h 1068306"/>
              <a:gd name="connsiteX14" fmla="*/ 1408221 w 1845255"/>
              <a:gd name="connsiteY14" fmla="*/ 971187 h 1068306"/>
              <a:gd name="connsiteX15" fmla="*/ 1213983 w 1845255"/>
              <a:gd name="connsiteY15" fmla="*/ 971187 h 1068306"/>
              <a:gd name="connsiteX16" fmla="*/ 1262543 w 1845255"/>
              <a:gd name="connsiteY16" fmla="*/ 1019746 h 1068306"/>
              <a:gd name="connsiteX17" fmla="*/ 1213983 w 1845255"/>
              <a:gd name="connsiteY17" fmla="*/ 1068306 h 1068306"/>
              <a:gd name="connsiteX18" fmla="*/ 1165424 w 1845255"/>
              <a:gd name="connsiteY18" fmla="*/ 1019746 h 1068306"/>
              <a:gd name="connsiteX19" fmla="*/ 1213983 w 1845255"/>
              <a:gd name="connsiteY19" fmla="*/ 971187 h 1068306"/>
              <a:gd name="connsiteX20" fmla="*/ 1019746 w 1845255"/>
              <a:gd name="connsiteY20" fmla="*/ 971187 h 1068306"/>
              <a:gd name="connsiteX21" fmla="*/ 1068306 w 1845255"/>
              <a:gd name="connsiteY21" fmla="*/ 1019746 h 1068306"/>
              <a:gd name="connsiteX22" fmla="*/ 1019746 w 1845255"/>
              <a:gd name="connsiteY22" fmla="*/ 1068306 h 1068306"/>
              <a:gd name="connsiteX23" fmla="*/ 971186 w 1845255"/>
              <a:gd name="connsiteY23" fmla="*/ 1019746 h 1068306"/>
              <a:gd name="connsiteX24" fmla="*/ 1019746 w 1845255"/>
              <a:gd name="connsiteY24" fmla="*/ 971187 h 1068306"/>
              <a:gd name="connsiteX25" fmla="*/ 825509 w 1845255"/>
              <a:gd name="connsiteY25" fmla="*/ 971187 h 1068306"/>
              <a:gd name="connsiteX26" fmla="*/ 874069 w 1845255"/>
              <a:gd name="connsiteY26" fmla="*/ 1019746 h 1068306"/>
              <a:gd name="connsiteX27" fmla="*/ 825509 w 1845255"/>
              <a:gd name="connsiteY27" fmla="*/ 1068306 h 1068306"/>
              <a:gd name="connsiteX28" fmla="*/ 776949 w 1845255"/>
              <a:gd name="connsiteY28" fmla="*/ 1019746 h 1068306"/>
              <a:gd name="connsiteX29" fmla="*/ 825509 w 1845255"/>
              <a:gd name="connsiteY29" fmla="*/ 971187 h 1068306"/>
              <a:gd name="connsiteX30" fmla="*/ 631272 w 1845255"/>
              <a:gd name="connsiteY30" fmla="*/ 971187 h 1068306"/>
              <a:gd name="connsiteX31" fmla="*/ 679831 w 1845255"/>
              <a:gd name="connsiteY31" fmla="*/ 1019746 h 1068306"/>
              <a:gd name="connsiteX32" fmla="*/ 631272 w 1845255"/>
              <a:gd name="connsiteY32" fmla="*/ 1068306 h 1068306"/>
              <a:gd name="connsiteX33" fmla="*/ 582712 w 1845255"/>
              <a:gd name="connsiteY33" fmla="*/ 1019746 h 1068306"/>
              <a:gd name="connsiteX34" fmla="*/ 631272 w 1845255"/>
              <a:gd name="connsiteY34" fmla="*/ 971187 h 1068306"/>
              <a:gd name="connsiteX35" fmla="*/ 437034 w 1845255"/>
              <a:gd name="connsiteY35" fmla="*/ 971187 h 1068306"/>
              <a:gd name="connsiteX36" fmla="*/ 485594 w 1845255"/>
              <a:gd name="connsiteY36" fmla="*/ 1019746 h 1068306"/>
              <a:gd name="connsiteX37" fmla="*/ 437034 w 1845255"/>
              <a:gd name="connsiteY37" fmla="*/ 1068306 h 1068306"/>
              <a:gd name="connsiteX38" fmla="*/ 388475 w 1845255"/>
              <a:gd name="connsiteY38" fmla="*/ 1019746 h 1068306"/>
              <a:gd name="connsiteX39" fmla="*/ 437034 w 1845255"/>
              <a:gd name="connsiteY39" fmla="*/ 971187 h 1068306"/>
              <a:gd name="connsiteX40" fmla="*/ 242797 w 1845255"/>
              <a:gd name="connsiteY40" fmla="*/ 971187 h 1068306"/>
              <a:gd name="connsiteX41" fmla="*/ 291357 w 1845255"/>
              <a:gd name="connsiteY41" fmla="*/ 1019746 h 1068306"/>
              <a:gd name="connsiteX42" fmla="*/ 242797 w 1845255"/>
              <a:gd name="connsiteY42" fmla="*/ 1068306 h 1068306"/>
              <a:gd name="connsiteX43" fmla="*/ 194237 w 1845255"/>
              <a:gd name="connsiteY43" fmla="*/ 1019746 h 1068306"/>
              <a:gd name="connsiteX44" fmla="*/ 242797 w 1845255"/>
              <a:gd name="connsiteY44" fmla="*/ 971187 h 1068306"/>
              <a:gd name="connsiteX45" fmla="*/ 48560 w 1845255"/>
              <a:gd name="connsiteY45" fmla="*/ 971187 h 1068306"/>
              <a:gd name="connsiteX46" fmla="*/ 97119 w 1845255"/>
              <a:gd name="connsiteY46" fmla="*/ 1019746 h 1068306"/>
              <a:gd name="connsiteX47" fmla="*/ 48560 w 1845255"/>
              <a:gd name="connsiteY47" fmla="*/ 1068306 h 1068306"/>
              <a:gd name="connsiteX48" fmla="*/ 0 w 1845255"/>
              <a:gd name="connsiteY48" fmla="*/ 1019746 h 1068306"/>
              <a:gd name="connsiteX49" fmla="*/ 48560 w 1845255"/>
              <a:gd name="connsiteY49" fmla="*/ 971187 h 1068306"/>
              <a:gd name="connsiteX50" fmla="*/ 1796695 w 1845255"/>
              <a:gd name="connsiteY50" fmla="*/ 776949 h 1068306"/>
              <a:gd name="connsiteX51" fmla="*/ 1845255 w 1845255"/>
              <a:gd name="connsiteY51" fmla="*/ 825509 h 1068306"/>
              <a:gd name="connsiteX52" fmla="*/ 1796695 w 1845255"/>
              <a:gd name="connsiteY52" fmla="*/ 874069 h 1068306"/>
              <a:gd name="connsiteX53" fmla="*/ 1748136 w 1845255"/>
              <a:gd name="connsiteY53" fmla="*/ 825509 h 1068306"/>
              <a:gd name="connsiteX54" fmla="*/ 1796695 w 1845255"/>
              <a:gd name="connsiteY54" fmla="*/ 776949 h 1068306"/>
              <a:gd name="connsiteX55" fmla="*/ 1602458 w 1845255"/>
              <a:gd name="connsiteY55" fmla="*/ 776949 h 1068306"/>
              <a:gd name="connsiteX56" fmla="*/ 1651018 w 1845255"/>
              <a:gd name="connsiteY56" fmla="*/ 825509 h 1068306"/>
              <a:gd name="connsiteX57" fmla="*/ 1602458 w 1845255"/>
              <a:gd name="connsiteY57" fmla="*/ 874069 h 1068306"/>
              <a:gd name="connsiteX58" fmla="*/ 1553898 w 1845255"/>
              <a:gd name="connsiteY58" fmla="*/ 825509 h 1068306"/>
              <a:gd name="connsiteX59" fmla="*/ 1602458 w 1845255"/>
              <a:gd name="connsiteY59" fmla="*/ 776949 h 1068306"/>
              <a:gd name="connsiteX60" fmla="*/ 1408221 w 1845255"/>
              <a:gd name="connsiteY60" fmla="*/ 776949 h 1068306"/>
              <a:gd name="connsiteX61" fmla="*/ 1456780 w 1845255"/>
              <a:gd name="connsiteY61" fmla="*/ 825509 h 1068306"/>
              <a:gd name="connsiteX62" fmla="*/ 1408221 w 1845255"/>
              <a:gd name="connsiteY62" fmla="*/ 874069 h 1068306"/>
              <a:gd name="connsiteX63" fmla="*/ 1359661 w 1845255"/>
              <a:gd name="connsiteY63" fmla="*/ 825509 h 1068306"/>
              <a:gd name="connsiteX64" fmla="*/ 1408221 w 1845255"/>
              <a:gd name="connsiteY64" fmla="*/ 776949 h 1068306"/>
              <a:gd name="connsiteX65" fmla="*/ 1213983 w 1845255"/>
              <a:gd name="connsiteY65" fmla="*/ 776949 h 1068306"/>
              <a:gd name="connsiteX66" fmla="*/ 1262543 w 1845255"/>
              <a:gd name="connsiteY66" fmla="*/ 825509 h 1068306"/>
              <a:gd name="connsiteX67" fmla="*/ 1213983 w 1845255"/>
              <a:gd name="connsiteY67" fmla="*/ 874069 h 1068306"/>
              <a:gd name="connsiteX68" fmla="*/ 1165424 w 1845255"/>
              <a:gd name="connsiteY68" fmla="*/ 825509 h 1068306"/>
              <a:gd name="connsiteX69" fmla="*/ 1213983 w 1845255"/>
              <a:gd name="connsiteY69" fmla="*/ 776949 h 1068306"/>
              <a:gd name="connsiteX70" fmla="*/ 1019746 w 1845255"/>
              <a:gd name="connsiteY70" fmla="*/ 776949 h 1068306"/>
              <a:gd name="connsiteX71" fmla="*/ 1068306 w 1845255"/>
              <a:gd name="connsiteY71" fmla="*/ 825509 h 1068306"/>
              <a:gd name="connsiteX72" fmla="*/ 1019746 w 1845255"/>
              <a:gd name="connsiteY72" fmla="*/ 874069 h 1068306"/>
              <a:gd name="connsiteX73" fmla="*/ 971186 w 1845255"/>
              <a:gd name="connsiteY73" fmla="*/ 825509 h 1068306"/>
              <a:gd name="connsiteX74" fmla="*/ 1019746 w 1845255"/>
              <a:gd name="connsiteY74" fmla="*/ 776949 h 1068306"/>
              <a:gd name="connsiteX75" fmla="*/ 825509 w 1845255"/>
              <a:gd name="connsiteY75" fmla="*/ 776949 h 1068306"/>
              <a:gd name="connsiteX76" fmla="*/ 874069 w 1845255"/>
              <a:gd name="connsiteY76" fmla="*/ 825509 h 1068306"/>
              <a:gd name="connsiteX77" fmla="*/ 825509 w 1845255"/>
              <a:gd name="connsiteY77" fmla="*/ 874069 h 1068306"/>
              <a:gd name="connsiteX78" fmla="*/ 776949 w 1845255"/>
              <a:gd name="connsiteY78" fmla="*/ 825509 h 1068306"/>
              <a:gd name="connsiteX79" fmla="*/ 825509 w 1845255"/>
              <a:gd name="connsiteY79" fmla="*/ 776949 h 1068306"/>
              <a:gd name="connsiteX80" fmla="*/ 631272 w 1845255"/>
              <a:gd name="connsiteY80" fmla="*/ 776949 h 1068306"/>
              <a:gd name="connsiteX81" fmla="*/ 679831 w 1845255"/>
              <a:gd name="connsiteY81" fmla="*/ 825509 h 1068306"/>
              <a:gd name="connsiteX82" fmla="*/ 631272 w 1845255"/>
              <a:gd name="connsiteY82" fmla="*/ 874069 h 1068306"/>
              <a:gd name="connsiteX83" fmla="*/ 582712 w 1845255"/>
              <a:gd name="connsiteY83" fmla="*/ 825509 h 1068306"/>
              <a:gd name="connsiteX84" fmla="*/ 631272 w 1845255"/>
              <a:gd name="connsiteY84" fmla="*/ 776949 h 1068306"/>
              <a:gd name="connsiteX85" fmla="*/ 437034 w 1845255"/>
              <a:gd name="connsiteY85" fmla="*/ 776949 h 1068306"/>
              <a:gd name="connsiteX86" fmla="*/ 485594 w 1845255"/>
              <a:gd name="connsiteY86" fmla="*/ 825509 h 1068306"/>
              <a:gd name="connsiteX87" fmla="*/ 437034 w 1845255"/>
              <a:gd name="connsiteY87" fmla="*/ 874069 h 1068306"/>
              <a:gd name="connsiteX88" fmla="*/ 388475 w 1845255"/>
              <a:gd name="connsiteY88" fmla="*/ 825509 h 1068306"/>
              <a:gd name="connsiteX89" fmla="*/ 437034 w 1845255"/>
              <a:gd name="connsiteY89" fmla="*/ 776949 h 1068306"/>
              <a:gd name="connsiteX90" fmla="*/ 242797 w 1845255"/>
              <a:gd name="connsiteY90" fmla="*/ 776949 h 1068306"/>
              <a:gd name="connsiteX91" fmla="*/ 291357 w 1845255"/>
              <a:gd name="connsiteY91" fmla="*/ 825509 h 1068306"/>
              <a:gd name="connsiteX92" fmla="*/ 242797 w 1845255"/>
              <a:gd name="connsiteY92" fmla="*/ 874069 h 1068306"/>
              <a:gd name="connsiteX93" fmla="*/ 194237 w 1845255"/>
              <a:gd name="connsiteY93" fmla="*/ 825509 h 1068306"/>
              <a:gd name="connsiteX94" fmla="*/ 242797 w 1845255"/>
              <a:gd name="connsiteY94" fmla="*/ 776949 h 1068306"/>
              <a:gd name="connsiteX95" fmla="*/ 48560 w 1845255"/>
              <a:gd name="connsiteY95" fmla="*/ 776949 h 1068306"/>
              <a:gd name="connsiteX96" fmla="*/ 97119 w 1845255"/>
              <a:gd name="connsiteY96" fmla="*/ 825509 h 1068306"/>
              <a:gd name="connsiteX97" fmla="*/ 48560 w 1845255"/>
              <a:gd name="connsiteY97" fmla="*/ 874069 h 1068306"/>
              <a:gd name="connsiteX98" fmla="*/ 0 w 1845255"/>
              <a:gd name="connsiteY98" fmla="*/ 825509 h 1068306"/>
              <a:gd name="connsiteX99" fmla="*/ 48560 w 1845255"/>
              <a:gd name="connsiteY99" fmla="*/ 776949 h 1068306"/>
              <a:gd name="connsiteX100" fmla="*/ 1796695 w 1845255"/>
              <a:gd name="connsiteY100" fmla="*/ 582712 h 1068306"/>
              <a:gd name="connsiteX101" fmla="*/ 1845255 w 1845255"/>
              <a:gd name="connsiteY101" fmla="*/ 631272 h 1068306"/>
              <a:gd name="connsiteX102" fmla="*/ 1796695 w 1845255"/>
              <a:gd name="connsiteY102" fmla="*/ 679832 h 1068306"/>
              <a:gd name="connsiteX103" fmla="*/ 1748136 w 1845255"/>
              <a:gd name="connsiteY103" fmla="*/ 631272 h 1068306"/>
              <a:gd name="connsiteX104" fmla="*/ 1796695 w 1845255"/>
              <a:gd name="connsiteY104" fmla="*/ 582712 h 1068306"/>
              <a:gd name="connsiteX105" fmla="*/ 1602458 w 1845255"/>
              <a:gd name="connsiteY105" fmla="*/ 582712 h 1068306"/>
              <a:gd name="connsiteX106" fmla="*/ 1651018 w 1845255"/>
              <a:gd name="connsiteY106" fmla="*/ 631272 h 1068306"/>
              <a:gd name="connsiteX107" fmla="*/ 1602458 w 1845255"/>
              <a:gd name="connsiteY107" fmla="*/ 679832 h 1068306"/>
              <a:gd name="connsiteX108" fmla="*/ 1553898 w 1845255"/>
              <a:gd name="connsiteY108" fmla="*/ 631272 h 1068306"/>
              <a:gd name="connsiteX109" fmla="*/ 1602458 w 1845255"/>
              <a:gd name="connsiteY109" fmla="*/ 582712 h 1068306"/>
              <a:gd name="connsiteX110" fmla="*/ 1408221 w 1845255"/>
              <a:gd name="connsiteY110" fmla="*/ 582712 h 1068306"/>
              <a:gd name="connsiteX111" fmla="*/ 1456780 w 1845255"/>
              <a:gd name="connsiteY111" fmla="*/ 631272 h 1068306"/>
              <a:gd name="connsiteX112" fmla="*/ 1408221 w 1845255"/>
              <a:gd name="connsiteY112" fmla="*/ 679832 h 1068306"/>
              <a:gd name="connsiteX113" fmla="*/ 1359661 w 1845255"/>
              <a:gd name="connsiteY113" fmla="*/ 631272 h 1068306"/>
              <a:gd name="connsiteX114" fmla="*/ 1408221 w 1845255"/>
              <a:gd name="connsiteY114" fmla="*/ 582712 h 1068306"/>
              <a:gd name="connsiteX115" fmla="*/ 1213983 w 1845255"/>
              <a:gd name="connsiteY115" fmla="*/ 582712 h 1068306"/>
              <a:gd name="connsiteX116" fmla="*/ 1262543 w 1845255"/>
              <a:gd name="connsiteY116" fmla="*/ 631272 h 1068306"/>
              <a:gd name="connsiteX117" fmla="*/ 1213983 w 1845255"/>
              <a:gd name="connsiteY117" fmla="*/ 679832 h 1068306"/>
              <a:gd name="connsiteX118" fmla="*/ 1165424 w 1845255"/>
              <a:gd name="connsiteY118" fmla="*/ 631272 h 1068306"/>
              <a:gd name="connsiteX119" fmla="*/ 1213983 w 1845255"/>
              <a:gd name="connsiteY119" fmla="*/ 582712 h 1068306"/>
              <a:gd name="connsiteX120" fmla="*/ 1019746 w 1845255"/>
              <a:gd name="connsiteY120" fmla="*/ 582712 h 1068306"/>
              <a:gd name="connsiteX121" fmla="*/ 1068306 w 1845255"/>
              <a:gd name="connsiteY121" fmla="*/ 631272 h 1068306"/>
              <a:gd name="connsiteX122" fmla="*/ 1019746 w 1845255"/>
              <a:gd name="connsiteY122" fmla="*/ 679832 h 1068306"/>
              <a:gd name="connsiteX123" fmla="*/ 971186 w 1845255"/>
              <a:gd name="connsiteY123" fmla="*/ 631272 h 1068306"/>
              <a:gd name="connsiteX124" fmla="*/ 1019746 w 1845255"/>
              <a:gd name="connsiteY124" fmla="*/ 582712 h 1068306"/>
              <a:gd name="connsiteX125" fmla="*/ 825509 w 1845255"/>
              <a:gd name="connsiteY125" fmla="*/ 582712 h 1068306"/>
              <a:gd name="connsiteX126" fmla="*/ 874069 w 1845255"/>
              <a:gd name="connsiteY126" fmla="*/ 631272 h 1068306"/>
              <a:gd name="connsiteX127" fmla="*/ 825509 w 1845255"/>
              <a:gd name="connsiteY127" fmla="*/ 679832 h 1068306"/>
              <a:gd name="connsiteX128" fmla="*/ 776949 w 1845255"/>
              <a:gd name="connsiteY128" fmla="*/ 631272 h 1068306"/>
              <a:gd name="connsiteX129" fmla="*/ 825509 w 1845255"/>
              <a:gd name="connsiteY129" fmla="*/ 582712 h 1068306"/>
              <a:gd name="connsiteX130" fmla="*/ 631272 w 1845255"/>
              <a:gd name="connsiteY130" fmla="*/ 582712 h 1068306"/>
              <a:gd name="connsiteX131" fmla="*/ 679831 w 1845255"/>
              <a:gd name="connsiteY131" fmla="*/ 631272 h 1068306"/>
              <a:gd name="connsiteX132" fmla="*/ 631272 w 1845255"/>
              <a:gd name="connsiteY132" fmla="*/ 679832 h 1068306"/>
              <a:gd name="connsiteX133" fmla="*/ 582712 w 1845255"/>
              <a:gd name="connsiteY133" fmla="*/ 631272 h 1068306"/>
              <a:gd name="connsiteX134" fmla="*/ 631272 w 1845255"/>
              <a:gd name="connsiteY134" fmla="*/ 582712 h 1068306"/>
              <a:gd name="connsiteX135" fmla="*/ 437034 w 1845255"/>
              <a:gd name="connsiteY135" fmla="*/ 582712 h 1068306"/>
              <a:gd name="connsiteX136" fmla="*/ 485594 w 1845255"/>
              <a:gd name="connsiteY136" fmla="*/ 631272 h 1068306"/>
              <a:gd name="connsiteX137" fmla="*/ 437034 w 1845255"/>
              <a:gd name="connsiteY137" fmla="*/ 679832 h 1068306"/>
              <a:gd name="connsiteX138" fmla="*/ 388475 w 1845255"/>
              <a:gd name="connsiteY138" fmla="*/ 631272 h 1068306"/>
              <a:gd name="connsiteX139" fmla="*/ 437034 w 1845255"/>
              <a:gd name="connsiteY139" fmla="*/ 582712 h 1068306"/>
              <a:gd name="connsiteX140" fmla="*/ 242797 w 1845255"/>
              <a:gd name="connsiteY140" fmla="*/ 582712 h 1068306"/>
              <a:gd name="connsiteX141" fmla="*/ 291357 w 1845255"/>
              <a:gd name="connsiteY141" fmla="*/ 631272 h 1068306"/>
              <a:gd name="connsiteX142" fmla="*/ 242797 w 1845255"/>
              <a:gd name="connsiteY142" fmla="*/ 679832 h 1068306"/>
              <a:gd name="connsiteX143" fmla="*/ 194237 w 1845255"/>
              <a:gd name="connsiteY143" fmla="*/ 631272 h 1068306"/>
              <a:gd name="connsiteX144" fmla="*/ 242797 w 1845255"/>
              <a:gd name="connsiteY144" fmla="*/ 582712 h 1068306"/>
              <a:gd name="connsiteX145" fmla="*/ 48560 w 1845255"/>
              <a:gd name="connsiteY145" fmla="*/ 582712 h 1068306"/>
              <a:gd name="connsiteX146" fmla="*/ 97119 w 1845255"/>
              <a:gd name="connsiteY146" fmla="*/ 631272 h 1068306"/>
              <a:gd name="connsiteX147" fmla="*/ 48560 w 1845255"/>
              <a:gd name="connsiteY147" fmla="*/ 679832 h 1068306"/>
              <a:gd name="connsiteX148" fmla="*/ 0 w 1845255"/>
              <a:gd name="connsiteY148" fmla="*/ 631272 h 1068306"/>
              <a:gd name="connsiteX149" fmla="*/ 48560 w 1845255"/>
              <a:gd name="connsiteY149" fmla="*/ 582712 h 1068306"/>
              <a:gd name="connsiteX150" fmla="*/ 1796695 w 1845255"/>
              <a:gd name="connsiteY150" fmla="*/ 388475 h 1068306"/>
              <a:gd name="connsiteX151" fmla="*/ 1845255 w 1845255"/>
              <a:gd name="connsiteY151" fmla="*/ 437035 h 1068306"/>
              <a:gd name="connsiteX152" fmla="*/ 1796695 w 1845255"/>
              <a:gd name="connsiteY152" fmla="*/ 485594 h 1068306"/>
              <a:gd name="connsiteX153" fmla="*/ 1748136 w 1845255"/>
              <a:gd name="connsiteY153" fmla="*/ 437035 h 1068306"/>
              <a:gd name="connsiteX154" fmla="*/ 1796695 w 1845255"/>
              <a:gd name="connsiteY154" fmla="*/ 388475 h 1068306"/>
              <a:gd name="connsiteX155" fmla="*/ 1602458 w 1845255"/>
              <a:gd name="connsiteY155" fmla="*/ 388475 h 1068306"/>
              <a:gd name="connsiteX156" fmla="*/ 1651018 w 1845255"/>
              <a:gd name="connsiteY156" fmla="*/ 437035 h 1068306"/>
              <a:gd name="connsiteX157" fmla="*/ 1602458 w 1845255"/>
              <a:gd name="connsiteY157" fmla="*/ 485594 h 1068306"/>
              <a:gd name="connsiteX158" fmla="*/ 1553898 w 1845255"/>
              <a:gd name="connsiteY158" fmla="*/ 437035 h 1068306"/>
              <a:gd name="connsiteX159" fmla="*/ 1602458 w 1845255"/>
              <a:gd name="connsiteY159" fmla="*/ 388475 h 1068306"/>
              <a:gd name="connsiteX160" fmla="*/ 1408221 w 1845255"/>
              <a:gd name="connsiteY160" fmla="*/ 388475 h 1068306"/>
              <a:gd name="connsiteX161" fmla="*/ 1456780 w 1845255"/>
              <a:gd name="connsiteY161" fmla="*/ 437035 h 1068306"/>
              <a:gd name="connsiteX162" fmla="*/ 1408221 w 1845255"/>
              <a:gd name="connsiteY162" fmla="*/ 485594 h 1068306"/>
              <a:gd name="connsiteX163" fmla="*/ 1359661 w 1845255"/>
              <a:gd name="connsiteY163" fmla="*/ 437035 h 1068306"/>
              <a:gd name="connsiteX164" fmla="*/ 1408221 w 1845255"/>
              <a:gd name="connsiteY164" fmla="*/ 388475 h 1068306"/>
              <a:gd name="connsiteX165" fmla="*/ 1213983 w 1845255"/>
              <a:gd name="connsiteY165" fmla="*/ 388475 h 1068306"/>
              <a:gd name="connsiteX166" fmla="*/ 1262543 w 1845255"/>
              <a:gd name="connsiteY166" fmla="*/ 437035 h 1068306"/>
              <a:gd name="connsiteX167" fmla="*/ 1213983 w 1845255"/>
              <a:gd name="connsiteY167" fmla="*/ 485594 h 1068306"/>
              <a:gd name="connsiteX168" fmla="*/ 1165424 w 1845255"/>
              <a:gd name="connsiteY168" fmla="*/ 437035 h 1068306"/>
              <a:gd name="connsiteX169" fmla="*/ 1213983 w 1845255"/>
              <a:gd name="connsiteY169" fmla="*/ 388475 h 1068306"/>
              <a:gd name="connsiteX170" fmla="*/ 1019746 w 1845255"/>
              <a:gd name="connsiteY170" fmla="*/ 388475 h 1068306"/>
              <a:gd name="connsiteX171" fmla="*/ 1068306 w 1845255"/>
              <a:gd name="connsiteY171" fmla="*/ 437035 h 1068306"/>
              <a:gd name="connsiteX172" fmla="*/ 1019746 w 1845255"/>
              <a:gd name="connsiteY172" fmla="*/ 485594 h 1068306"/>
              <a:gd name="connsiteX173" fmla="*/ 971186 w 1845255"/>
              <a:gd name="connsiteY173" fmla="*/ 437035 h 1068306"/>
              <a:gd name="connsiteX174" fmla="*/ 1019746 w 1845255"/>
              <a:gd name="connsiteY174" fmla="*/ 388475 h 1068306"/>
              <a:gd name="connsiteX175" fmla="*/ 825509 w 1845255"/>
              <a:gd name="connsiteY175" fmla="*/ 388475 h 1068306"/>
              <a:gd name="connsiteX176" fmla="*/ 874069 w 1845255"/>
              <a:gd name="connsiteY176" fmla="*/ 437035 h 1068306"/>
              <a:gd name="connsiteX177" fmla="*/ 825509 w 1845255"/>
              <a:gd name="connsiteY177" fmla="*/ 485594 h 1068306"/>
              <a:gd name="connsiteX178" fmla="*/ 776949 w 1845255"/>
              <a:gd name="connsiteY178" fmla="*/ 437035 h 1068306"/>
              <a:gd name="connsiteX179" fmla="*/ 825509 w 1845255"/>
              <a:gd name="connsiteY179" fmla="*/ 388475 h 1068306"/>
              <a:gd name="connsiteX180" fmla="*/ 631272 w 1845255"/>
              <a:gd name="connsiteY180" fmla="*/ 388475 h 1068306"/>
              <a:gd name="connsiteX181" fmla="*/ 679831 w 1845255"/>
              <a:gd name="connsiteY181" fmla="*/ 437035 h 1068306"/>
              <a:gd name="connsiteX182" fmla="*/ 631272 w 1845255"/>
              <a:gd name="connsiteY182" fmla="*/ 485594 h 1068306"/>
              <a:gd name="connsiteX183" fmla="*/ 582712 w 1845255"/>
              <a:gd name="connsiteY183" fmla="*/ 437035 h 1068306"/>
              <a:gd name="connsiteX184" fmla="*/ 631272 w 1845255"/>
              <a:gd name="connsiteY184" fmla="*/ 388475 h 1068306"/>
              <a:gd name="connsiteX185" fmla="*/ 437034 w 1845255"/>
              <a:gd name="connsiteY185" fmla="*/ 388475 h 1068306"/>
              <a:gd name="connsiteX186" fmla="*/ 485594 w 1845255"/>
              <a:gd name="connsiteY186" fmla="*/ 437035 h 1068306"/>
              <a:gd name="connsiteX187" fmla="*/ 437034 w 1845255"/>
              <a:gd name="connsiteY187" fmla="*/ 485594 h 1068306"/>
              <a:gd name="connsiteX188" fmla="*/ 388475 w 1845255"/>
              <a:gd name="connsiteY188" fmla="*/ 437035 h 1068306"/>
              <a:gd name="connsiteX189" fmla="*/ 437034 w 1845255"/>
              <a:gd name="connsiteY189" fmla="*/ 388475 h 1068306"/>
              <a:gd name="connsiteX190" fmla="*/ 242797 w 1845255"/>
              <a:gd name="connsiteY190" fmla="*/ 388475 h 1068306"/>
              <a:gd name="connsiteX191" fmla="*/ 291357 w 1845255"/>
              <a:gd name="connsiteY191" fmla="*/ 437035 h 1068306"/>
              <a:gd name="connsiteX192" fmla="*/ 242797 w 1845255"/>
              <a:gd name="connsiteY192" fmla="*/ 485594 h 1068306"/>
              <a:gd name="connsiteX193" fmla="*/ 194237 w 1845255"/>
              <a:gd name="connsiteY193" fmla="*/ 437035 h 1068306"/>
              <a:gd name="connsiteX194" fmla="*/ 242797 w 1845255"/>
              <a:gd name="connsiteY194" fmla="*/ 388475 h 1068306"/>
              <a:gd name="connsiteX195" fmla="*/ 48560 w 1845255"/>
              <a:gd name="connsiteY195" fmla="*/ 388475 h 1068306"/>
              <a:gd name="connsiteX196" fmla="*/ 97119 w 1845255"/>
              <a:gd name="connsiteY196" fmla="*/ 437035 h 1068306"/>
              <a:gd name="connsiteX197" fmla="*/ 48560 w 1845255"/>
              <a:gd name="connsiteY197" fmla="*/ 485594 h 1068306"/>
              <a:gd name="connsiteX198" fmla="*/ 0 w 1845255"/>
              <a:gd name="connsiteY198" fmla="*/ 437035 h 1068306"/>
              <a:gd name="connsiteX199" fmla="*/ 48560 w 1845255"/>
              <a:gd name="connsiteY199" fmla="*/ 388475 h 1068306"/>
              <a:gd name="connsiteX200" fmla="*/ 1796695 w 1845255"/>
              <a:gd name="connsiteY200" fmla="*/ 194238 h 1068306"/>
              <a:gd name="connsiteX201" fmla="*/ 1845255 w 1845255"/>
              <a:gd name="connsiteY201" fmla="*/ 242797 h 1068306"/>
              <a:gd name="connsiteX202" fmla="*/ 1796695 w 1845255"/>
              <a:gd name="connsiteY202" fmla="*/ 291357 h 1068306"/>
              <a:gd name="connsiteX203" fmla="*/ 1748136 w 1845255"/>
              <a:gd name="connsiteY203" fmla="*/ 242797 h 1068306"/>
              <a:gd name="connsiteX204" fmla="*/ 1796695 w 1845255"/>
              <a:gd name="connsiteY204" fmla="*/ 194238 h 1068306"/>
              <a:gd name="connsiteX205" fmla="*/ 1602458 w 1845255"/>
              <a:gd name="connsiteY205" fmla="*/ 194238 h 1068306"/>
              <a:gd name="connsiteX206" fmla="*/ 1651018 w 1845255"/>
              <a:gd name="connsiteY206" fmla="*/ 242797 h 1068306"/>
              <a:gd name="connsiteX207" fmla="*/ 1602458 w 1845255"/>
              <a:gd name="connsiteY207" fmla="*/ 291357 h 1068306"/>
              <a:gd name="connsiteX208" fmla="*/ 1553898 w 1845255"/>
              <a:gd name="connsiteY208" fmla="*/ 242797 h 1068306"/>
              <a:gd name="connsiteX209" fmla="*/ 1602458 w 1845255"/>
              <a:gd name="connsiteY209" fmla="*/ 194238 h 1068306"/>
              <a:gd name="connsiteX210" fmla="*/ 1408221 w 1845255"/>
              <a:gd name="connsiteY210" fmla="*/ 194238 h 1068306"/>
              <a:gd name="connsiteX211" fmla="*/ 1456780 w 1845255"/>
              <a:gd name="connsiteY211" fmla="*/ 242797 h 1068306"/>
              <a:gd name="connsiteX212" fmla="*/ 1408221 w 1845255"/>
              <a:gd name="connsiteY212" fmla="*/ 291357 h 1068306"/>
              <a:gd name="connsiteX213" fmla="*/ 1359661 w 1845255"/>
              <a:gd name="connsiteY213" fmla="*/ 242797 h 1068306"/>
              <a:gd name="connsiteX214" fmla="*/ 1408221 w 1845255"/>
              <a:gd name="connsiteY214" fmla="*/ 194238 h 1068306"/>
              <a:gd name="connsiteX215" fmla="*/ 1213983 w 1845255"/>
              <a:gd name="connsiteY215" fmla="*/ 194238 h 1068306"/>
              <a:gd name="connsiteX216" fmla="*/ 1262543 w 1845255"/>
              <a:gd name="connsiteY216" fmla="*/ 242797 h 1068306"/>
              <a:gd name="connsiteX217" fmla="*/ 1213983 w 1845255"/>
              <a:gd name="connsiteY217" fmla="*/ 291357 h 1068306"/>
              <a:gd name="connsiteX218" fmla="*/ 1165424 w 1845255"/>
              <a:gd name="connsiteY218" fmla="*/ 242797 h 1068306"/>
              <a:gd name="connsiteX219" fmla="*/ 1213983 w 1845255"/>
              <a:gd name="connsiteY219" fmla="*/ 194238 h 1068306"/>
              <a:gd name="connsiteX220" fmla="*/ 1019746 w 1845255"/>
              <a:gd name="connsiteY220" fmla="*/ 194238 h 1068306"/>
              <a:gd name="connsiteX221" fmla="*/ 1068306 w 1845255"/>
              <a:gd name="connsiteY221" fmla="*/ 242797 h 1068306"/>
              <a:gd name="connsiteX222" fmla="*/ 1019746 w 1845255"/>
              <a:gd name="connsiteY222" fmla="*/ 291357 h 1068306"/>
              <a:gd name="connsiteX223" fmla="*/ 971186 w 1845255"/>
              <a:gd name="connsiteY223" fmla="*/ 242797 h 1068306"/>
              <a:gd name="connsiteX224" fmla="*/ 1019746 w 1845255"/>
              <a:gd name="connsiteY224" fmla="*/ 194238 h 1068306"/>
              <a:gd name="connsiteX225" fmla="*/ 825509 w 1845255"/>
              <a:gd name="connsiteY225" fmla="*/ 194238 h 1068306"/>
              <a:gd name="connsiteX226" fmla="*/ 874069 w 1845255"/>
              <a:gd name="connsiteY226" fmla="*/ 242797 h 1068306"/>
              <a:gd name="connsiteX227" fmla="*/ 825509 w 1845255"/>
              <a:gd name="connsiteY227" fmla="*/ 291357 h 1068306"/>
              <a:gd name="connsiteX228" fmla="*/ 776949 w 1845255"/>
              <a:gd name="connsiteY228" fmla="*/ 242797 h 1068306"/>
              <a:gd name="connsiteX229" fmla="*/ 825509 w 1845255"/>
              <a:gd name="connsiteY229" fmla="*/ 194238 h 1068306"/>
              <a:gd name="connsiteX230" fmla="*/ 631272 w 1845255"/>
              <a:gd name="connsiteY230" fmla="*/ 194238 h 1068306"/>
              <a:gd name="connsiteX231" fmla="*/ 679831 w 1845255"/>
              <a:gd name="connsiteY231" fmla="*/ 242797 h 1068306"/>
              <a:gd name="connsiteX232" fmla="*/ 631272 w 1845255"/>
              <a:gd name="connsiteY232" fmla="*/ 291357 h 1068306"/>
              <a:gd name="connsiteX233" fmla="*/ 582712 w 1845255"/>
              <a:gd name="connsiteY233" fmla="*/ 242797 h 1068306"/>
              <a:gd name="connsiteX234" fmla="*/ 631272 w 1845255"/>
              <a:gd name="connsiteY234" fmla="*/ 194238 h 1068306"/>
              <a:gd name="connsiteX235" fmla="*/ 437034 w 1845255"/>
              <a:gd name="connsiteY235" fmla="*/ 194238 h 1068306"/>
              <a:gd name="connsiteX236" fmla="*/ 485594 w 1845255"/>
              <a:gd name="connsiteY236" fmla="*/ 242797 h 1068306"/>
              <a:gd name="connsiteX237" fmla="*/ 437034 w 1845255"/>
              <a:gd name="connsiteY237" fmla="*/ 291357 h 1068306"/>
              <a:gd name="connsiteX238" fmla="*/ 388475 w 1845255"/>
              <a:gd name="connsiteY238" fmla="*/ 242797 h 1068306"/>
              <a:gd name="connsiteX239" fmla="*/ 437034 w 1845255"/>
              <a:gd name="connsiteY239" fmla="*/ 194238 h 1068306"/>
              <a:gd name="connsiteX240" fmla="*/ 242797 w 1845255"/>
              <a:gd name="connsiteY240" fmla="*/ 194238 h 1068306"/>
              <a:gd name="connsiteX241" fmla="*/ 291357 w 1845255"/>
              <a:gd name="connsiteY241" fmla="*/ 242797 h 1068306"/>
              <a:gd name="connsiteX242" fmla="*/ 242797 w 1845255"/>
              <a:gd name="connsiteY242" fmla="*/ 291357 h 1068306"/>
              <a:gd name="connsiteX243" fmla="*/ 194237 w 1845255"/>
              <a:gd name="connsiteY243" fmla="*/ 242797 h 1068306"/>
              <a:gd name="connsiteX244" fmla="*/ 242797 w 1845255"/>
              <a:gd name="connsiteY244" fmla="*/ 194238 h 1068306"/>
              <a:gd name="connsiteX245" fmla="*/ 48560 w 1845255"/>
              <a:gd name="connsiteY245" fmla="*/ 194238 h 1068306"/>
              <a:gd name="connsiteX246" fmla="*/ 97119 w 1845255"/>
              <a:gd name="connsiteY246" fmla="*/ 242797 h 1068306"/>
              <a:gd name="connsiteX247" fmla="*/ 48560 w 1845255"/>
              <a:gd name="connsiteY247" fmla="*/ 291357 h 1068306"/>
              <a:gd name="connsiteX248" fmla="*/ 0 w 1845255"/>
              <a:gd name="connsiteY248" fmla="*/ 242797 h 1068306"/>
              <a:gd name="connsiteX249" fmla="*/ 48560 w 1845255"/>
              <a:gd name="connsiteY249" fmla="*/ 194238 h 1068306"/>
              <a:gd name="connsiteX250" fmla="*/ 1796695 w 1845255"/>
              <a:gd name="connsiteY250" fmla="*/ 0 h 1068306"/>
              <a:gd name="connsiteX251" fmla="*/ 1845255 w 1845255"/>
              <a:gd name="connsiteY251" fmla="*/ 48560 h 1068306"/>
              <a:gd name="connsiteX252" fmla="*/ 1796695 w 1845255"/>
              <a:gd name="connsiteY252" fmla="*/ 97120 h 1068306"/>
              <a:gd name="connsiteX253" fmla="*/ 1748136 w 1845255"/>
              <a:gd name="connsiteY253" fmla="*/ 48560 h 1068306"/>
              <a:gd name="connsiteX254" fmla="*/ 1796695 w 1845255"/>
              <a:gd name="connsiteY254" fmla="*/ 0 h 1068306"/>
              <a:gd name="connsiteX255" fmla="*/ 1602458 w 1845255"/>
              <a:gd name="connsiteY255" fmla="*/ 0 h 1068306"/>
              <a:gd name="connsiteX256" fmla="*/ 1651018 w 1845255"/>
              <a:gd name="connsiteY256" fmla="*/ 48560 h 1068306"/>
              <a:gd name="connsiteX257" fmla="*/ 1602458 w 1845255"/>
              <a:gd name="connsiteY257" fmla="*/ 97120 h 1068306"/>
              <a:gd name="connsiteX258" fmla="*/ 1553898 w 1845255"/>
              <a:gd name="connsiteY258" fmla="*/ 48560 h 1068306"/>
              <a:gd name="connsiteX259" fmla="*/ 1602458 w 1845255"/>
              <a:gd name="connsiteY259" fmla="*/ 0 h 1068306"/>
              <a:gd name="connsiteX260" fmla="*/ 1408221 w 1845255"/>
              <a:gd name="connsiteY260" fmla="*/ 0 h 1068306"/>
              <a:gd name="connsiteX261" fmla="*/ 1456780 w 1845255"/>
              <a:gd name="connsiteY261" fmla="*/ 48560 h 1068306"/>
              <a:gd name="connsiteX262" fmla="*/ 1408221 w 1845255"/>
              <a:gd name="connsiteY262" fmla="*/ 97120 h 1068306"/>
              <a:gd name="connsiteX263" fmla="*/ 1359661 w 1845255"/>
              <a:gd name="connsiteY263" fmla="*/ 48560 h 1068306"/>
              <a:gd name="connsiteX264" fmla="*/ 1408221 w 1845255"/>
              <a:gd name="connsiteY264" fmla="*/ 0 h 1068306"/>
              <a:gd name="connsiteX265" fmla="*/ 1213983 w 1845255"/>
              <a:gd name="connsiteY265" fmla="*/ 0 h 1068306"/>
              <a:gd name="connsiteX266" fmla="*/ 1262543 w 1845255"/>
              <a:gd name="connsiteY266" fmla="*/ 48560 h 1068306"/>
              <a:gd name="connsiteX267" fmla="*/ 1213983 w 1845255"/>
              <a:gd name="connsiteY267" fmla="*/ 97120 h 1068306"/>
              <a:gd name="connsiteX268" fmla="*/ 1165424 w 1845255"/>
              <a:gd name="connsiteY268" fmla="*/ 48560 h 1068306"/>
              <a:gd name="connsiteX269" fmla="*/ 1213983 w 1845255"/>
              <a:gd name="connsiteY269" fmla="*/ 0 h 1068306"/>
              <a:gd name="connsiteX270" fmla="*/ 1019746 w 1845255"/>
              <a:gd name="connsiteY270" fmla="*/ 0 h 1068306"/>
              <a:gd name="connsiteX271" fmla="*/ 1068306 w 1845255"/>
              <a:gd name="connsiteY271" fmla="*/ 48560 h 1068306"/>
              <a:gd name="connsiteX272" fmla="*/ 1019746 w 1845255"/>
              <a:gd name="connsiteY272" fmla="*/ 97120 h 1068306"/>
              <a:gd name="connsiteX273" fmla="*/ 971186 w 1845255"/>
              <a:gd name="connsiteY273" fmla="*/ 48560 h 1068306"/>
              <a:gd name="connsiteX274" fmla="*/ 1019746 w 1845255"/>
              <a:gd name="connsiteY274" fmla="*/ 0 h 1068306"/>
              <a:gd name="connsiteX275" fmla="*/ 825509 w 1845255"/>
              <a:gd name="connsiteY275" fmla="*/ 0 h 1068306"/>
              <a:gd name="connsiteX276" fmla="*/ 874069 w 1845255"/>
              <a:gd name="connsiteY276" fmla="*/ 48560 h 1068306"/>
              <a:gd name="connsiteX277" fmla="*/ 825509 w 1845255"/>
              <a:gd name="connsiteY277" fmla="*/ 97120 h 1068306"/>
              <a:gd name="connsiteX278" fmla="*/ 776949 w 1845255"/>
              <a:gd name="connsiteY278" fmla="*/ 48560 h 1068306"/>
              <a:gd name="connsiteX279" fmla="*/ 825509 w 1845255"/>
              <a:gd name="connsiteY279" fmla="*/ 0 h 1068306"/>
              <a:gd name="connsiteX280" fmla="*/ 631272 w 1845255"/>
              <a:gd name="connsiteY280" fmla="*/ 0 h 1068306"/>
              <a:gd name="connsiteX281" fmla="*/ 679831 w 1845255"/>
              <a:gd name="connsiteY281" fmla="*/ 48560 h 1068306"/>
              <a:gd name="connsiteX282" fmla="*/ 631272 w 1845255"/>
              <a:gd name="connsiteY282" fmla="*/ 97120 h 1068306"/>
              <a:gd name="connsiteX283" fmla="*/ 582712 w 1845255"/>
              <a:gd name="connsiteY283" fmla="*/ 48560 h 1068306"/>
              <a:gd name="connsiteX284" fmla="*/ 631272 w 1845255"/>
              <a:gd name="connsiteY284" fmla="*/ 0 h 1068306"/>
              <a:gd name="connsiteX285" fmla="*/ 437034 w 1845255"/>
              <a:gd name="connsiteY285" fmla="*/ 0 h 1068306"/>
              <a:gd name="connsiteX286" fmla="*/ 485594 w 1845255"/>
              <a:gd name="connsiteY286" fmla="*/ 48560 h 1068306"/>
              <a:gd name="connsiteX287" fmla="*/ 437034 w 1845255"/>
              <a:gd name="connsiteY287" fmla="*/ 97120 h 1068306"/>
              <a:gd name="connsiteX288" fmla="*/ 388475 w 1845255"/>
              <a:gd name="connsiteY288" fmla="*/ 48560 h 1068306"/>
              <a:gd name="connsiteX289" fmla="*/ 437034 w 1845255"/>
              <a:gd name="connsiteY289" fmla="*/ 0 h 1068306"/>
              <a:gd name="connsiteX290" fmla="*/ 242797 w 1845255"/>
              <a:gd name="connsiteY290" fmla="*/ 0 h 1068306"/>
              <a:gd name="connsiteX291" fmla="*/ 291357 w 1845255"/>
              <a:gd name="connsiteY291" fmla="*/ 48560 h 1068306"/>
              <a:gd name="connsiteX292" fmla="*/ 242797 w 1845255"/>
              <a:gd name="connsiteY292" fmla="*/ 97120 h 1068306"/>
              <a:gd name="connsiteX293" fmla="*/ 194237 w 1845255"/>
              <a:gd name="connsiteY293" fmla="*/ 48560 h 1068306"/>
              <a:gd name="connsiteX294" fmla="*/ 242797 w 1845255"/>
              <a:gd name="connsiteY294" fmla="*/ 0 h 1068306"/>
              <a:gd name="connsiteX295" fmla="*/ 48560 w 1845255"/>
              <a:gd name="connsiteY295" fmla="*/ 0 h 1068306"/>
              <a:gd name="connsiteX296" fmla="*/ 97119 w 1845255"/>
              <a:gd name="connsiteY296" fmla="*/ 48560 h 1068306"/>
              <a:gd name="connsiteX297" fmla="*/ 48560 w 1845255"/>
              <a:gd name="connsiteY297" fmla="*/ 97120 h 1068306"/>
              <a:gd name="connsiteX298" fmla="*/ 0 w 1845255"/>
              <a:gd name="connsiteY298" fmla="*/ 48560 h 1068306"/>
              <a:gd name="connsiteX299" fmla="*/ 48560 w 1845255"/>
              <a:gd name="connsiteY299" fmla="*/ 0 h 106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845255" h="1068306">
                <a:moveTo>
                  <a:pt x="1796695" y="971187"/>
                </a:moveTo>
                <a:cubicBezTo>
                  <a:pt x="1823514" y="971187"/>
                  <a:pt x="1845255" y="992927"/>
                  <a:pt x="1845255" y="1019746"/>
                </a:cubicBezTo>
                <a:cubicBezTo>
                  <a:pt x="1845255" y="1046565"/>
                  <a:pt x="1823514" y="1068306"/>
                  <a:pt x="1796695" y="1068306"/>
                </a:cubicBezTo>
                <a:cubicBezTo>
                  <a:pt x="1769876" y="1068306"/>
                  <a:pt x="1748136" y="1046565"/>
                  <a:pt x="1748136" y="1019746"/>
                </a:cubicBezTo>
                <a:cubicBezTo>
                  <a:pt x="1748136" y="992927"/>
                  <a:pt x="1769876" y="971187"/>
                  <a:pt x="1796695" y="971187"/>
                </a:cubicBezTo>
                <a:close/>
                <a:moveTo>
                  <a:pt x="1602458" y="971187"/>
                </a:moveTo>
                <a:cubicBezTo>
                  <a:pt x="1629277" y="971187"/>
                  <a:pt x="1651018" y="992927"/>
                  <a:pt x="1651018" y="1019746"/>
                </a:cubicBezTo>
                <a:cubicBezTo>
                  <a:pt x="1651018" y="1046565"/>
                  <a:pt x="1629277" y="1068306"/>
                  <a:pt x="1602458" y="1068306"/>
                </a:cubicBezTo>
                <a:cubicBezTo>
                  <a:pt x="1575639" y="1068306"/>
                  <a:pt x="1553898" y="1046565"/>
                  <a:pt x="1553898" y="1019746"/>
                </a:cubicBezTo>
                <a:cubicBezTo>
                  <a:pt x="1553898" y="992927"/>
                  <a:pt x="1575639" y="971187"/>
                  <a:pt x="1602458" y="971187"/>
                </a:cubicBezTo>
                <a:close/>
                <a:moveTo>
                  <a:pt x="1408221" y="971187"/>
                </a:moveTo>
                <a:cubicBezTo>
                  <a:pt x="1435040" y="971187"/>
                  <a:pt x="1456780" y="992927"/>
                  <a:pt x="1456780" y="1019746"/>
                </a:cubicBezTo>
                <a:cubicBezTo>
                  <a:pt x="1456780" y="1046565"/>
                  <a:pt x="1435040" y="1068306"/>
                  <a:pt x="1408221" y="1068306"/>
                </a:cubicBezTo>
                <a:cubicBezTo>
                  <a:pt x="1381402" y="1068306"/>
                  <a:pt x="1359661" y="1046565"/>
                  <a:pt x="1359661" y="1019746"/>
                </a:cubicBezTo>
                <a:cubicBezTo>
                  <a:pt x="1359661" y="992927"/>
                  <a:pt x="1381402" y="971187"/>
                  <a:pt x="1408221" y="971187"/>
                </a:cubicBezTo>
                <a:close/>
                <a:moveTo>
                  <a:pt x="1213983" y="971187"/>
                </a:moveTo>
                <a:cubicBezTo>
                  <a:pt x="1240802" y="971187"/>
                  <a:pt x="1262543" y="992927"/>
                  <a:pt x="1262543" y="1019746"/>
                </a:cubicBezTo>
                <a:cubicBezTo>
                  <a:pt x="1262543" y="1046565"/>
                  <a:pt x="1240802" y="1068306"/>
                  <a:pt x="1213983" y="1068306"/>
                </a:cubicBezTo>
                <a:cubicBezTo>
                  <a:pt x="1187165" y="1068306"/>
                  <a:pt x="1165424" y="1046565"/>
                  <a:pt x="1165424" y="1019746"/>
                </a:cubicBezTo>
                <a:cubicBezTo>
                  <a:pt x="1165424" y="992927"/>
                  <a:pt x="1187165" y="971187"/>
                  <a:pt x="1213983" y="971187"/>
                </a:cubicBezTo>
                <a:close/>
                <a:moveTo>
                  <a:pt x="1019746" y="971187"/>
                </a:moveTo>
                <a:cubicBezTo>
                  <a:pt x="1046565" y="971187"/>
                  <a:pt x="1068306" y="992927"/>
                  <a:pt x="1068306" y="1019746"/>
                </a:cubicBezTo>
                <a:cubicBezTo>
                  <a:pt x="1068306" y="1046565"/>
                  <a:pt x="1046565" y="1068306"/>
                  <a:pt x="1019746" y="1068306"/>
                </a:cubicBezTo>
                <a:cubicBezTo>
                  <a:pt x="992927" y="1068306"/>
                  <a:pt x="971186" y="1046565"/>
                  <a:pt x="971186" y="1019746"/>
                </a:cubicBezTo>
                <a:cubicBezTo>
                  <a:pt x="971186" y="992927"/>
                  <a:pt x="992927" y="971187"/>
                  <a:pt x="1019746" y="971187"/>
                </a:cubicBezTo>
                <a:close/>
                <a:moveTo>
                  <a:pt x="825509" y="971187"/>
                </a:moveTo>
                <a:cubicBezTo>
                  <a:pt x="852328" y="971187"/>
                  <a:pt x="874069" y="992927"/>
                  <a:pt x="874069" y="1019746"/>
                </a:cubicBezTo>
                <a:cubicBezTo>
                  <a:pt x="874069" y="1046565"/>
                  <a:pt x="852328" y="1068306"/>
                  <a:pt x="825509" y="1068306"/>
                </a:cubicBezTo>
                <a:cubicBezTo>
                  <a:pt x="798690" y="1068306"/>
                  <a:pt x="776949" y="1046565"/>
                  <a:pt x="776949" y="1019746"/>
                </a:cubicBezTo>
                <a:cubicBezTo>
                  <a:pt x="776949" y="992927"/>
                  <a:pt x="798690" y="971187"/>
                  <a:pt x="825509" y="971187"/>
                </a:cubicBezTo>
                <a:close/>
                <a:moveTo>
                  <a:pt x="631272" y="971187"/>
                </a:moveTo>
                <a:cubicBezTo>
                  <a:pt x="658091" y="971187"/>
                  <a:pt x="679831" y="992927"/>
                  <a:pt x="679831" y="1019746"/>
                </a:cubicBezTo>
                <a:cubicBezTo>
                  <a:pt x="679831" y="1046565"/>
                  <a:pt x="658091" y="1068306"/>
                  <a:pt x="631272" y="1068306"/>
                </a:cubicBezTo>
                <a:cubicBezTo>
                  <a:pt x="604453" y="1068306"/>
                  <a:pt x="582712" y="1046565"/>
                  <a:pt x="582712" y="1019746"/>
                </a:cubicBezTo>
                <a:cubicBezTo>
                  <a:pt x="582712" y="992927"/>
                  <a:pt x="604453" y="971187"/>
                  <a:pt x="631272" y="971187"/>
                </a:cubicBezTo>
                <a:close/>
                <a:moveTo>
                  <a:pt x="437034" y="971187"/>
                </a:moveTo>
                <a:cubicBezTo>
                  <a:pt x="463853" y="971187"/>
                  <a:pt x="485594" y="992927"/>
                  <a:pt x="485594" y="1019746"/>
                </a:cubicBezTo>
                <a:cubicBezTo>
                  <a:pt x="485594" y="1046565"/>
                  <a:pt x="463853" y="1068306"/>
                  <a:pt x="437034" y="1068306"/>
                </a:cubicBezTo>
                <a:cubicBezTo>
                  <a:pt x="410215" y="1068306"/>
                  <a:pt x="388475" y="1046565"/>
                  <a:pt x="388475" y="1019746"/>
                </a:cubicBezTo>
                <a:cubicBezTo>
                  <a:pt x="388475" y="992927"/>
                  <a:pt x="410215" y="971187"/>
                  <a:pt x="437034" y="971187"/>
                </a:cubicBezTo>
                <a:close/>
                <a:moveTo>
                  <a:pt x="242797" y="971187"/>
                </a:moveTo>
                <a:cubicBezTo>
                  <a:pt x="269616" y="971187"/>
                  <a:pt x="291357" y="992927"/>
                  <a:pt x="291357" y="1019746"/>
                </a:cubicBezTo>
                <a:cubicBezTo>
                  <a:pt x="291357" y="1046565"/>
                  <a:pt x="269616" y="1068306"/>
                  <a:pt x="242797" y="1068306"/>
                </a:cubicBezTo>
                <a:cubicBezTo>
                  <a:pt x="215978" y="1068306"/>
                  <a:pt x="194237" y="1046565"/>
                  <a:pt x="194237" y="1019746"/>
                </a:cubicBezTo>
                <a:cubicBezTo>
                  <a:pt x="194237" y="992927"/>
                  <a:pt x="215978" y="971187"/>
                  <a:pt x="242797" y="971187"/>
                </a:cubicBezTo>
                <a:close/>
                <a:moveTo>
                  <a:pt x="48560" y="971187"/>
                </a:moveTo>
                <a:cubicBezTo>
                  <a:pt x="75379" y="971187"/>
                  <a:pt x="97119" y="992927"/>
                  <a:pt x="97119" y="1019746"/>
                </a:cubicBezTo>
                <a:cubicBezTo>
                  <a:pt x="97119" y="1046565"/>
                  <a:pt x="75379" y="1068306"/>
                  <a:pt x="48560" y="1068306"/>
                </a:cubicBezTo>
                <a:cubicBezTo>
                  <a:pt x="21741" y="1068306"/>
                  <a:pt x="0" y="1046565"/>
                  <a:pt x="0" y="1019746"/>
                </a:cubicBezTo>
                <a:cubicBezTo>
                  <a:pt x="0" y="992927"/>
                  <a:pt x="21741" y="971187"/>
                  <a:pt x="48560" y="971187"/>
                </a:cubicBezTo>
                <a:close/>
                <a:moveTo>
                  <a:pt x="1796695" y="776949"/>
                </a:moveTo>
                <a:cubicBezTo>
                  <a:pt x="1823514" y="776949"/>
                  <a:pt x="1845255" y="798690"/>
                  <a:pt x="1845255" y="825509"/>
                </a:cubicBezTo>
                <a:cubicBezTo>
                  <a:pt x="1845255" y="852328"/>
                  <a:pt x="1823514" y="874069"/>
                  <a:pt x="1796695" y="874069"/>
                </a:cubicBezTo>
                <a:cubicBezTo>
                  <a:pt x="1769876" y="874069"/>
                  <a:pt x="1748136" y="852328"/>
                  <a:pt x="1748136" y="825509"/>
                </a:cubicBezTo>
                <a:cubicBezTo>
                  <a:pt x="1748136" y="798690"/>
                  <a:pt x="1769876" y="776949"/>
                  <a:pt x="1796695" y="776949"/>
                </a:cubicBezTo>
                <a:close/>
                <a:moveTo>
                  <a:pt x="1602458" y="776949"/>
                </a:moveTo>
                <a:cubicBezTo>
                  <a:pt x="1629277" y="776949"/>
                  <a:pt x="1651018" y="798690"/>
                  <a:pt x="1651018" y="825509"/>
                </a:cubicBezTo>
                <a:cubicBezTo>
                  <a:pt x="1651018" y="852328"/>
                  <a:pt x="1629277" y="874069"/>
                  <a:pt x="1602458" y="874069"/>
                </a:cubicBezTo>
                <a:cubicBezTo>
                  <a:pt x="1575639" y="874069"/>
                  <a:pt x="1553898" y="852328"/>
                  <a:pt x="1553898" y="825509"/>
                </a:cubicBezTo>
                <a:cubicBezTo>
                  <a:pt x="1553898" y="798690"/>
                  <a:pt x="1575639" y="776949"/>
                  <a:pt x="1602458" y="776949"/>
                </a:cubicBezTo>
                <a:close/>
                <a:moveTo>
                  <a:pt x="1408221" y="776949"/>
                </a:moveTo>
                <a:cubicBezTo>
                  <a:pt x="1435040" y="776949"/>
                  <a:pt x="1456780" y="798690"/>
                  <a:pt x="1456780" y="825509"/>
                </a:cubicBezTo>
                <a:cubicBezTo>
                  <a:pt x="1456780" y="852328"/>
                  <a:pt x="1435040" y="874069"/>
                  <a:pt x="1408221" y="874069"/>
                </a:cubicBezTo>
                <a:cubicBezTo>
                  <a:pt x="1381402" y="874069"/>
                  <a:pt x="1359661" y="852328"/>
                  <a:pt x="1359661" y="825509"/>
                </a:cubicBezTo>
                <a:cubicBezTo>
                  <a:pt x="1359661" y="798690"/>
                  <a:pt x="1381402" y="776949"/>
                  <a:pt x="1408221" y="776949"/>
                </a:cubicBezTo>
                <a:close/>
                <a:moveTo>
                  <a:pt x="1213983" y="776949"/>
                </a:moveTo>
                <a:cubicBezTo>
                  <a:pt x="1240802" y="776949"/>
                  <a:pt x="1262543" y="798690"/>
                  <a:pt x="1262543" y="825509"/>
                </a:cubicBezTo>
                <a:cubicBezTo>
                  <a:pt x="1262543" y="852328"/>
                  <a:pt x="1240802" y="874069"/>
                  <a:pt x="1213983" y="874069"/>
                </a:cubicBezTo>
                <a:cubicBezTo>
                  <a:pt x="1187165" y="874069"/>
                  <a:pt x="1165424" y="852328"/>
                  <a:pt x="1165424" y="825509"/>
                </a:cubicBezTo>
                <a:cubicBezTo>
                  <a:pt x="1165424" y="798690"/>
                  <a:pt x="1187165" y="776949"/>
                  <a:pt x="1213983" y="776949"/>
                </a:cubicBezTo>
                <a:close/>
                <a:moveTo>
                  <a:pt x="1019746" y="776949"/>
                </a:moveTo>
                <a:cubicBezTo>
                  <a:pt x="1046565" y="776949"/>
                  <a:pt x="1068306" y="798690"/>
                  <a:pt x="1068306" y="825509"/>
                </a:cubicBezTo>
                <a:cubicBezTo>
                  <a:pt x="1068306" y="852328"/>
                  <a:pt x="1046565" y="874069"/>
                  <a:pt x="1019746" y="874069"/>
                </a:cubicBezTo>
                <a:cubicBezTo>
                  <a:pt x="992927" y="874069"/>
                  <a:pt x="971186" y="852328"/>
                  <a:pt x="971186" y="825509"/>
                </a:cubicBezTo>
                <a:cubicBezTo>
                  <a:pt x="971186" y="798690"/>
                  <a:pt x="992927" y="776949"/>
                  <a:pt x="1019746" y="776949"/>
                </a:cubicBezTo>
                <a:close/>
                <a:moveTo>
                  <a:pt x="825509" y="776949"/>
                </a:moveTo>
                <a:cubicBezTo>
                  <a:pt x="852328" y="776949"/>
                  <a:pt x="874069" y="798690"/>
                  <a:pt x="874069" y="825509"/>
                </a:cubicBezTo>
                <a:cubicBezTo>
                  <a:pt x="874069" y="852328"/>
                  <a:pt x="852328" y="874069"/>
                  <a:pt x="825509" y="874069"/>
                </a:cubicBezTo>
                <a:cubicBezTo>
                  <a:pt x="798690" y="874069"/>
                  <a:pt x="776949" y="852328"/>
                  <a:pt x="776949" y="825509"/>
                </a:cubicBezTo>
                <a:cubicBezTo>
                  <a:pt x="776949" y="798690"/>
                  <a:pt x="798690" y="776949"/>
                  <a:pt x="825509" y="776949"/>
                </a:cubicBezTo>
                <a:close/>
                <a:moveTo>
                  <a:pt x="631272" y="776949"/>
                </a:moveTo>
                <a:cubicBezTo>
                  <a:pt x="658091" y="776949"/>
                  <a:pt x="679831" y="798690"/>
                  <a:pt x="679831" y="825509"/>
                </a:cubicBezTo>
                <a:cubicBezTo>
                  <a:pt x="679831" y="852328"/>
                  <a:pt x="658091" y="874069"/>
                  <a:pt x="631272" y="874069"/>
                </a:cubicBezTo>
                <a:cubicBezTo>
                  <a:pt x="604453" y="874069"/>
                  <a:pt x="582712" y="852328"/>
                  <a:pt x="582712" y="825509"/>
                </a:cubicBezTo>
                <a:cubicBezTo>
                  <a:pt x="582712" y="798690"/>
                  <a:pt x="604453" y="776949"/>
                  <a:pt x="631272" y="776949"/>
                </a:cubicBezTo>
                <a:close/>
                <a:moveTo>
                  <a:pt x="437034" y="776949"/>
                </a:moveTo>
                <a:cubicBezTo>
                  <a:pt x="463853" y="776949"/>
                  <a:pt x="485594" y="798690"/>
                  <a:pt x="485594" y="825509"/>
                </a:cubicBezTo>
                <a:cubicBezTo>
                  <a:pt x="485594" y="852328"/>
                  <a:pt x="463853" y="874069"/>
                  <a:pt x="437034" y="874069"/>
                </a:cubicBezTo>
                <a:cubicBezTo>
                  <a:pt x="410215" y="874069"/>
                  <a:pt x="388475" y="852328"/>
                  <a:pt x="388475" y="825509"/>
                </a:cubicBezTo>
                <a:cubicBezTo>
                  <a:pt x="388475" y="798690"/>
                  <a:pt x="410215" y="776949"/>
                  <a:pt x="437034" y="776949"/>
                </a:cubicBezTo>
                <a:close/>
                <a:moveTo>
                  <a:pt x="242797" y="776949"/>
                </a:moveTo>
                <a:cubicBezTo>
                  <a:pt x="269616" y="776949"/>
                  <a:pt x="291357" y="798690"/>
                  <a:pt x="291357" y="825509"/>
                </a:cubicBezTo>
                <a:cubicBezTo>
                  <a:pt x="291357" y="852328"/>
                  <a:pt x="269616" y="874069"/>
                  <a:pt x="242797" y="874069"/>
                </a:cubicBezTo>
                <a:cubicBezTo>
                  <a:pt x="215978" y="874069"/>
                  <a:pt x="194237" y="852328"/>
                  <a:pt x="194237" y="825509"/>
                </a:cubicBezTo>
                <a:cubicBezTo>
                  <a:pt x="194237" y="798690"/>
                  <a:pt x="215978" y="776949"/>
                  <a:pt x="242797" y="776949"/>
                </a:cubicBezTo>
                <a:close/>
                <a:moveTo>
                  <a:pt x="48560" y="776949"/>
                </a:moveTo>
                <a:cubicBezTo>
                  <a:pt x="75379" y="776949"/>
                  <a:pt x="97119" y="798690"/>
                  <a:pt x="97119" y="825509"/>
                </a:cubicBezTo>
                <a:cubicBezTo>
                  <a:pt x="97119" y="852328"/>
                  <a:pt x="75379" y="874069"/>
                  <a:pt x="48560" y="874069"/>
                </a:cubicBezTo>
                <a:cubicBezTo>
                  <a:pt x="21741" y="874069"/>
                  <a:pt x="0" y="852328"/>
                  <a:pt x="0" y="825509"/>
                </a:cubicBezTo>
                <a:cubicBezTo>
                  <a:pt x="0" y="798690"/>
                  <a:pt x="21741" y="776949"/>
                  <a:pt x="48560" y="776949"/>
                </a:cubicBezTo>
                <a:close/>
                <a:moveTo>
                  <a:pt x="1796695" y="582712"/>
                </a:moveTo>
                <a:cubicBezTo>
                  <a:pt x="1823514" y="582712"/>
                  <a:pt x="1845255" y="604453"/>
                  <a:pt x="1845255" y="631272"/>
                </a:cubicBezTo>
                <a:cubicBezTo>
                  <a:pt x="1845255" y="658091"/>
                  <a:pt x="1823514" y="679832"/>
                  <a:pt x="1796695" y="679832"/>
                </a:cubicBezTo>
                <a:cubicBezTo>
                  <a:pt x="1769876" y="679832"/>
                  <a:pt x="1748136" y="658091"/>
                  <a:pt x="1748136" y="631272"/>
                </a:cubicBezTo>
                <a:cubicBezTo>
                  <a:pt x="1748136" y="604453"/>
                  <a:pt x="1769876" y="582712"/>
                  <a:pt x="1796695" y="582712"/>
                </a:cubicBezTo>
                <a:close/>
                <a:moveTo>
                  <a:pt x="1602458" y="582712"/>
                </a:moveTo>
                <a:cubicBezTo>
                  <a:pt x="1629277" y="582712"/>
                  <a:pt x="1651018" y="604453"/>
                  <a:pt x="1651018" y="631272"/>
                </a:cubicBezTo>
                <a:cubicBezTo>
                  <a:pt x="1651018" y="658091"/>
                  <a:pt x="1629277" y="679832"/>
                  <a:pt x="1602458" y="679832"/>
                </a:cubicBezTo>
                <a:cubicBezTo>
                  <a:pt x="1575639" y="679832"/>
                  <a:pt x="1553898" y="658091"/>
                  <a:pt x="1553898" y="631272"/>
                </a:cubicBezTo>
                <a:cubicBezTo>
                  <a:pt x="1553898" y="604453"/>
                  <a:pt x="1575639" y="582712"/>
                  <a:pt x="1602458" y="582712"/>
                </a:cubicBezTo>
                <a:close/>
                <a:moveTo>
                  <a:pt x="1408221" y="582712"/>
                </a:moveTo>
                <a:cubicBezTo>
                  <a:pt x="1435040" y="582712"/>
                  <a:pt x="1456780" y="604453"/>
                  <a:pt x="1456780" y="631272"/>
                </a:cubicBezTo>
                <a:cubicBezTo>
                  <a:pt x="1456780" y="658091"/>
                  <a:pt x="1435040" y="679832"/>
                  <a:pt x="1408221" y="679832"/>
                </a:cubicBezTo>
                <a:cubicBezTo>
                  <a:pt x="1381402" y="679832"/>
                  <a:pt x="1359661" y="658091"/>
                  <a:pt x="1359661" y="631272"/>
                </a:cubicBezTo>
                <a:cubicBezTo>
                  <a:pt x="1359661" y="604453"/>
                  <a:pt x="1381402" y="582712"/>
                  <a:pt x="1408221" y="582712"/>
                </a:cubicBezTo>
                <a:close/>
                <a:moveTo>
                  <a:pt x="1213983" y="582712"/>
                </a:moveTo>
                <a:cubicBezTo>
                  <a:pt x="1240802" y="582712"/>
                  <a:pt x="1262543" y="604453"/>
                  <a:pt x="1262543" y="631272"/>
                </a:cubicBezTo>
                <a:cubicBezTo>
                  <a:pt x="1262543" y="658091"/>
                  <a:pt x="1240802" y="679832"/>
                  <a:pt x="1213983" y="679832"/>
                </a:cubicBezTo>
                <a:cubicBezTo>
                  <a:pt x="1187165" y="679832"/>
                  <a:pt x="1165424" y="658091"/>
                  <a:pt x="1165424" y="631272"/>
                </a:cubicBezTo>
                <a:cubicBezTo>
                  <a:pt x="1165424" y="604453"/>
                  <a:pt x="1187165" y="582712"/>
                  <a:pt x="1213983" y="582712"/>
                </a:cubicBezTo>
                <a:close/>
                <a:moveTo>
                  <a:pt x="1019746" y="582712"/>
                </a:moveTo>
                <a:cubicBezTo>
                  <a:pt x="1046565" y="582712"/>
                  <a:pt x="1068306" y="604453"/>
                  <a:pt x="1068306" y="631272"/>
                </a:cubicBezTo>
                <a:cubicBezTo>
                  <a:pt x="1068306" y="658091"/>
                  <a:pt x="1046565" y="679832"/>
                  <a:pt x="1019746" y="679832"/>
                </a:cubicBezTo>
                <a:cubicBezTo>
                  <a:pt x="992927" y="679832"/>
                  <a:pt x="971186" y="658091"/>
                  <a:pt x="971186" y="631272"/>
                </a:cubicBezTo>
                <a:cubicBezTo>
                  <a:pt x="971186" y="604453"/>
                  <a:pt x="992927" y="582712"/>
                  <a:pt x="1019746" y="582712"/>
                </a:cubicBezTo>
                <a:close/>
                <a:moveTo>
                  <a:pt x="825509" y="582712"/>
                </a:moveTo>
                <a:cubicBezTo>
                  <a:pt x="852328" y="582712"/>
                  <a:pt x="874069" y="604453"/>
                  <a:pt x="874069" y="631272"/>
                </a:cubicBezTo>
                <a:cubicBezTo>
                  <a:pt x="874069" y="658091"/>
                  <a:pt x="852328" y="679832"/>
                  <a:pt x="825509" y="679832"/>
                </a:cubicBezTo>
                <a:cubicBezTo>
                  <a:pt x="798690" y="679832"/>
                  <a:pt x="776949" y="658091"/>
                  <a:pt x="776949" y="631272"/>
                </a:cubicBezTo>
                <a:cubicBezTo>
                  <a:pt x="776949" y="604453"/>
                  <a:pt x="798690" y="582712"/>
                  <a:pt x="825509" y="582712"/>
                </a:cubicBezTo>
                <a:close/>
                <a:moveTo>
                  <a:pt x="631272" y="582712"/>
                </a:moveTo>
                <a:cubicBezTo>
                  <a:pt x="658091" y="582712"/>
                  <a:pt x="679831" y="604453"/>
                  <a:pt x="679831" y="631272"/>
                </a:cubicBezTo>
                <a:cubicBezTo>
                  <a:pt x="679831" y="658091"/>
                  <a:pt x="658091" y="679832"/>
                  <a:pt x="631272" y="679832"/>
                </a:cubicBezTo>
                <a:cubicBezTo>
                  <a:pt x="604453" y="679832"/>
                  <a:pt x="582712" y="658091"/>
                  <a:pt x="582712" y="631272"/>
                </a:cubicBezTo>
                <a:cubicBezTo>
                  <a:pt x="582712" y="604453"/>
                  <a:pt x="604453" y="582712"/>
                  <a:pt x="631272" y="582712"/>
                </a:cubicBezTo>
                <a:close/>
                <a:moveTo>
                  <a:pt x="437034" y="582712"/>
                </a:moveTo>
                <a:cubicBezTo>
                  <a:pt x="463853" y="582712"/>
                  <a:pt x="485594" y="604453"/>
                  <a:pt x="485594" y="631272"/>
                </a:cubicBezTo>
                <a:cubicBezTo>
                  <a:pt x="485594" y="658091"/>
                  <a:pt x="463853" y="679832"/>
                  <a:pt x="437034" y="679832"/>
                </a:cubicBezTo>
                <a:cubicBezTo>
                  <a:pt x="410215" y="679832"/>
                  <a:pt x="388475" y="658091"/>
                  <a:pt x="388475" y="631272"/>
                </a:cubicBezTo>
                <a:cubicBezTo>
                  <a:pt x="388475" y="604453"/>
                  <a:pt x="410215" y="582712"/>
                  <a:pt x="437034" y="582712"/>
                </a:cubicBezTo>
                <a:close/>
                <a:moveTo>
                  <a:pt x="242797" y="582712"/>
                </a:moveTo>
                <a:cubicBezTo>
                  <a:pt x="269616" y="582712"/>
                  <a:pt x="291357" y="604453"/>
                  <a:pt x="291357" y="631272"/>
                </a:cubicBezTo>
                <a:cubicBezTo>
                  <a:pt x="291357" y="658091"/>
                  <a:pt x="269616" y="679832"/>
                  <a:pt x="242797" y="679832"/>
                </a:cubicBezTo>
                <a:cubicBezTo>
                  <a:pt x="215978" y="679832"/>
                  <a:pt x="194237" y="658091"/>
                  <a:pt x="194237" y="631272"/>
                </a:cubicBezTo>
                <a:cubicBezTo>
                  <a:pt x="194237" y="604453"/>
                  <a:pt x="215978" y="582712"/>
                  <a:pt x="242797" y="582712"/>
                </a:cubicBezTo>
                <a:close/>
                <a:moveTo>
                  <a:pt x="48560" y="582712"/>
                </a:moveTo>
                <a:cubicBezTo>
                  <a:pt x="75379" y="582712"/>
                  <a:pt x="97119" y="604453"/>
                  <a:pt x="97119" y="631272"/>
                </a:cubicBezTo>
                <a:cubicBezTo>
                  <a:pt x="97119" y="658091"/>
                  <a:pt x="75379" y="679832"/>
                  <a:pt x="48560" y="679832"/>
                </a:cubicBezTo>
                <a:cubicBezTo>
                  <a:pt x="21741" y="679832"/>
                  <a:pt x="0" y="658091"/>
                  <a:pt x="0" y="631272"/>
                </a:cubicBezTo>
                <a:cubicBezTo>
                  <a:pt x="0" y="604453"/>
                  <a:pt x="21741" y="582712"/>
                  <a:pt x="48560" y="582712"/>
                </a:cubicBezTo>
                <a:close/>
                <a:moveTo>
                  <a:pt x="1796695" y="388475"/>
                </a:moveTo>
                <a:cubicBezTo>
                  <a:pt x="1823514" y="388475"/>
                  <a:pt x="1845255" y="410216"/>
                  <a:pt x="1845255" y="437035"/>
                </a:cubicBezTo>
                <a:cubicBezTo>
                  <a:pt x="1845255" y="463853"/>
                  <a:pt x="1823514" y="485594"/>
                  <a:pt x="1796695" y="485594"/>
                </a:cubicBezTo>
                <a:cubicBezTo>
                  <a:pt x="1769876" y="485594"/>
                  <a:pt x="1748136" y="463853"/>
                  <a:pt x="1748136" y="437035"/>
                </a:cubicBezTo>
                <a:cubicBezTo>
                  <a:pt x="1748136" y="410216"/>
                  <a:pt x="1769876" y="388475"/>
                  <a:pt x="1796695" y="388475"/>
                </a:cubicBezTo>
                <a:close/>
                <a:moveTo>
                  <a:pt x="1602458" y="388475"/>
                </a:moveTo>
                <a:cubicBezTo>
                  <a:pt x="1629277" y="388475"/>
                  <a:pt x="1651018" y="410216"/>
                  <a:pt x="1651018" y="437035"/>
                </a:cubicBezTo>
                <a:cubicBezTo>
                  <a:pt x="1651018" y="463853"/>
                  <a:pt x="1629277" y="485594"/>
                  <a:pt x="1602458" y="485594"/>
                </a:cubicBezTo>
                <a:cubicBezTo>
                  <a:pt x="1575639" y="485594"/>
                  <a:pt x="1553898" y="463853"/>
                  <a:pt x="1553898" y="437035"/>
                </a:cubicBezTo>
                <a:cubicBezTo>
                  <a:pt x="1553898" y="410216"/>
                  <a:pt x="1575639" y="388475"/>
                  <a:pt x="1602458" y="388475"/>
                </a:cubicBezTo>
                <a:close/>
                <a:moveTo>
                  <a:pt x="1408221" y="388475"/>
                </a:moveTo>
                <a:cubicBezTo>
                  <a:pt x="1435040" y="388475"/>
                  <a:pt x="1456780" y="410216"/>
                  <a:pt x="1456780" y="437035"/>
                </a:cubicBezTo>
                <a:cubicBezTo>
                  <a:pt x="1456780" y="463853"/>
                  <a:pt x="1435040" y="485594"/>
                  <a:pt x="1408221" y="485594"/>
                </a:cubicBezTo>
                <a:cubicBezTo>
                  <a:pt x="1381402" y="485594"/>
                  <a:pt x="1359661" y="463853"/>
                  <a:pt x="1359661" y="437035"/>
                </a:cubicBezTo>
                <a:cubicBezTo>
                  <a:pt x="1359661" y="410216"/>
                  <a:pt x="1381402" y="388475"/>
                  <a:pt x="1408221" y="388475"/>
                </a:cubicBezTo>
                <a:close/>
                <a:moveTo>
                  <a:pt x="1213983" y="388475"/>
                </a:moveTo>
                <a:cubicBezTo>
                  <a:pt x="1240802" y="388475"/>
                  <a:pt x="1262543" y="410216"/>
                  <a:pt x="1262543" y="437035"/>
                </a:cubicBezTo>
                <a:cubicBezTo>
                  <a:pt x="1262543" y="463853"/>
                  <a:pt x="1240802" y="485594"/>
                  <a:pt x="1213983" y="485594"/>
                </a:cubicBezTo>
                <a:cubicBezTo>
                  <a:pt x="1187165" y="485594"/>
                  <a:pt x="1165424" y="463853"/>
                  <a:pt x="1165424" y="437035"/>
                </a:cubicBezTo>
                <a:cubicBezTo>
                  <a:pt x="1165424" y="410216"/>
                  <a:pt x="1187165" y="388475"/>
                  <a:pt x="1213983" y="388475"/>
                </a:cubicBezTo>
                <a:close/>
                <a:moveTo>
                  <a:pt x="1019746" y="388475"/>
                </a:moveTo>
                <a:cubicBezTo>
                  <a:pt x="1046565" y="388475"/>
                  <a:pt x="1068306" y="410216"/>
                  <a:pt x="1068306" y="437035"/>
                </a:cubicBezTo>
                <a:cubicBezTo>
                  <a:pt x="1068306" y="463853"/>
                  <a:pt x="1046565" y="485594"/>
                  <a:pt x="1019746" y="485594"/>
                </a:cubicBezTo>
                <a:cubicBezTo>
                  <a:pt x="992927" y="485594"/>
                  <a:pt x="971186" y="463853"/>
                  <a:pt x="971186" y="437035"/>
                </a:cubicBezTo>
                <a:cubicBezTo>
                  <a:pt x="971186" y="410216"/>
                  <a:pt x="992927" y="388475"/>
                  <a:pt x="1019746" y="388475"/>
                </a:cubicBezTo>
                <a:close/>
                <a:moveTo>
                  <a:pt x="825509" y="388475"/>
                </a:moveTo>
                <a:cubicBezTo>
                  <a:pt x="852328" y="388475"/>
                  <a:pt x="874069" y="410216"/>
                  <a:pt x="874069" y="437035"/>
                </a:cubicBezTo>
                <a:cubicBezTo>
                  <a:pt x="874069" y="463853"/>
                  <a:pt x="852328" y="485594"/>
                  <a:pt x="825509" y="485594"/>
                </a:cubicBezTo>
                <a:cubicBezTo>
                  <a:pt x="798690" y="485594"/>
                  <a:pt x="776949" y="463853"/>
                  <a:pt x="776949" y="437035"/>
                </a:cubicBezTo>
                <a:cubicBezTo>
                  <a:pt x="776949" y="410216"/>
                  <a:pt x="798690" y="388475"/>
                  <a:pt x="825509" y="388475"/>
                </a:cubicBezTo>
                <a:close/>
                <a:moveTo>
                  <a:pt x="631272" y="388475"/>
                </a:moveTo>
                <a:cubicBezTo>
                  <a:pt x="658091" y="388475"/>
                  <a:pt x="679831" y="410216"/>
                  <a:pt x="679831" y="437035"/>
                </a:cubicBezTo>
                <a:cubicBezTo>
                  <a:pt x="679831" y="463853"/>
                  <a:pt x="658091" y="485594"/>
                  <a:pt x="631272" y="485594"/>
                </a:cubicBezTo>
                <a:cubicBezTo>
                  <a:pt x="604453" y="485594"/>
                  <a:pt x="582712" y="463853"/>
                  <a:pt x="582712" y="437035"/>
                </a:cubicBezTo>
                <a:cubicBezTo>
                  <a:pt x="582712" y="410216"/>
                  <a:pt x="604453" y="388475"/>
                  <a:pt x="631272" y="388475"/>
                </a:cubicBezTo>
                <a:close/>
                <a:moveTo>
                  <a:pt x="437034" y="388475"/>
                </a:moveTo>
                <a:cubicBezTo>
                  <a:pt x="463853" y="388475"/>
                  <a:pt x="485594" y="410216"/>
                  <a:pt x="485594" y="437035"/>
                </a:cubicBezTo>
                <a:cubicBezTo>
                  <a:pt x="485594" y="463853"/>
                  <a:pt x="463853" y="485594"/>
                  <a:pt x="437034" y="485594"/>
                </a:cubicBezTo>
                <a:cubicBezTo>
                  <a:pt x="410215" y="485594"/>
                  <a:pt x="388475" y="463853"/>
                  <a:pt x="388475" y="437035"/>
                </a:cubicBezTo>
                <a:cubicBezTo>
                  <a:pt x="388475" y="410216"/>
                  <a:pt x="410215" y="388475"/>
                  <a:pt x="437034" y="388475"/>
                </a:cubicBezTo>
                <a:close/>
                <a:moveTo>
                  <a:pt x="242797" y="388475"/>
                </a:moveTo>
                <a:cubicBezTo>
                  <a:pt x="269616" y="388475"/>
                  <a:pt x="291357" y="410216"/>
                  <a:pt x="291357" y="437035"/>
                </a:cubicBezTo>
                <a:cubicBezTo>
                  <a:pt x="291357" y="463853"/>
                  <a:pt x="269616" y="485594"/>
                  <a:pt x="242797" y="485594"/>
                </a:cubicBezTo>
                <a:cubicBezTo>
                  <a:pt x="215978" y="485594"/>
                  <a:pt x="194237" y="463853"/>
                  <a:pt x="194237" y="437035"/>
                </a:cubicBezTo>
                <a:cubicBezTo>
                  <a:pt x="194237" y="410216"/>
                  <a:pt x="215978" y="388475"/>
                  <a:pt x="242797" y="388475"/>
                </a:cubicBezTo>
                <a:close/>
                <a:moveTo>
                  <a:pt x="48560" y="388475"/>
                </a:moveTo>
                <a:cubicBezTo>
                  <a:pt x="75379" y="388475"/>
                  <a:pt x="97119" y="410216"/>
                  <a:pt x="97119" y="437035"/>
                </a:cubicBezTo>
                <a:cubicBezTo>
                  <a:pt x="97119" y="463853"/>
                  <a:pt x="75379" y="485594"/>
                  <a:pt x="48560" y="485594"/>
                </a:cubicBezTo>
                <a:cubicBezTo>
                  <a:pt x="21741" y="485594"/>
                  <a:pt x="0" y="463853"/>
                  <a:pt x="0" y="437035"/>
                </a:cubicBezTo>
                <a:cubicBezTo>
                  <a:pt x="0" y="410216"/>
                  <a:pt x="21741" y="388475"/>
                  <a:pt x="48560" y="388475"/>
                </a:cubicBezTo>
                <a:close/>
                <a:moveTo>
                  <a:pt x="1796695" y="194238"/>
                </a:moveTo>
                <a:cubicBezTo>
                  <a:pt x="1823514" y="194238"/>
                  <a:pt x="1845255" y="215978"/>
                  <a:pt x="1845255" y="242797"/>
                </a:cubicBezTo>
                <a:cubicBezTo>
                  <a:pt x="1845255" y="269616"/>
                  <a:pt x="1823514" y="291357"/>
                  <a:pt x="1796695" y="291357"/>
                </a:cubicBezTo>
                <a:cubicBezTo>
                  <a:pt x="1769876" y="291357"/>
                  <a:pt x="1748136" y="269616"/>
                  <a:pt x="1748136" y="242797"/>
                </a:cubicBezTo>
                <a:cubicBezTo>
                  <a:pt x="1748136" y="215978"/>
                  <a:pt x="1769876" y="194238"/>
                  <a:pt x="1796695" y="194238"/>
                </a:cubicBezTo>
                <a:close/>
                <a:moveTo>
                  <a:pt x="1602458" y="194238"/>
                </a:moveTo>
                <a:cubicBezTo>
                  <a:pt x="1629277" y="194238"/>
                  <a:pt x="1651018" y="215978"/>
                  <a:pt x="1651018" y="242797"/>
                </a:cubicBezTo>
                <a:cubicBezTo>
                  <a:pt x="1651018" y="269616"/>
                  <a:pt x="1629277" y="291357"/>
                  <a:pt x="1602458" y="291357"/>
                </a:cubicBezTo>
                <a:cubicBezTo>
                  <a:pt x="1575639" y="291357"/>
                  <a:pt x="1553898" y="269616"/>
                  <a:pt x="1553898" y="242797"/>
                </a:cubicBezTo>
                <a:cubicBezTo>
                  <a:pt x="1553898" y="215978"/>
                  <a:pt x="1575639" y="194238"/>
                  <a:pt x="1602458" y="194238"/>
                </a:cubicBezTo>
                <a:close/>
                <a:moveTo>
                  <a:pt x="1408221" y="194238"/>
                </a:moveTo>
                <a:cubicBezTo>
                  <a:pt x="1435040" y="194238"/>
                  <a:pt x="1456780" y="215978"/>
                  <a:pt x="1456780" y="242797"/>
                </a:cubicBezTo>
                <a:cubicBezTo>
                  <a:pt x="1456780" y="269616"/>
                  <a:pt x="1435040" y="291357"/>
                  <a:pt x="1408221" y="291357"/>
                </a:cubicBezTo>
                <a:cubicBezTo>
                  <a:pt x="1381402" y="291357"/>
                  <a:pt x="1359661" y="269616"/>
                  <a:pt x="1359661" y="242797"/>
                </a:cubicBezTo>
                <a:cubicBezTo>
                  <a:pt x="1359661" y="215978"/>
                  <a:pt x="1381402" y="194238"/>
                  <a:pt x="1408221" y="194238"/>
                </a:cubicBezTo>
                <a:close/>
                <a:moveTo>
                  <a:pt x="1213983" y="194238"/>
                </a:moveTo>
                <a:cubicBezTo>
                  <a:pt x="1240802" y="194238"/>
                  <a:pt x="1262543" y="215978"/>
                  <a:pt x="1262543" y="242797"/>
                </a:cubicBezTo>
                <a:cubicBezTo>
                  <a:pt x="1262543" y="269616"/>
                  <a:pt x="1240802" y="291357"/>
                  <a:pt x="1213983" y="291357"/>
                </a:cubicBezTo>
                <a:cubicBezTo>
                  <a:pt x="1187165" y="291357"/>
                  <a:pt x="1165424" y="269616"/>
                  <a:pt x="1165424" y="242797"/>
                </a:cubicBezTo>
                <a:cubicBezTo>
                  <a:pt x="1165424" y="215978"/>
                  <a:pt x="1187165" y="194238"/>
                  <a:pt x="1213983" y="194238"/>
                </a:cubicBezTo>
                <a:close/>
                <a:moveTo>
                  <a:pt x="1019746" y="194238"/>
                </a:moveTo>
                <a:cubicBezTo>
                  <a:pt x="1046565" y="194238"/>
                  <a:pt x="1068306" y="215978"/>
                  <a:pt x="1068306" y="242797"/>
                </a:cubicBezTo>
                <a:cubicBezTo>
                  <a:pt x="1068306" y="269616"/>
                  <a:pt x="1046565" y="291357"/>
                  <a:pt x="1019746" y="291357"/>
                </a:cubicBezTo>
                <a:cubicBezTo>
                  <a:pt x="992927" y="291357"/>
                  <a:pt x="971186" y="269616"/>
                  <a:pt x="971186" y="242797"/>
                </a:cubicBezTo>
                <a:cubicBezTo>
                  <a:pt x="971186" y="215978"/>
                  <a:pt x="992927" y="194238"/>
                  <a:pt x="1019746" y="194238"/>
                </a:cubicBezTo>
                <a:close/>
                <a:moveTo>
                  <a:pt x="825509" y="194238"/>
                </a:moveTo>
                <a:cubicBezTo>
                  <a:pt x="852328" y="194238"/>
                  <a:pt x="874069" y="215978"/>
                  <a:pt x="874069" y="242797"/>
                </a:cubicBezTo>
                <a:cubicBezTo>
                  <a:pt x="874069" y="269616"/>
                  <a:pt x="852328" y="291357"/>
                  <a:pt x="825509" y="291357"/>
                </a:cubicBezTo>
                <a:cubicBezTo>
                  <a:pt x="798690" y="291357"/>
                  <a:pt x="776949" y="269616"/>
                  <a:pt x="776949" y="242797"/>
                </a:cubicBezTo>
                <a:cubicBezTo>
                  <a:pt x="776949" y="215978"/>
                  <a:pt x="798690" y="194238"/>
                  <a:pt x="825509" y="194238"/>
                </a:cubicBezTo>
                <a:close/>
                <a:moveTo>
                  <a:pt x="631272" y="194238"/>
                </a:moveTo>
                <a:cubicBezTo>
                  <a:pt x="658091" y="194238"/>
                  <a:pt x="679831" y="215978"/>
                  <a:pt x="679831" y="242797"/>
                </a:cubicBezTo>
                <a:cubicBezTo>
                  <a:pt x="679831" y="269616"/>
                  <a:pt x="658091" y="291357"/>
                  <a:pt x="631272" y="291357"/>
                </a:cubicBezTo>
                <a:cubicBezTo>
                  <a:pt x="604453" y="291357"/>
                  <a:pt x="582712" y="269616"/>
                  <a:pt x="582712" y="242797"/>
                </a:cubicBezTo>
                <a:cubicBezTo>
                  <a:pt x="582712" y="215978"/>
                  <a:pt x="604453" y="194238"/>
                  <a:pt x="631272" y="194238"/>
                </a:cubicBezTo>
                <a:close/>
                <a:moveTo>
                  <a:pt x="437034" y="194238"/>
                </a:moveTo>
                <a:cubicBezTo>
                  <a:pt x="463853" y="194238"/>
                  <a:pt x="485594" y="215978"/>
                  <a:pt x="485594" y="242797"/>
                </a:cubicBezTo>
                <a:cubicBezTo>
                  <a:pt x="485594" y="269616"/>
                  <a:pt x="463853" y="291357"/>
                  <a:pt x="437034" y="291357"/>
                </a:cubicBezTo>
                <a:cubicBezTo>
                  <a:pt x="410215" y="291357"/>
                  <a:pt x="388475" y="269616"/>
                  <a:pt x="388475" y="242797"/>
                </a:cubicBezTo>
                <a:cubicBezTo>
                  <a:pt x="388475" y="215978"/>
                  <a:pt x="410215" y="194238"/>
                  <a:pt x="437034" y="194238"/>
                </a:cubicBezTo>
                <a:close/>
                <a:moveTo>
                  <a:pt x="242797" y="194238"/>
                </a:moveTo>
                <a:cubicBezTo>
                  <a:pt x="269616" y="194238"/>
                  <a:pt x="291357" y="215978"/>
                  <a:pt x="291357" y="242797"/>
                </a:cubicBezTo>
                <a:cubicBezTo>
                  <a:pt x="291357" y="269616"/>
                  <a:pt x="269616" y="291357"/>
                  <a:pt x="242797" y="291357"/>
                </a:cubicBezTo>
                <a:cubicBezTo>
                  <a:pt x="215978" y="291357"/>
                  <a:pt x="194237" y="269616"/>
                  <a:pt x="194237" y="242797"/>
                </a:cubicBezTo>
                <a:cubicBezTo>
                  <a:pt x="194237" y="215978"/>
                  <a:pt x="215978" y="194238"/>
                  <a:pt x="242797" y="194238"/>
                </a:cubicBezTo>
                <a:close/>
                <a:moveTo>
                  <a:pt x="48560" y="194238"/>
                </a:moveTo>
                <a:cubicBezTo>
                  <a:pt x="75379" y="194238"/>
                  <a:pt x="97119" y="215978"/>
                  <a:pt x="97119" y="242797"/>
                </a:cubicBezTo>
                <a:cubicBezTo>
                  <a:pt x="97119" y="269616"/>
                  <a:pt x="75379" y="291357"/>
                  <a:pt x="48560" y="291357"/>
                </a:cubicBezTo>
                <a:cubicBezTo>
                  <a:pt x="21741" y="291357"/>
                  <a:pt x="0" y="269616"/>
                  <a:pt x="0" y="242797"/>
                </a:cubicBezTo>
                <a:cubicBezTo>
                  <a:pt x="0" y="215978"/>
                  <a:pt x="21741" y="194238"/>
                  <a:pt x="48560" y="194238"/>
                </a:cubicBezTo>
                <a:close/>
                <a:moveTo>
                  <a:pt x="1796695" y="0"/>
                </a:moveTo>
                <a:cubicBezTo>
                  <a:pt x="1823514" y="0"/>
                  <a:pt x="1845255" y="21741"/>
                  <a:pt x="1845255" y="48560"/>
                </a:cubicBezTo>
                <a:cubicBezTo>
                  <a:pt x="1845255" y="75379"/>
                  <a:pt x="1823514" y="97120"/>
                  <a:pt x="1796695" y="97120"/>
                </a:cubicBezTo>
                <a:cubicBezTo>
                  <a:pt x="1769876" y="97120"/>
                  <a:pt x="1748136" y="75379"/>
                  <a:pt x="1748136" y="48560"/>
                </a:cubicBezTo>
                <a:cubicBezTo>
                  <a:pt x="1748136" y="21741"/>
                  <a:pt x="1769876" y="0"/>
                  <a:pt x="1796695" y="0"/>
                </a:cubicBezTo>
                <a:close/>
                <a:moveTo>
                  <a:pt x="1602458" y="0"/>
                </a:moveTo>
                <a:cubicBezTo>
                  <a:pt x="1629277" y="0"/>
                  <a:pt x="1651018" y="21741"/>
                  <a:pt x="1651018" y="48560"/>
                </a:cubicBezTo>
                <a:cubicBezTo>
                  <a:pt x="1651018" y="75379"/>
                  <a:pt x="1629277" y="97120"/>
                  <a:pt x="1602458" y="97120"/>
                </a:cubicBezTo>
                <a:cubicBezTo>
                  <a:pt x="1575639" y="97120"/>
                  <a:pt x="1553898" y="75379"/>
                  <a:pt x="1553898" y="48560"/>
                </a:cubicBezTo>
                <a:cubicBezTo>
                  <a:pt x="1553898" y="21741"/>
                  <a:pt x="1575639" y="0"/>
                  <a:pt x="1602458" y="0"/>
                </a:cubicBezTo>
                <a:close/>
                <a:moveTo>
                  <a:pt x="1408221" y="0"/>
                </a:moveTo>
                <a:cubicBezTo>
                  <a:pt x="1435040" y="0"/>
                  <a:pt x="1456780" y="21741"/>
                  <a:pt x="1456780" y="48560"/>
                </a:cubicBezTo>
                <a:cubicBezTo>
                  <a:pt x="1456780" y="75379"/>
                  <a:pt x="1435040" y="97120"/>
                  <a:pt x="1408221" y="97120"/>
                </a:cubicBezTo>
                <a:cubicBezTo>
                  <a:pt x="1381402" y="97120"/>
                  <a:pt x="1359661" y="75379"/>
                  <a:pt x="1359661" y="48560"/>
                </a:cubicBezTo>
                <a:cubicBezTo>
                  <a:pt x="1359661" y="21741"/>
                  <a:pt x="1381402" y="0"/>
                  <a:pt x="1408221" y="0"/>
                </a:cubicBezTo>
                <a:close/>
                <a:moveTo>
                  <a:pt x="1213983" y="0"/>
                </a:moveTo>
                <a:cubicBezTo>
                  <a:pt x="1240802" y="0"/>
                  <a:pt x="1262543" y="21741"/>
                  <a:pt x="1262543" y="48560"/>
                </a:cubicBezTo>
                <a:cubicBezTo>
                  <a:pt x="1262543" y="75379"/>
                  <a:pt x="1240802" y="97120"/>
                  <a:pt x="1213983" y="97120"/>
                </a:cubicBezTo>
                <a:cubicBezTo>
                  <a:pt x="1187165" y="97120"/>
                  <a:pt x="1165424" y="75379"/>
                  <a:pt x="1165424" y="48560"/>
                </a:cubicBezTo>
                <a:cubicBezTo>
                  <a:pt x="1165424" y="21741"/>
                  <a:pt x="1187165" y="0"/>
                  <a:pt x="1213983" y="0"/>
                </a:cubicBezTo>
                <a:close/>
                <a:moveTo>
                  <a:pt x="1019746" y="0"/>
                </a:moveTo>
                <a:cubicBezTo>
                  <a:pt x="1046565" y="0"/>
                  <a:pt x="1068306" y="21741"/>
                  <a:pt x="1068306" y="48560"/>
                </a:cubicBezTo>
                <a:cubicBezTo>
                  <a:pt x="1068306" y="75379"/>
                  <a:pt x="1046565" y="97120"/>
                  <a:pt x="1019746" y="97120"/>
                </a:cubicBezTo>
                <a:cubicBezTo>
                  <a:pt x="992927" y="97120"/>
                  <a:pt x="971186" y="75379"/>
                  <a:pt x="971186" y="48560"/>
                </a:cubicBezTo>
                <a:cubicBezTo>
                  <a:pt x="971186" y="21741"/>
                  <a:pt x="992927" y="0"/>
                  <a:pt x="1019746" y="0"/>
                </a:cubicBezTo>
                <a:close/>
                <a:moveTo>
                  <a:pt x="825509" y="0"/>
                </a:moveTo>
                <a:cubicBezTo>
                  <a:pt x="852328" y="0"/>
                  <a:pt x="874069" y="21741"/>
                  <a:pt x="874069" y="48560"/>
                </a:cubicBezTo>
                <a:cubicBezTo>
                  <a:pt x="874069" y="75379"/>
                  <a:pt x="852328" y="97120"/>
                  <a:pt x="825509" y="97120"/>
                </a:cubicBezTo>
                <a:cubicBezTo>
                  <a:pt x="798690" y="97120"/>
                  <a:pt x="776949" y="75379"/>
                  <a:pt x="776949" y="48560"/>
                </a:cubicBezTo>
                <a:cubicBezTo>
                  <a:pt x="776949" y="21741"/>
                  <a:pt x="798690" y="0"/>
                  <a:pt x="825509" y="0"/>
                </a:cubicBezTo>
                <a:close/>
                <a:moveTo>
                  <a:pt x="631272" y="0"/>
                </a:moveTo>
                <a:cubicBezTo>
                  <a:pt x="658091" y="0"/>
                  <a:pt x="679831" y="21741"/>
                  <a:pt x="679831" y="48560"/>
                </a:cubicBezTo>
                <a:cubicBezTo>
                  <a:pt x="679831" y="75379"/>
                  <a:pt x="658091" y="97120"/>
                  <a:pt x="631272" y="97120"/>
                </a:cubicBezTo>
                <a:cubicBezTo>
                  <a:pt x="604453" y="97120"/>
                  <a:pt x="582712" y="75379"/>
                  <a:pt x="582712" y="48560"/>
                </a:cubicBezTo>
                <a:cubicBezTo>
                  <a:pt x="582712" y="21741"/>
                  <a:pt x="604453" y="0"/>
                  <a:pt x="631272" y="0"/>
                </a:cubicBezTo>
                <a:close/>
                <a:moveTo>
                  <a:pt x="437034" y="0"/>
                </a:moveTo>
                <a:cubicBezTo>
                  <a:pt x="463853" y="0"/>
                  <a:pt x="485594" y="21741"/>
                  <a:pt x="485594" y="48560"/>
                </a:cubicBezTo>
                <a:cubicBezTo>
                  <a:pt x="485594" y="75379"/>
                  <a:pt x="463853" y="97120"/>
                  <a:pt x="437034" y="97120"/>
                </a:cubicBezTo>
                <a:cubicBezTo>
                  <a:pt x="410215" y="97120"/>
                  <a:pt x="388475" y="75379"/>
                  <a:pt x="388475" y="48560"/>
                </a:cubicBezTo>
                <a:cubicBezTo>
                  <a:pt x="388475" y="21741"/>
                  <a:pt x="410215" y="0"/>
                  <a:pt x="437034" y="0"/>
                </a:cubicBezTo>
                <a:close/>
                <a:moveTo>
                  <a:pt x="242797" y="0"/>
                </a:moveTo>
                <a:cubicBezTo>
                  <a:pt x="269616" y="0"/>
                  <a:pt x="291357" y="21741"/>
                  <a:pt x="291357" y="48560"/>
                </a:cubicBezTo>
                <a:cubicBezTo>
                  <a:pt x="291357" y="75379"/>
                  <a:pt x="269616" y="97120"/>
                  <a:pt x="242797" y="97120"/>
                </a:cubicBezTo>
                <a:cubicBezTo>
                  <a:pt x="215978" y="97120"/>
                  <a:pt x="194237" y="75379"/>
                  <a:pt x="194237" y="48560"/>
                </a:cubicBezTo>
                <a:cubicBezTo>
                  <a:pt x="194237" y="21741"/>
                  <a:pt x="215978" y="0"/>
                  <a:pt x="242797" y="0"/>
                </a:cubicBezTo>
                <a:close/>
                <a:moveTo>
                  <a:pt x="48560" y="0"/>
                </a:moveTo>
                <a:cubicBezTo>
                  <a:pt x="75379" y="0"/>
                  <a:pt x="97119" y="21741"/>
                  <a:pt x="97119" y="48560"/>
                </a:cubicBezTo>
                <a:cubicBezTo>
                  <a:pt x="97119" y="75379"/>
                  <a:pt x="75379" y="97120"/>
                  <a:pt x="48560" y="97120"/>
                </a:cubicBezTo>
                <a:cubicBezTo>
                  <a:pt x="21741" y="97120"/>
                  <a:pt x="0" y="75379"/>
                  <a:pt x="0" y="48560"/>
                </a:cubicBezTo>
                <a:cubicBezTo>
                  <a:pt x="0" y="21741"/>
                  <a:pt x="21741" y="0"/>
                  <a:pt x="4856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chemeClr val="accent1">
                  <a:alpha val="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138123A-8F50-8C4D-A22D-92D07EAB149C}"/>
              </a:ext>
            </a:extLst>
          </p:cNvPr>
          <p:cNvSpPr/>
          <p:nvPr userDrawn="1"/>
        </p:nvSpPr>
        <p:spPr>
          <a:xfrm flipV="1">
            <a:off x="11645285" y="6473194"/>
            <a:ext cx="203199" cy="203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C7184B8-8D6D-B34D-9A23-34A17EF4728D}"/>
              </a:ext>
            </a:extLst>
          </p:cNvPr>
          <p:cNvSpPr txBox="1"/>
          <p:nvPr userDrawn="1"/>
        </p:nvSpPr>
        <p:spPr>
          <a:xfrm>
            <a:off x="11580403" y="6459740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27F0D3D-B955-42F4-8740-8DDE262D89C6}" type="slidenum">
              <a:rPr lang="zh-CN" altLang="en-US" sz="900" smtClean="0">
                <a:solidFill>
                  <a:schemeClr val="bg1"/>
                </a:solidFill>
                <a:latin typeface="+mn-ea"/>
                <a:ea typeface="+mn-ea"/>
              </a:rPr>
              <a:t>‹#›</a:t>
            </a:fld>
            <a:endParaRPr lang="zh-CN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Google Shape;397;p66" descr="徽标&#10;&#10;描述已自动生成">
            <a:extLst>
              <a:ext uri="{FF2B5EF4-FFF2-40B4-BE49-F238E27FC236}">
                <a16:creationId xmlns:a16="http://schemas.microsoft.com/office/drawing/2014/main" id="{60DB2579-46F3-2640-A611-DCAD4F07C0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448035" y="220259"/>
            <a:ext cx="1518053" cy="20638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405;p1">
            <a:extLst>
              <a:ext uri="{FF2B5EF4-FFF2-40B4-BE49-F238E27FC236}">
                <a16:creationId xmlns:a16="http://schemas.microsoft.com/office/drawing/2014/main" id="{FF9DD9A3-17A2-F546-BEA3-C4A71B847262}"/>
              </a:ext>
            </a:extLst>
          </p:cNvPr>
          <p:cNvSpPr txBox="1"/>
          <p:nvPr userDrawn="1"/>
        </p:nvSpPr>
        <p:spPr>
          <a:xfrm>
            <a:off x="0" y="6651171"/>
            <a:ext cx="252548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Font typeface="Calibri"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AEABAB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 not distribute or copy without permission.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407;p1">
            <a:extLst>
              <a:ext uri="{FF2B5EF4-FFF2-40B4-BE49-F238E27FC236}">
                <a16:creationId xmlns:a16="http://schemas.microsoft.com/office/drawing/2014/main" id="{3BBC1E64-C43F-AB4C-9AB4-F5A1DF71EC35}"/>
              </a:ext>
            </a:extLst>
          </p:cNvPr>
          <p:cNvSpPr txBox="1"/>
          <p:nvPr userDrawn="1"/>
        </p:nvSpPr>
        <p:spPr>
          <a:xfrm>
            <a:off x="0" y="6427112"/>
            <a:ext cx="130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EABAB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8" name="图形 477">
            <a:extLst>
              <a:ext uri="{FF2B5EF4-FFF2-40B4-BE49-F238E27FC236}">
                <a16:creationId xmlns:a16="http://schemas.microsoft.com/office/drawing/2014/main" id="{1BF24CC3-E6F8-5C45-A39E-6736BE5D8478}"/>
              </a:ext>
            </a:extLst>
          </p:cNvPr>
          <p:cNvGrpSpPr/>
          <p:nvPr userDrawn="1"/>
        </p:nvGrpSpPr>
        <p:grpSpPr>
          <a:xfrm flipH="1">
            <a:off x="3117750" y="187728"/>
            <a:ext cx="6096000" cy="5689985"/>
            <a:chOff x="3132380" y="-3676530"/>
            <a:chExt cx="5322866" cy="4993924"/>
          </a:xfrm>
          <a:gradFill flip="none" rotWithShape="1">
            <a:gsLst>
              <a:gs pos="80000">
                <a:schemeClr val="accent1">
                  <a:alpha val="0"/>
                </a:schemeClr>
              </a:gs>
              <a:gs pos="0">
                <a:schemeClr val="accent1">
                  <a:alpha val="0"/>
                </a:schemeClr>
              </a:gs>
              <a:gs pos="39000">
                <a:schemeClr val="accent1">
                  <a:alpha val="7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79" name="任意多边形: 形状 59">
              <a:extLst>
                <a:ext uri="{FF2B5EF4-FFF2-40B4-BE49-F238E27FC236}">
                  <a16:creationId xmlns:a16="http://schemas.microsoft.com/office/drawing/2014/main" id="{74434460-FDB0-1C40-BDFC-BEA03431A921}"/>
                </a:ext>
              </a:extLst>
            </p:cNvPr>
            <p:cNvSpPr/>
            <p:nvPr/>
          </p:nvSpPr>
          <p:spPr>
            <a:xfrm>
              <a:off x="3132380" y="-1124695"/>
              <a:ext cx="2960470" cy="672834"/>
            </a:xfrm>
            <a:custGeom>
              <a:avLst/>
              <a:gdLst>
                <a:gd name="connsiteX0" fmla="*/ 2945070 w 2960470"/>
                <a:gd name="connsiteY0" fmla="*/ 632763 h 672834"/>
                <a:gd name="connsiteX1" fmla="*/ 2919054 w 2960470"/>
                <a:gd name="connsiteY1" fmla="*/ 654892 h 672834"/>
                <a:gd name="connsiteX2" fmla="*/ 2872553 w 2960470"/>
                <a:gd name="connsiteY2" fmla="*/ 654892 h 672834"/>
                <a:gd name="connsiteX3" fmla="*/ 2818129 w 2960470"/>
                <a:gd name="connsiteY3" fmla="*/ 600467 h 672834"/>
                <a:gd name="connsiteX4" fmla="*/ 2657247 w 2960470"/>
                <a:gd name="connsiteY4" fmla="*/ 600467 h 672834"/>
                <a:gd name="connsiteX5" fmla="*/ 2564545 w 2960470"/>
                <a:gd name="connsiteY5" fmla="*/ 507766 h 672834"/>
                <a:gd name="connsiteX6" fmla="*/ 2510120 w 2960470"/>
                <a:gd name="connsiteY6" fmla="*/ 507766 h 672834"/>
                <a:gd name="connsiteX7" fmla="*/ 2379142 w 2960470"/>
                <a:gd name="connsiteY7" fmla="*/ 376787 h 672834"/>
                <a:gd name="connsiteX8" fmla="*/ 2379142 w 2960470"/>
                <a:gd name="connsiteY8" fmla="*/ 334623 h 672834"/>
                <a:gd name="connsiteX9" fmla="*/ 2326063 w 2960470"/>
                <a:gd name="connsiteY9" fmla="*/ 281544 h 672834"/>
                <a:gd name="connsiteX10" fmla="*/ 2078310 w 2960470"/>
                <a:gd name="connsiteY10" fmla="*/ 281544 h 672834"/>
                <a:gd name="connsiteX11" fmla="*/ 1992337 w 2960470"/>
                <a:gd name="connsiteY11" fmla="*/ 195570 h 672834"/>
                <a:gd name="connsiteX12" fmla="*/ 1940005 w 2960470"/>
                <a:gd name="connsiteY12" fmla="*/ 195570 h 672834"/>
                <a:gd name="connsiteX13" fmla="*/ 1846556 w 2960470"/>
                <a:gd name="connsiteY13" fmla="*/ 102121 h 672834"/>
                <a:gd name="connsiteX14" fmla="*/ 1846556 w 2960470"/>
                <a:gd name="connsiteY14" fmla="*/ 37380 h 672834"/>
                <a:gd name="connsiteX15" fmla="*/ 1809176 w 2960470"/>
                <a:gd name="connsiteY15" fmla="*/ 0 h 672834"/>
                <a:gd name="connsiteX16" fmla="*/ 825792 w 2960470"/>
                <a:gd name="connsiteY16" fmla="*/ 0 h 672834"/>
                <a:gd name="connsiteX17" fmla="*/ 792001 w 2960470"/>
                <a:gd name="connsiteY17" fmla="*/ 33642 h 672834"/>
                <a:gd name="connsiteX18" fmla="*/ 564134 w 2960470"/>
                <a:gd name="connsiteY18" fmla="*/ 33642 h 672834"/>
                <a:gd name="connsiteX19" fmla="*/ 530492 w 2960470"/>
                <a:gd name="connsiteY19" fmla="*/ 0 h 672834"/>
                <a:gd name="connsiteX20" fmla="*/ 0 w 2960470"/>
                <a:gd name="connsiteY20" fmla="*/ 0 h 672834"/>
                <a:gd name="connsiteX21" fmla="*/ 0 w 2960470"/>
                <a:gd name="connsiteY21" fmla="*/ 7476 h 672834"/>
                <a:gd name="connsiteX22" fmla="*/ 527353 w 2960470"/>
                <a:gd name="connsiteY22" fmla="*/ 7476 h 672834"/>
                <a:gd name="connsiteX23" fmla="*/ 560994 w 2960470"/>
                <a:gd name="connsiteY23" fmla="*/ 41267 h 672834"/>
                <a:gd name="connsiteX24" fmla="*/ 795141 w 2960470"/>
                <a:gd name="connsiteY24" fmla="*/ 41267 h 672834"/>
                <a:gd name="connsiteX25" fmla="*/ 828782 w 2960470"/>
                <a:gd name="connsiteY25" fmla="*/ 7476 h 672834"/>
                <a:gd name="connsiteX26" fmla="*/ 1805887 w 2960470"/>
                <a:gd name="connsiteY26" fmla="*/ 7476 h 672834"/>
                <a:gd name="connsiteX27" fmla="*/ 1838931 w 2960470"/>
                <a:gd name="connsiteY27" fmla="*/ 40520 h 672834"/>
                <a:gd name="connsiteX28" fmla="*/ 1838931 w 2960470"/>
                <a:gd name="connsiteY28" fmla="*/ 105261 h 672834"/>
                <a:gd name="connsiteX29" fmla="*/ 1936716 w 2960470"/>
                <a:gd name="connsiteY29" fmla="*/ 203046 h 672834"/>
                <a:gd name="connsiteX30" fmla="*/ 1989047 w 2960470"/>
                <a:gd name="connsiteY30" fmla="*/ 203046 h 672834"/>
                <a:gd name="connsiteX31" fmla="*/ 2075021 w 2960470"/>
                <a:gd name="connsiteY31" fmla="*/ 289020 h 672834"/>
                <a:gd name="connsiteX32" fmla="*/ 2322773 w 2960470"/>
                <a:gd name="connsiteY32" fmla="*/ 289020 h 672834"/>
                <a:gd name="connsiteX33" fmla="*/ 2371516 w 2960470"/>
                <a:gd name="connsiteY33" fmla="*/ 337763 h 672834"/>
                <a:gd name="connsiteX34" fmla="*/ 2371516 w 2960470"/>
                <a:gd name="connsiteY34" fmla="*/ 379927 h 672834"/>
                <a:gd name="connsiteX35" fmla="*/ 2506831 w 2960470"/>
                <a:gd name="connsiteY35" fmla="*/ 515241 h 672834"/>
                <a:gd name="connsiteX36" fmla="*/ 2561256 w 2960470"/>
                <a:gd name="connsiteY36" fmla="*/ 515241 h 672834"/>
                <a:gd name="connsiteX37" fmla="*/ 2653957 w 2960470"/>
                <a:gd name="connsiteY37" fmla="*/ 607943 h 672834"/>
                <a:gd name="connsiteX38" fmla="*/ 2814839 w 2960470"/>
                <a:gd name="connsiteY38" fmla="*/ 607943 h 672834"/>
                <a:gd name="connsiteX39" fmla="*/ 2869264 w 2960470"/>
                <a:gd name="connsiteY39" fmla="*/ 662368 h 672834"/>
                <a:gd name="connsiteX40" fmla="*/ 2918755 w 2960470"/>
                <a:gd name="connsiteY40" fmla="*/ 662368 h 672834"/>
                <a:gd name="connsiteX41" fmla="*/ 2944771 w 2960470"/>
                <a:gd name="connsiteY41" fmla="*/ 685543 h 672834"/>
                <a:gd name="connsiteX42" fmla="*/ 2971086 w 2960470"/>
                <a:gd name="connsiteY42" fmla="*/ 659228 h 672834"/>
                <a:gd name="connsiteX43" fmla="*/ 2945070 w 2960470"/>
                <a:gd name="connsiteY43" fmla="*/ 632763 h 672834"/>
                <a:gd name="connsiteX44" fmla="*/ 2945070 w 2960470"/>
                <a:gd name="connsiteY44" fmla="*/ 677918 h 672834"/>
                <a:gd name="connsiteX45" fmla="*/ 2926231 w 2960470"/>
                <a:gd name="connsiteY45" fmla="*/ 659078 h 672834"/>
                <a:gd name="connsiteX46" fmla="*/ 2945070 w 2960470"/>
                <a:gd name="connsiteY46" fmla="*/ 640239 h 672834"/>
                <a:gd name="connsiteX47" fmla="*/ 2963909 w 2960470"/>
                <a:gd name="connsiteY47" fmla="*/ 659078 h 672834"/>
                <a:gd name="connsiteX48" fmla="*/ 2945070 w 2960470"/>
                <a:gd name="connsiteY48" fmla="*/ 677918 h 67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60470" h="672834">
                  <a:moveTo>
                    <a:pt x="2945070" y="632763"/>
                  </a:moveTo>
                  <a:cubicBezTo>
                    <a:pt x="2931912" y="632763"/>
                    <a:pt x="2921147" y="642332"/>
                    <a:pt x="2919054" y="654892"/>
                  </a:cubicBezTo>
                  <a:lnTo>
                    <a:pt x="2872553" y="654892"/>
                  </a:lnTo>
                  <a:lnTo>
                    <a:pt x="2818129" y="600467"/>
                  </a:lnTo>
                  <a:lnTo>
                    <a:pt x="2657247" y="600467"/>
                  </a:lnTo>
                  <a:lnTo>
                    <a:pt x="2564545" y="507766"/>
                  </a:lnTo>
                  <a:lnTo>
                    <a:pt x="2510120" y="507766"/>
                  </a:lnTo>
                  <a:lnTo>
                    <a:pt x="2379142" y="376787"/>
                  </a:lnTo>
                  <a:lnTo>
                    <a:pt x="2379142" y="334623"/>
                  </a:lnTo>
                  <a:lnTo>
                    <a:pt x="2326063" y="281544"/>
                  </a:lnTo>
                  <a:lnTo>
                    <a:pt x="2078310" y="281544"/>
                  </a:lnTo>
                  <a:lnTo>
                    <a:pt x="1992337" y="195570"/>
                  </a:lnTo>
                  <a:lnTo>
                    <a:pt x="1940005" y="195570"/>
                  </a:lnTo>
                  <a:lnTo>
                    <a:pt x="1846556" y="102121"/>
                  </a:lnTo>
                  <a:lnTo>
                    <a:pt x="1846556" y="37380"/>
                  </a:lnTo>
                  <a:lnTo>
                    <a:pt x="1809176" y="0"/>
                  </a:lnTo>
                  <a:lnTo>
                    <a:pt x="825792" y="0"/>
                  </a:lnTo>
                  <a:lnTo>
                    <a:pt x="792001" y="33642"/>
                  </a:lnTo>
                  <a:lnTo>
                    <a:pt x="564134" y="33642"/>
                  </a:lnTo>
                  <a:lnTo>
                    <a:pt x="530492" y="0"/>
                  </a:lnTo>
                  <a:lnTo>
                    <a:pt x="0" y="0"/>
                  </a:lnTo>
                  <a:lnTo>
                    <a:pt x="0" y="7476"/>
                  </a:lnTo>
                  <a:lnTo>
                    <a:pt x="527353" y="7476"/>
                  </a:lnTo>
                  <a:lnTo>
                    <a:pt x="560994" y="41267"/>
                  </a:lnTo>
                  <a:lnTo>
                    <a:pt x="795141" y="41267"/>
                  </a:lnTo>
                  <a:lnTo>
                    <a:pt x="828782" y="7476"/>
                  </a:lnTo>
                  <a:lnTo>
                    <a:pt x="1805887" y="7476"/>
                  </a:lnTo>
                  <a:lnTo>
                    <a:pt x="1838931" y="40520"/>
                  </a:lnTo>
                  <a:lnTo>
                    <a:pt x="1838931" y="105261"/>
                  </a:lnTo>
                  <a:lnTo>
                    <a:pt x="1936716" y="203046"/>
                  </a:lnTo>
                  <a:lnTo>
                    <a:pt x="1989047" y="203046"/>
                  </a:lnTo>
                  <a:lnTo>
                    <a:pt x="2075021" y="289020"/>
                  </a:lnTo>
                  <a:lnTo>
                    <a:pt x="2322773" y="289020"/>
                  </a:lnTo>
                  <a:lnTo>
                    <a:pt x="2371516" y="337763"/>
                  </a:lnTo>
                  <a:lnTo>
                    <a:pt x="2371516" y="379927"/>
                  </a:lnTo>
                  <a:lnTo>
                    <a:pt x="2506831" y="515241"/>
                  </a:lnTo>
                  <a:lnTo>
                    <a:pt x="2561256" y="515241"/>
                  </a:lnTo>
                  <a:lnTo>
                    <a:pt x="2653957" y="607943"/>
                  </a:lnTo>
                  <a:lnTo>
                    <a:pt x="2814839" y="607943"/>
                  </a:lnTo>
                  <a:lnTo>
                    <a:pt x="2869264" y="662368"/>
                  </a:lnTo>
                  <a:lnTo>
                    <a:pt x="2918755" y="662368"/>
                  </a:lnTo>
                  <a:cubicBezTo>
                    <a:pt x="2920400" y="675376"/>
                    <a:pt x="2931314" y="685543"/>
                    <a:pt x="2944771" y="685543"/>
                  </a:cubicBezTo>
                  <a:cubicBezTo>
                    <a:pt x="2959274" y="685543"/>
                    <a:pt x="2971086" y="673731"/>
                    <a:pt x="2971086" y="659228"/>
                  </a:cubicBezTo>
                  <a:cubicBezTo>
                    <a:pt x="2971086" y="644725"/>
                    <a:pt x="2959573" y="632763"/>
                    <a:pt x="2945070" y="632763"/>
                  </a:cubicBezTo>
                  <a:close/>
                  <a:moveTo>
                    <a:pt x="2945070" y="677918"/>
                  </a:moveTo>
                  <a:cubicBezTo>
                    <a:pt x="2934604" y="677918"/>
                    <a:pt x="2926231" y="669395"/>
                    <a:pt x="2926231" y="659078"/>
                  </a:cubicBezTo>
                  <a:cubicBezTo>
                    <a:pt x="2926231" y="648762"/>
                    <a:pt x="2934753" y="640239"/>
                    <a:pt x="2945070" y="640239"/>
                  </a:cubicBezTo>
                  <a:cubicBezTo>
                    <a:pt x="2955387" y="640239"/>
                    <a:pt x="2963909" y="648762"/>
                    <a:pt x="2963909" y="659078"/>
                  </a:cubicBezTo>
                  <a:cubicBezTo>
                    <a:pt x="2963909" y="669395"/>
                    <a:pt x="2955536" y="677918"/>
                    <a:pt x="2945070" y="677918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任意多边形: 形状 60">
              <a:extLst>
                <a:ext uri="{FF2B5EF4-FFF2-40B4-BE49-F238E27FC236}">
                  <a16:creationId xmlns:a16="http://schemas.microsoft.com/office/drawing/2014/main" id="{8C723F0E-148D-CE4B-8EA5-4707E9530C26}"/>
                </a:ext>
              </a:extLst>
            </p:cNvPr>
            <p:cNvSpPr/>
            <p:nvPr/>
          </p:nvSpPr>
          <p:spPr>
            <a:xfrm>
              <a:off x="3132380" y="-1097183"/>
              <a:ext cx="2616577" cy="777497"/>
            </a:xfrm>
            <a:custGeom>
              <a:avLst/>
              <a:gdLst>
                <a:gd name="connsiteX0" fmla="*/ 2600729 w 2616577"/>
                <a:gd name="connsiteY0" fmla="*/ 733240 h 777497"/>
                <a:gd name="connsiteX1" fmla="*/ 2585328 w 2616577"/>
                <a:gd name="connsiteY1" fmla="*/ 738323 h 777497"/>
                <a:gd name="connsiteX2" fmla="*/ 2541071 w 2616577"/>
                <a:gd name="connsiteY2" fmla="*/ 694066 h 777497"/>
                <a:gd name="connsiteX3" fmla="*/ 2541071 w 2616577"/>
                <a:gd name="connsiteY3" fmla="*/ 541407 h 777497"/>
                <a:gd name="connsiteX4" fmla="*/ 2293767 w 2616577"/>
                <a:gd name="connsiteY4" fmla="*/ 294103 h 777497"/>
                <a:gd name="connsiteX5" fmla="*/ 2067395 w 2616577"/>
                <a:gd name="connsiteY5" fmla="*/ 294103 h 777497"/>
                <a:gd name="connsiteX6" fmla="*/ 1974096 w 2616577"/>
                <a:gd name="connsiteY6" fmla="*/ 200804 h 777497"/>
                <a:gd name="connsiteX7" fmla="*/ 1910700 w 2616577"/>
                <a:gd name="connsiteY7" fmla="*/ 200804 h 777497"/>
                <a:gd name="connsiteX8" fmla="*/ 1801999 w 2616577"/>
                <a:gd name="connsiteY8" fmla="*/ 92104 h 777497"/>
                <a:gd name="connsiteX9" fmla="*/ 1801999 w 2616577"/>
                <a:gd name="connsiteY9" fmla="*/ 34240 h 777497"/>
                <a:gd name="connsiteX10" fmla="*/ 1771797 w 2616577"/>
                <a:gd name="connsiteY10" fmla="*/ 4037 h 777497"/>
                <a:gd name="connsiteX11" fmla="*/ 1102701 w 2616577"/>
                <a:gd name="connsiteY11" fmla="*/ 4037 h 777497"/>
                <a:gd name="connsiteX12" fmla="*/ 1056798 w 2616577"/>
                <a:gd name="connsiteY12" fmla="*/ 49939 h 777497"/>
                <a:gd name="connsiteX13" fmla="*/ 558004 w 2616577"/>
                <a:gd name="connsiteY13" fmla="*/ 49939 h 777497"/>
                <a:gd name="connsiteX14" fmla="*/ 508065 w 2616577"/>
                <a:gd name="connsiteY14" fmla="*/ 0 h 777497"/>
                <a:gd name="connsiteX15" fmla="*/ 0 w 2616577"/>
                <a:gd name="connsiteY15" fmla="*/ 0 h 777497"/>
                <a:gd name="connsiteX16" fmla="*/ 0 w 2616577"/>
                <a:gd name="connsiteY16" fmla="*/ 7476 h 777497"/>
                <a:gd name="connsiteX17" fmla="*/ 504925 w 2616577"/>
                <a:gd name="connsiteY17" fmla="*/ 7476 h 777497"/>
                <a:gd name="connsiteX18" fmla="*/ 554864 w 2616577"/>
                <a:gd name="connsiteY18" fmla="*/ 57415 h 777497"/>
                <a:gd name="connsiteX19" fmla="*/ 1059938 w 2616577"/>
                <a:gd name="connsiteY19" fmla="*/ 57415 h 777497"/>
                <a:gd name="connsiteX20" fmla="*/ 1105840 w 2616577"/>
                <a:gd name="connsiteY20" fmla="*/ 11513 h 777497"/>
                <a:gd name="connsiteX21" fmla="*/ 1768657 w 2616577"/>
                <a:gd name="connsiteY21" fmla="*/ 11513 h 777497"/>
                <a:gd name="connsiteX22" fmla="*/ 1794374 w 2616577"/>
                <a:gd name="connsiteY22" fmla="*/ 37230 h 777497"/>
                <a:gd name="connsiteX23" fmla="*/ 1794374 w 2616577"/>
                <a:gd name="connsiteY23" fmla="*/ 95094 h 777497"/>
                <a:gd name="connsiteX24" fmla="*/ 1907410 w 2616577"/>
                <a:gd name="connsiteY24" fmla="*/ 208130 h 777497"/>
                <a:gd name="connsiteX25" fmla="*/ 1970806 w 2616577"/>
                <a:gd name="connsiteY25" fmla="*/ 208130 h 777497"/>
                <a:gd name="connsiteX26" fmla="*/ 2064106 w 2616577"/>
                <a:gd name="connsiteY26" fmla="*/ 301430 h 777497"/>
                <a:gd name="connsiteX27" fmla="*/ 2290477 w 2616577"/>
                <a:gd name="connsiteY27" fmla="*/ 301430 h 777497"/>
                <a:gd name="connsiteX28" fmla="*/ 2533295 w 2616577"/>
                <a:gd name="connsiteY28" fmla="*/ 544248 h 777497"/>
                <a:gd name="connsiteX29" fmla="*/ 2533295 w 2616577"/>
                <a:gd name="connsiteY29" fmla="*/ 696907 h 777497"/>
                <a:gd name="connsiteX30" fmla="*/ 2579796 w 2616577"/>
                <a:gd name="connsiteY30" fmla="*/ 743407 h 777497"/>
                <a:gd name="connsiteX31" fmla="*/ 2574264 w 2616577"/>
                <a:gd name="connsiteY31" fmla="*/ 759406 h 777497"/>
                <a:gd name="connsiteX32" fmla="*/ 2600579 w 2616577"/>
                <a:gd name="connsiteY32" fmla="*/ 785721 h 777497"/>
                <a:gd name="connsiteX33" fmla="*/ 2626894 w 2616577"/>
                <a:gd name="connsiteY33" fmla="*/ 759406 h 777497"/>
                <a:gd name="connsiteX34" fmla="*/ 2600729 w 2616577"/>
                <a:gd name="connsiteY34" fmla="*/ 733240 h 777497"/>
                <a:gd name="connsiteX35" fmla="*/ 2600729 w 2616577"/>
                <a:gd name="connsiteY35" fmla="*/ 778394 h 777497"/>
                <a:gd name="connsiteX36" fmla="*/ 2581889 w 2616577"/>
                <a:gd name="connsiteY36" fmla="*/ 759555 h 777497"/>
                <a:gd name="connsiteX37" fmla="*/ 2600729 w 2616577"/>
                <a:gd name="connsiteY37" fmla="*/ 740716 h 777497"/>
                <a:gd name="connsiteX38" fmla="*/ 2619568 w 2616577"/>
                <a:gd name="connsiteY38" fmla="*/ 759555 h 777497"/>
                <a:gd name="connsiteX39" fmla="*/ 2600729 w 2616577"/>
                <a:gd name="connsiteY39" fmla="*/ 778394 h 77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16577" h="777497">
                  <a:moveTo>
                    <a:pt x="2600729" y="733240"/>
                  </a:moveTo>
                  <a:cubicBezTo>
                    <a:pt x="2594897" y="733240"/>
                    <a:pt x="2589664" y="735183"/>
                    <a:pt x="2585328" y="738323"/>
                  </a:cubicBezTo>
                  <a:lnTo>
                    <a:pt x="2541071" y="694066"/>
                  </a:lnTo>
                  <a:lnTo>
                    <a:pt x="2541071" y="541407"/>
                  </a:lnTo>
                  <a:lnTo>
                    <a:pt x="2293767" y="294103"/>
                  </a:lnTo>
                  <a:lnTo>
                    <a:pt x="2067395" y="294103"/>
                  </a:lnTo>
                  <a:lnTo>
                    <a:pt x="1974096" y="200804"/>
                  </a:lnTo>
                  <a:lnTo>
                    <a:pt x="1910700" y="200804"/>
                  </a:lnTo>
                  <a:lnTo>
                    <a:pt x="1801999" y="92104"/>
                  </a:lnTo>
                  <a:lnTo>
                    <a:pt x="1801999" y="34240"/>
                  </a:lnTo>
                  <a:lnTo>
                    <a:pt x="1771797" y="4037"/>
                  </a:lnTo>
                  <a:lnTo>
                    <a:pt x="1102701" y="4037"/>
                  </a:lnTo>
                  <a:lnTo>
                    <a:pt x="1056798" y="49939"/>
                  </a:lnTo>
                  <a:lnTo>
                    <a:pt x="558004" y="49939"/>
                  </a:lnTo>
                  <a:lnTo>
                    <a:pt x="508065" y="0"/>
                  </a:lnTo>
                  <a:lnTo>
                    <a:pt x="0" y="0"/>
                  </a:lnTo>
                  <a:lnTo>
                    <a:pt x="0" y="7476"/>
                  </a:lnTo>
                  <a:lnTo>
                    <a:pt x="504925" y="7476"/>
                  </a:lnTo>
                  <a:lnTo>
                    <a:pt x="554864" y="57415"/>
                  </a:lnTo>
                  <a:lnTo>
                    <a:pt x="1059938" y="57415"/>
                  </a:lnTo>
                  <a:lnTo>
                    <a:pt x="1105840" y="11513"/>
                  </a:lnTo>
                  <a:lnTo>
                    <a:pt x="1768657" y="11513"/>
                  </a:lnTo>
                  <a:lnTo>
                    <a:pt x="1794374" y="37230"/>
                  </a:lnTo>
                  <a:lnTo>
                    <a:pt x="1794374" y="95094"/>
                  </a:lnTo>
                  <a:lnTo>
                    <a:pt x="1907410" y="208130"/>
                  </a:lnTo>
                  <a:lnTo>
                    <a:pt x="1970806" y="208130"/>
                  </a:lnTo>
                  <a:lnTo>
                    <a:pt x="2064106" y="301430"/>
                  </a:lnTo>
                  <a:lnTo>
                    <a:pt x="2290477" y="301430"/>
                  </a:lnTo>
                  <a:lnTo>
                    <a:pt x="2533295" y="544248"/>
                  </a:lnTo>
                  <a:lnTo>
                    <a:pt x="2533295" y="696907"/>
                  </a:lnTo>
                  <a:lnTo>
                    <a:pt x="2579796" y="743407"/>
                  </a:lnTo>
                  <a:cubicBezTo>
                    <a:pt x="2576357" y="747893"/>
                    <a:pt x="2574264" y="753425"/>
                    <a:pt x="2574264" y="759406"/>
                  </a:cubicBezTo>
                  <a:cubicBezTo>
                    <a:pt x="2574264" y="773909"/>
                    <a:pt x="2586076" y="785721"/>
                    <a:pt x="2600579" y="785721"/>
                  </a:cubicBezTo>
                  <a:cubicBezTo>
                    <a:pt x="2615082" y="785721"/>
                    <a:pt x="2626894" y="773909"/>
                    <a:pt x="2626894" y="759406"/>
                  </a:cubicBezTo>
                  <a:cubicBezTo>
                    <a:pt x="2626894" y="744902"/>
                    <a:pt x="2615232" y="733240"/>
                    <a:pt x="2600729" y="733240"/>
                  </a:cubicBezTo>
                  <a:close/>
                  <a:moveTo>
                    <a:pt x="2600729" y="778394"/>
                  </a:moveTo>
                  <a:cubicBezTo>
                    <a:pt x="2590262" y="778394"/>
                    <a:pt x="2581889" y="769872"/>
                    <a:pt x="2581889" y="759555"/>
                  </a:cubicBezTo>
                  <a:cubicBezTo>
                    <a:pt x="2581889" y="749238"/>
                    <a:pt x="2590412" y="740716"/>
                    <a:pt x="2600729" y="740716"/>
                  </a:cubicBezTo>
                  <a:cubicBezTo>
                    <a:pt x="2611045" y="740716"/>
                    <a:pt x="2619568" y="749238"/>
                    <a:pt x="2619568" y="759555"/>
                  </a:cubicBezTo>
                  <a:cubicBezTo>
                    <a:pt x="2619568" y="769872"/>
                    <a:pt x="2611045" y="778394"/>
                    <a:pt x="2600729" y="778394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任意多边形: 形状 61">
              <a:extLst>
                <a:ext uri="{FF2B5EF4-FFF2-40B4-BE49-F238E27FC236}">
                  <a16:creationId xmlns:a16="http://schemas.microsoft.com/office/drawing/2014/main" id="{6A889269-346B-B740-9539-7E8EBF058DDA}"/>
                </a:ext>
              </a:extLst>
            </p:cNvPr>
            <p:cNvSpPr/>
            <p:nvPr/>
          </p:nvSpPr>
          <p:spPr>
            <a:xfrm>
              <a:off x="3132380" y="-1067878"/>
              <a:ext cx="2422203" cy="732642"/>
            </a:xfrm>
            <a:custGeom>
              <a:avLst/>
              <a:gdLst>
                <a:gd name="connsiteX0" fmla="*/ 2009233 w 2422203"/>
                <a:gd name="connsiteY0" fmla="*/ 305018 h 732641"/>
                <a:gd name="connsiteX1" fmla="*/ 1704214 w 2422203"/>
                <a:gd name="connsiteY1" fmla="*/ 0 h 732641"/>
                <a:gd name="connsiteX2" fmla="*/ 1126175 w 2422203"/>
                <a:gd name="connsiteY2" fmla="*/ 0 h 732641"/>
                <a:gd name="connsiteX3" fmla="*/ 1069358 w 2422203"/>
                <a:gd name="connsiteY3" fmla="*/ 56817 h 732641"/>
                <a:gd name="connsiteX4" fmla="*/ 536772 w 2422203"/>
                <a:gd name="connsiteY4" fmla="*/ 56817 h 732641"/>
                <a:gd name="connsiteX5" fmla="*/ 480553 w 2422203"/>
                <a:gd name="connsiteY5" fmla="*/ 598 h 732641"/>
                <a:gd name="connsiteX6" fmla="*/ 0 w 2422203"/>
                <a:gd name="connsiteY6" fmla="*/ 598 h 732641"/>
                <a:gd name="connsiteX7" fmla="*/ 0 w 2422203"/>
                <a:gd name="connsiteY7" fmla="*/ 8074 h 732641"/>
                <a:gd name="connsiteX8" fmla="*/ 477413 w 2422203"/>
                <a:gd name="connsiteY8" fmla="*/ 8074 h 732641"/>
                <a:gd name="connsiteX9" fmla="*/ 533632 w 2422203"/>
                <a:gd name="connsiteY9" fmla="*/ 64293 h 732641"/>
                <a:gd name="connsiteX10" fmla="*/ 1072498 w 2422203"/>
                <a:gd name="connsiteY10" fmla="*/ 64293 h 732641"/>
                <a:gd name="connsiteX11" fmla="*/ 1129315 w 2422203"/>
                <a:gd name="connsiteY11" fmla="*/ 7476 h 732641"/>
                <a:gd name="connsiteX12" fmla="*/ 1701224 w 2422203"/>
                <a:gd name="connsiteY12" fmla="*/ 7476 h 732641"/>
                <a:gd name="connsiteX13" fmla="*/ 2006242 w 2422203"/>
                <a:gd name="connsiteY13" fmla="*/ 312494 h 732641"/>
                <a:gd name="connsiteX14" fmla="*/ 2265657 w 2422203"/>
                <a:gd name="connsiteY14" fmla="*/ 312494 h 732641"/>
                <a:gd name="connsiteX15" fmla="*/ 2427137 w 2422203"/>
                <a:gd name="connsiteY15" fmla="*/ 473974 h 732641"/>
                <a:gd name="connsiteX16" fmla="*/ 2427137 w 2422203"/>
                <a:gd name="connsiteY16" fmla="*/ 600168 h 732641"/>
                <a:gd name="connsiteX17" fmla="*/ 2310363 w 2422203"/>
                <a:gd name="connsiteY17" fmla="*/ 716942 h 732641"/>
                <a:gd name="connsiteX18" fmla="*/ 2267451 w 2422203"/>
                <a:gd name="connsiteY18" fmla="*/ 716942 h 732641"/>
                <a:gd name="connsiteX19" fmla="*/ 2241435 w 2422203"/>
                <a:gd name="connsiteY19" fmla="*/ 694365 h 732641"/>
                <a:gd name="connsiteX20" fmla="*/ 2215120 w 2422203"/>
                <a:gd name="connsiteY20" fmla="*/ 720680 h 732641"/>
                <a:gd name="connsiteX21" fmla="*/ 2241435 w 2422203"/>
                <a:gd name="connsiteY21" fmla="*/ 746995 h 732641"/>
                <a:gd name="connsiteX22" fmla="*/ 2267451 w 2422203"/>
                <a:gd name="connsiteY22" fmla="*/ 724418 h 732641"/>
                <a:gd name="connsiteX23" fmla="*/ 2313503 w 2422203"/>
                <a:gd name="connsiteY23" fmla="*/ 724418 h 732641"/>
                <a:gd name="connsiteX24" fmla="*/ 2434763 w 2422203"/>
                <a:gd name="connsiteY24" fmla="*/ 603158 h 732641"/>
                <a:gd name="connsiteX25" fmla="*/ 2434763 w 2422203"/>
                <a:gd name="connsiteY25" fmla="*/ 470834 h 732641"/>
                <a:gd name="connsiteX26" fmla="*/ 2268797 w 2422203"/>
                <a:gd name="connsiteY26" fmla="*/ 304869 h 732641"/>
                <a:gd name="connsiteX27" fmla="*/ 2009233 w 2422203"/>
                <a:gd name="connsiteY27" fmla="*/ 304869 h 732641"/>
                <a:gd name="connsiteX28" fmla="*/ 2241435 w 2422203"/>
                <a:gd name="connsiteY28" fmla="*/ 739669 h 732641"/>
                <a:gd name="connsiteX29" fmla="*/ 2222596 w 2422203"/>
                <a:gd name="connsiteY29" fmla="*/ 720829 h 732641"/>
                <a:gd name="connsiteX30" fmla="*/ 2241435 w 2422203"/>
                <a:gd name="connsiteY30" fmla="*/ 701990 h 732641"/>
                <a:gd name="connsiteX31" fmla="*/ 2260274 w 2422203"/>
                <a:gd name="connsiteY31" fmla="*/ 720829 h 732641"/>
                <a:gd name="connsiteX32" fmla="*/ 2241435 w 2422203"/>
                <a:gd name="connsiteY32" fmla="*/ 739669 h 73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22203" h="732641">
                  <a:moveTo>
                    <a:pt x="2009233" y="305018"/>
                  </a:moveTo>
                  <a:lnTo>
                    <a:pt x="1704214" y="0"/>
                  </a:lnTo>
                  <a:lnTo>
                    <a:pt x="1126175" y="0"/>
                  </a:lnTo>
                  <a:lnTo>
                    <a:pt x="1069358" y="56817"/>
                  </a:lnTo>
                  <a:lnTo>
                    <a:pt x="536772" y="56817"/>
                  </a:lnTo>
                  <a:lnTo>
                    <a:pt x="480553" y="598"/>
                  </a:lnTo>
                  <a:lnTo>
                    <a:pt x="0" y="598"/>
                  </a:lnTo>
                  <a:lnTo>
                    <a:pt x="0" y="8074"/>
                  </a:lnTo>
                  <a:lnTo>
                    <a:pt x="477413" y="8074"/>
                  </a:lnTo>
                  <a:lnTo>
                    <a:pt x="533632" y="64293"/>
                  </a:lnTo>
                  <a:lnTo>
                    <a:pt x="1072498" y="64293"/>
                  </a:lnTo>
                  <a:lnTo>
                    <a:pt x="1129315" y="7476"/>
                  </a:lnTo>
                  <a:lnTo>
                    <a:pt x="1701224" y="7476"/>
                  </a:lnTo>
                  <a:lnTo>
                    <a:pt x="2006242" y="312494"/>
                  </a:lnTo>
                  <a:lnTo>
                    <a:pt x="2265657" y="312494"/>
                  </a:lnTo>
                  <a:lnTo>
                    <a:pt x="2427137" y="473974"/>
                  </a:lnTo>
                  <a:lnTo>
                    <a:pt x="2427137" y="600168"/>
                  </a:lnTo>
                  <a:lnTo>
                    <a:pt x="2310363" y="716942"/>
                  </a:lnTo>
                  <a:lnTo>
                    <a:pt x="2267451" y="716942"/>
                  </a:lnTo>
                  <a:cubicBezTo>
                    <a:pt x="2265657" y="704233"/>
                    <a:pt x="2254742" y="694365"/>
                    <a:pt x="2241435" y="694365"/>
                  </a:cubicBezTo>
                  <a:cubicBezTo>
                    <a:pt x="2226932" y="694365"/>
                    <a:pt x="2215120" y="706177"/>
                    <a:pt x="2215120" y="720680"/>
                  </a:cubicBezTo>
                  <a:cubicBezTo>
                    <a:pt x="2215120" y="735183"/>
                    <a:pt x="2226932" y="746995"/>
                    <a:pt x="2241435" y="746995"/>
                  </a:cubicBezTo>
                  <a:cubicBezTo>
                    <a:pt x="2254742" y="746995"/>
                    <a:pt x="2265657" y="737127"/>
                    <a:pt x="2267451" y="724418"/>
                  </a:cubicBezTo>
                  <a:lnTo>
                    <a:pt x="2313503" y="724418"/>
                  </a:lnTo>
                  <a:lnTo>
                    <a:pt x="2434763" y="603158"/>
                  </a:lnTo>
                  <a:lnTo>
                    <a:pt x="2434763" y="470834"/>
                  </a:lnTo>
                  <a:lnTo>
                    <a:pt x="2268797" y="304869"/>
                  </a:lnTo>
                  <a:lnTo>
                    <a:pt x="2009233" y="304869"/>
                  </a:lnTo>
                  <a:close/>
                  <a:moveTo>
                    <a:pt x="2241435" y="739669"/>
                  </a:moveTo>
                  <a:cubicBezTo>
                    <a:pt x="2230969" y="739669"/>
                    <a:pt x="2222596" y="731146"/>
                    <a:pt x="2222596" y="720829"/>
                  </a:cubicBezTo>
                  <a:cubicBezTo>
                    <a:pt x="2222596" y="710513"/>
                    <a:pt x="2231118" y="701990"/>
                    <a:pt x="2241435" y="701990"/>
                  </a:cubicBezTo>
                  <a:cubicBezTo>
                    <a:pt x="2251752" y="701990"/>
                    <a:pt x="2260274" y="710513"/>
                    <a:pt x="2260274" y="720829"/>
                  </a:cubicBezTo>
                  <a:cubicBezTo>
                    <a:pt x="2260274" y="731146"/>
                    <a:pt x="2251901" y="739669"/>
                    <a:pt x="2241435" y="739669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任意多边形: 形状 62">
              <a:extLst>
                <a:ext uri="{FF2B5EF4-FFF2-40B4-BE49-F238E27FC236}">
                  <a16:creationId xmlns:a16="http://schemas.microsoft.com/office/drawing/2014/main" id="{67C54CFD-A664-E14D-9000-6FF3C2B2A9B0}"/>
                </a:ext>
              </a:extLst>
            </p:cNvPr>
            <p:cNvSpPr/>
            <p:nvPr/>
          </p:nvSpPr>
          <p:spPr>
            <a:xfrm>
              <a:off x="3132380" y="-1410873"/>
              <a:ext cx="2631529" cy="209326"/>
            </a:xfrm>
            <a:custGeom>
              <a:avLst/>
              <a:gdLst>
                <a:gd name="connsiteX0" fmla="*/ 144585 w 2631529"/>
                <a:gd name="connsiteY0" fmla="*/ 177479 h 209326"/>
                <a:gd name="connsiteX1" fmla="*/ 572358 w 2631529"/>
                <a:gd name="connsiteY1" fmla="*/ 177479 h 209326"/>
                <a:gd name="connsiteX2" fmla="*/ 615120 w 2631529"/>
                <a:gd name="connsiteY2" fmla="*/ 220241 h 209326"/>
                <a:gd name="connsiteX3" fmla="*/ 870199 w 2631529"/>
                <a:gd name="connsiteY3" fmla="*/ 220241 h 209326"/>
                <a:gd name="connsiteX4" fmla="*/ 916550 w 2631529"/>
                <a:gd name="connsiteY4" fmla="*/ 173890 h 209326"/>
                <a:gd name="connsiteX5" fmla="*/ 1438968 w 2631529"/>
                <a:gd name="connsiteY5" fmla="*/ 173890 h 209326"/>
                <a:gd name="connsiteX6" fmla="*/ 1483375 w 2631529"/>
                <a:gd name="connsiteY6" fmla="*/ 218297 h 209326"/>
                <a:gd name="connsiteX7" fmla="*/ 1877506 w 2631529"/>
                <a:gd name="connsiteY7" fmla="*/ 218297 h 209326"/>
                <a:gd name="connsiteX8" fmla="*/ 2088328 w 2631529"/>
                <a:gd name="connsiteY8" fmla="*/ 7476 h 209326"/>
                <a:gd name="connsiteX9" fmla="*/ 2340117 w 2631529"/>
                <a:gd name="connsiteY9" fmla="*/ 7476 h 209326"/>
                <a:gd name="connsiteX10" fmla="*/ 2505186 w 2631529"/>
                <a:gd name="connsiteY10" fmla="*/ 172545 h 209326"/>
                <a:gd name="connsiteX11" fmla="*/ 2579945 w 2631529"/>
                <a:gd name="connsiteY11" fmla="*/ 172545 h 209326"/>
                <a:gd name="connsiteX12" fmla="*/ 2605962 w 2631529"/>
                <a:gd name="connsiteY12" fmla="*/ 194972 h 209326"/>
                <a:gd name="connsiteX13" fmla="*/ 2632277 w 2631529"/>
                <a:gd name="connsiteY13" fmla="*/ 168657 h 209326"/>
                <a:gd name="connsiteX14" fmla="*/ 2605962 w 2631529"/>
                <a:gd name="connsiteY14" fmla="*/ 142342 h 209326"/>
                <a:gd name="connsiteX15" fmla="*/ 2579945 w 2631529"/>
                <a:gd name="connsiteY15" fmla="*/ 165069 h 209326"/>
                <a:gd name="connsiteX16" fmla="*/ 2508326 w 2631529"/>
                <a:gd name="connsiteY16" fmla="*/ 165069 h 209326"/>
                <a:gd name="connsiteX17" fmla="*/ 2343257 w 2631529"/>
                <a:gd name="connsiteY17" fmla="*/ 0 h 209326"/>
                <a:gd name="connsiteX18" fmla="*/ 2085188 w 2631529"/>
                <a:gd name="connsiteY18" fmla="*/ 0 h 209326"/>
                <a:gd name="connsiteX19" fmla="*/ 1874367 w 2631529"/>
                <a:gd name="connsiteY19" fmla="*/ 210821 h 209326"/>
                <a:gd name="connsiteX20" fmla="*/ 1486515 w 2631529"/>
                <a:gd name="connsiteY20" fmla="*/ 210821 h 209326"/>
                <a:gd name="connsiteX21" fmla="*/ 1442108 w 2631529"/>
                <a:gd name="connsiteY21" fmla="*/ 166414 h 209326"/>
                <a:gd name="connsiteX22" fmla="*/ 913410 w 2631529"/>
                <a:gd name="connsiteY22" fmla="*/ 166414 h 209326"/>
                <a:gd name="connsiteX23" fmla="*/ 867059 w 2631529"/>
                <a:gd name="connsiteY23" fmla="*/ 212765 h 209326"/>
                <a:gd name="connsiteX24" fmla="*/ 618110 w 2631529"/>
                <a:gd name="connsiteY24" fmla="*/ 212765 h 209326"/>
                <a:gd name="connsiteX25" fmla="*/ 575348 w 2631529"/>
                <a:gd name="connsiteY25" fmla="*/ 170003 h 209326"/>
                <a:gd name="connsiteX26" fmla="*/ 141445 w 2631529"/>
                <a:gd name="connsiteY26" fmla="*/ 170003 h 209326"/>
                <a:gd name="connsiteX27" fmla="*/ 107653 w 2631529"/>
                <a:gd name="connsiteY27" fmla="*/ 203644 h 209326"/>
                <a:gd name="connsiteX28" fmla="*/ 0 w 2631529"/>
                <a:gd name="connsiteY28" fmla="*/ 203644 h 209326"/>
                <a:gd name="connsiteX29" fmla="*/ 0 w 2631529"/>
                <a:gd name="connsiteY29" fmla="*/ 211120 h 209326"/>
                <a:gd name="connsiteX30" fmla="*/ 110943 w 2631529"/>
                <a:gd name="connsiteY30" fmla="*/ 211120 h 209326"/>
                <a:gd name="connsiteX31" fmla="*/ 144585 w 2631529"/>
                <a:gd name="connsiteY31" fmla="*/ 177479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31529" h="209326">
                  <a:moveTo>
                    <a:pt x="144585" y="177479"/>
                  </a:moveTo>
                  <a:lnTo>
                    <a:pt x="572358" y="177479"/>
                  </a:lnTo>
                  <a:lnTo>
                    <a:pt x="615120" y="220241"/>
                  </a:lnTo>
                  <a:lnTo>
                    <a:pt x="870199" y="220241"/>
                  </a:lnTo>
                  <a:lnTo>
                    <a:pt x="916550" y="173890"/>
                  </a:lnTo>
                  <a:lnTo>
                    <a:pt x="1438968" y="173890"/>
                  </a:lnTo>
                  <a:lnTo>
                    <a:pt x="1483375" y="218297"/>
                  </a:lnTo>
                  <a:lnTo>
                    <a:pt x="1877506" y="218297"/>
                  </a:lnTo>
                  <a:lnTo>
                    <a:pt x="2088328" y="7476"/>
                  </a:lnTo>
                  <a:lnTo>
                    <a:pt x="2340117" y="7476"/>
                  </a:lnTo>
                  <a:lnTo>
                    <a:pt x="2505186" y="172545"/>
                  </a:lnTo>
                  <a:lnTo>
                    <a:pt x="2579945" y="172545"/>
                  </a:lnTo>
                  <a:cubicBezTo>
                    <a:pt x="2581889" y="185254"/>
                    <a:pt x="2592654" y="194972"/>
                    <a:pt x="2605962" y="194972"/>
                  </a:cubicBezTo>
                  <a:cubicBezTo>
                    <a:pt x="2620465" y="194972"/>
                    <a:pt x="2632277" y="183160"/>
                    <a:pt x="2632277" y="168657"/>
                  </a:cubicBezTo>
                  <a:cubicBezTo>
                    <a:pt x="2632277" y="154154"/>
                    <a:pt x="2620465" y="142342"/>
                    <a:pt x="2605962" y="142342"/>
                  </a:cubicBezTo>
                  <a:cubicBezTo>
                    <a:pt x="2592654" y="142342"/>
                    <a:pt x="2581740" y="152210"/>
                    <a:pt x="2579945" y="165069"/>
                  </a:cubicBezTo>
                  <a:lnTo>
                    <a:pt x="2508326" y="165069"/>
                  </a:lnTo>
                  <a:lnTo>
                    <a:pt x="2343257" y="0"/>
                  </a:lnTo>
                  <a:lnTo>
                    <a:pt x="2085188" y="0"/>
                  </a:lnTo>
                  <a:lnTo>
                    <a:pt x="1874367" y="210821"/>
                  </a:lnTo>
                  <a:lnTo>
                    <a:pt x="1486515" y="210821"/>
                  </a:lnTo>
                  <a:lnTo>
                    <a:pt x="1442108" y="166414"/>
                  </a:lnTo>
                  <a:lnTo>
                    <a:pt x="913410" y="166414"/>
                  </a:lnTo>
                  <a:lnTo>
                    <a:pt x="867059" y="212765"/>
                  </a:lnTo>
                  <a:lnTo>
                    <a:pt x="618110" y="212765"/>
                  </a:lnTo>
                  <a:lnTo>
                    <a:pt x="575348" y="170003"/>
                  </a:lnTo>
                  <a:lnTo>
                    <a:pt x="141445" y="170003"/>
                  </a:lnTo>
                  <a:lnTo>
                    <a:pt x="107653" y="203644"/>
                  </a:lnTo>
                  <a:lnTo>
                    <a:pt x="0" y="203644"/>
                  </a:lnTo>
                  <a:lnTo>
                    <a:pt x="0" y="211120"/>
                  </a:lnTo>
                  <a:lnTo>
                    <a:pt x="110943" y="211120"/>
                  </a:lnTo>
                  <a:lnTo>
                    <a:pt x="144585" y="177479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3" name="任意多边形: 形状 63">
              <a:extLst>
                <a:ext uri="{FF2B5EF4-FFF2-40B4-BE49-F238E27FC236}">
                  <a16:creationId xmlns:a16="http://schemas.microsoft.com/office/drawing/2014/main" id="{7B7359EC-C8EB-9344-A4B1-0ADC6899D256}"/>
                </a:ext>
              </a:extLst>
            </p:cNvPr>
            <p:cNvSpPr/>
            <p:nvPr/>
          </p:nvSpPr>
          <p:spPr>
            <a:xfrm>
              <a:off x="3132380" y="-1633507"/>
              <a:ext cx="2840855" cy="403700"/>
            </a:xfrm>
            <a:custGeom>
              <a:avLst/>
              <a:gdLst>
                <a:gd name="connsiteX0" fmla="*/ 136511 w 2840855"/>
                <a:gd name="connsiteY0" fmla="*/ 374544 h 403700"/>
                <a:gd name="connsiteX1" fmla="*/ 308158 w 2840855"/>
                <a:gd name="connsiteY1" fmla="*/ 374544 h 403700"/>
                <a:gd name="connsiteX2" fmla="*/ 324007 w 2840855"/>
                <a:gd name="connsiteY2" fmla="*/ 358695 h 403700"/>
                <a:gd name="connsiteX3" fmla="*/ 569666 w 2840855"/>
                <a:gd name="connsiteY3" fmla="*/ 358695 h 403700"/>
                <a:gd name="connsiteX4" fmla="*/ 626782 w 2840855"/>
                <a:gd name="connsiteY4" fmla="*/ 415811 h 403700"/>
                <a:gd name="connsiteX5" fmla="*/ 858686 w 2840855"/>
                <a:gd name="connsiteY5" fmla="*/ 415811 h 403700"/>
                <a:gd name="connsiteX6" fmla="*/ 897112 w 2840855"/>
                <a:gd name="connsiteY6" fmla="*/ 377385 h 403700"/>
                <a:gd name="connsiteX7" fmla="*/ 1452425 w 2840855"/>
                <a:gd name="connsiteY7" fmla="*/ 377385 h 403700"/>
                <a:gd name="connsiteX8" fmla="*/ 1493393 w 2840855"/>
                <a:gd name="connsiteY8" fmla="*/ 418353 h 403700"/>
                <a:gd name="connsiteX9" fmla="*/ 1853882 w 2840855"/>
                <a:gd name="connsiteY9" fmla="*/ 418353 h 403700"/>
                <a:gd name="connsiteX10" fmla="*/ 2064704 w 2840855"/>
                <a:gd name="connsiteY10" fmla="*/ 207532 h 403700"/>
                <a:gd name="connsiteX11" fmla="*/ 2183571 w 2840855"/>
                <a:gd name="connsiteY11" fmla="*/ 207532 h 403700"/>
                <a:gd name="connsiteX12" fmla="*/ 2216466 w 2840855"/>
                <a:gd name="connsiteY12" fmla="*/ 174638 h 403700"/>
                <a:gd name="connsiteX13" fmla="*/ 2453303 w 2840855"/>
                <a:gd name="connsiteY13" fmla="*/ 174638 h 403700"/>
                <a:gd name="connsiteX14" fmla="*/ 2547201 w 2840855"/>
                <a:gd name="connsiteY14" fmla="*/ 80740 h 403700"/>
                <a:gd name="connsiteX15" fmla="*/ 2770432 w 2840855"/>
                <a:gd name="connsiteY15" fmla="*/ 80740 h 403700"/>
                <a:gd name="connsiteX16" fmla="*/ 2805270 w 2840855"/>
                <a:gd name="connsiteY16" fmla="*/ 45902 h 403700"/>
                <a:gd name="connsiteX17" fmla="*/ 2822764 w 2840855"/>
                <a:gd name="connsiteY17" fmla="*/ 52631 h 403700"/>
                <a:gd name="connsiteX18" fmla="*/ 2849079 w 2840855"/>
                <a:gd name="connsiteY18" fmla="*/ 26315 h 403700"/>
                <a:gd name="connsiteX19" fmla="*/ 2822764 w 2840855"/>
                <a:gd name="connsiteY19" fmla="*/ 0 h 403700"/>
                <a:gd name="connsiteX20" fmla="*/ 2796448 w 2840855"/>
                <a:gd name="connsiteY20" fmla="*/ 26315 h 403700"/>
                <a:gd name="connsiteX21" fmla="*/ 2800486 w 2840855"/>
                <a:gd name="connsiteY21" fmla="*/ 40221 h 403700"/>
                <a:gd name="connsiteX22" fmla="*/ 2767292 w 2840855"/>
                <a:gd name="connsiteY22" fmla="*/ 73414 h 403700"/>
                <a:gd name="connsiteX23" fmla="*/ 2544061 w 2840855"/>
                <a:gd name="connsiteY23" fmla="*/ 73414 h 403700"/>
                <a:gd name="connsiteX24" fmla="*/ 2450163 w 2840855"/>
                <a:gd name="connsiteY24" fmla="*/ 167311 h 403700"/>
                <a:gd name="connsiteX25" fmla="*/ 2213326 w 2840855"/>
                <a:gd name="connsiteY25" fmla="*/ 167311 h 403700"/>
                <a:gd name="connsiteX26" fmla="*/ 2180431 w 2840855"/>
                <a:gd name="connsiteY26" fmla="*/ 200206 h 403700"/>
                <a:gd name="connsiteX27" fmla="*/ 2061564 w 2840855"/>
                <a:gd name="connsiteY27" fmla="*/ 200206 h 403700"/>
                <a:gd name="connsiteX28" fmla="*/ 1850743 w 2840855"/>
                <a:gd name="connsiteY28" fmla="*/ 411027 h 403700"/>
                <a:gd name="connsiteX29" fmla="*/ 1496383 w 2840855"/>
                <a:gd name="connsiteY29" fmla="*/ 411027 h 403700"/>
                <a:gd name="connsiteX30" fmla="*/ 1455415 w 2840855"/>
                <a:gd name="connsiteY30" fmla="*/ 370059 h 403700"/>
                <a:gd name="connsiteX31" fmla="*/ 894271 w 2840855"/>
                <a:gd name="connsiteY31" fmla="*/ 370059 h 403700"/>
                <a:gd name="connsiteX32" fmla="*/ 855845 w 2840855"/>
                <a:gd name="connsiteY32" fmla="*/ 408485 h 403700"/>
                <a:gd name="connsiteX33" fmla="*/ 630072 w 2840855"/>
                <a:gd name="connsiteY33" fmla="*/ 408485 h 403700"/>
                <a:gd name="connsiteX34" fmla="*/ 572956 w 2840855"/>
                <a:gd name="connsiteY34" fmla="*/ 351369 h 403700"/>
                <a:gd name="connsiteX35" fmla="*/ 321017 w 2840855"/>
                <a:gd name="connsiteY35" fmla="*/ 351369 h 403700"/>
                <a:gd name="connsiteX36" fmla="*/ 305168 w 2840855"/>
                <a:gd name="connsiteY36" fmla="*/ 367218 h 403700"/>
                <a:gd name="connsiteX37" fmla="*/ 133371 w 2840855"/>
                <a:gd name="connsiteY37" fmla="*/ 367218 h 403700"/>
                <a:gd name="connsiteX38" fmla="*/ 95243 w 2840855"/>
                <a:gd name="connsiteY38" fmla="*/ 405345 h 403700"/>
                <a:gd name="connsiteX39" fmla="*/ 0 w 2840855"/>
                <a:gd name="connsiteY39" fmla="*/ 405345 h 403700"/>
                <a:gd name="connsiteX40" fmla="*/ 0 w 2840855"/>
                <a:gd name="connsiteY40" fmla="*/ 412821 h 403700"/>
                <a:gd name="connsiteX41" fmla="*/ 98383 w 2840855"/>
                <a:gd name="connsiteY41" fmla="*/ 412821 h 403700"/>
                <a:gd name="connsiteX42" fmla="*/ 136511 w 2840855"/>
                <a:gd name="connsiteY42" fmla="*/ 374544 h 403700"/>
                <a:gd name="connsiteX43" fmla="*/ 2823212 w 2840855"/>
                <a:gd name="connsiteY43" fmla="*/ 7326 h 403700"/>
                <a:gd name="connsiteX44" fmla="*/ 2842052 w 2840855"/>
                <a:gd name="connsiteY44" fmla="*/ 26166 h 403700"/>
                <a:gd name="connsiteX45" fmla="*/ 2823212 w 2840855"/>
                <a:gd name="connsiteY45" fmla="*/ 45005 h 403700"/>
                <a:gd name="connsiteX46" fmla="*/ 2804373 w 2840855"/>
                <a:gd name="connsiteY46" fmla="*/ 26166 h 403700"/>
                <a:gd name="connsiteX47" fmla="*/ 2823212 w 2840855"/>
                <a:gd name="connsiteY47" fmla="*/ 7326 h 40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40855" h="403700">
                  <a:moveTo>
                    <a:pt x="136511" y="374544"/>
                  </a:moveTo>
                  <a:lnTo>
                    <a:pt x="308158" y="374544"/>
                  </a:lnTo>
                  <a:lnTo>
                    <a:pt x="324007" y="358695"/>
                  </a:lnTo>
                  <a:lnTo>
                    <a:pt x="569666" y="358695"/>
                  </a:lnTo>
                  <a:lnTo>
                    <a:pt x="626782" y="415811"/>
                  </a:lnTo>
                  <a:lnTo>
                    <a:pt x="858686" y="415811"/>
                  </a:lnTo>
                  <a:lnTo>
                    <a:pt x="897112" y="377385"/>
                  </a:lnTo>
                  <a:lnTo>
                    <a:pt x="1452425" y="377385"/>
                  </a:lnTo>
                  <a:lnTo>
                    <a:pt x="1493393" y="418353"/>
                  </a:lnTo>
                  <a:lnTo>
                    <a:pt x="1853882" y="418353"/>
                  </a:lnTo>
                  <a:lnTo>
                    <a:pt x="2064704" y="207532"/>
                  </a:lnTo>
                  <a:lnTo>
                    <a:pt x="2183571" y="207532"/>
                  </a:lnTo>
                  <a:lnTo>
                    <a:pt x="2216466" y="174638"/>
                  </a:lnTo>
                  <a:lnTo>
                    <a:pt x="2453303" y="174638"/>
                  </a:lnTo>
                  <a:lnTo>
                    <a:pt x="2547201" y="80740"/>
                  </a:lnTo>
                  <a:lnTo>
                    <a:pt x="2770432" y="80740"/>
                  </a:lnTo>
                  <a:lnTo>
                    <a:pt x="2805270" y="45902"/>
                  </a:lnTo>
                  <a:cubicBezTo>
                    <a:pt x="2809905" y="50089"/>
                    <a:pt x="2816035" y="52631"/>
                    <a:pt x="2822764" y="52631"/>
                  </a:cubicBezTo>
                  <a:cubicBezTo>
                    <a:pt x="2837267" y="52631"/>
                    <a:pt x="2849079" y="40819"/>
                    <a:pt x="2849079" y="26315"/>
                  </a:cubicBezTo>
                  <a:cubicBezTo>
                    <a:pt x="2849079" y="11812"/>
                    <a:pt x="2837267" y="0"/>
                    <a:pt x="2822764" y="0"/>
                  </a:cubicBezTo>
                  <a:cubicBezTo>
                    <a:pt x="2808261" y="0"/>
                    <a:pt x="2796448" y="11812"/>
                    <a:pt x="2796448" y="26315"/>
                  </a:cubicBezTo>
                  <a:cubicBezTo>
                    <a:pt x="2796448" y="31399"/>
                    <a:pt x="2797944" y="36183"/>
                    <a:pt x="2800486" y="40221"/>
                  </a:cubicBezTo>
                  <a:lnTo>
                    <a:pt x="2767292" y="73414"/>
                  </a:lnTo>
                  <a:lnTo>
                    <a:pt x="2544061" y="73414"/>
                  </a:lnTo>
                  <a:lnTo>
                    <a:pt x="2450163" y="167311"/>
                  </a:lnTo>
                  <a:lnTo>
                    <a:pt x="2213326" y="167311"/>
                  </a:lnTo>
                  <a:lnTo>
                    <a:pt x="2180431" y="200206"/>
                  </a:lnTo>
                  <a:lnTo>
                    <a:pt x="2061564" y="200206"/>
                  </a:lnTo>
                  <a:lnTo>
                    <a:pt x="1850743" y="411027"/>
                  </a:lnTo>
                  <a:lnTo>
                    <a:pt x="1496383" y="411027"/>
                  </a:lnTo>
                  <a:lnTo>
                    <a:pt x="1455415" y="370059"/>
                  </a:lnTo>
                  <a:lnTo>
                    <a:pt x="894271" y="370059"/>
                  </a:lnTo>
                  <a:lnTo>
                    <a:pt x="855845" y="408485"/>
                  </a:lnTo>
                  <a:lnTo>
                    <a:pt x="630072" y="408485"/>
                  </a:lnTo>
                  <a:lnTo>
                    <a:pt x="572956" y="351369"/>
                  </a:lnTo>
                  <a:lnTo>
                    <a:pt x="321017" y="351369"/>
                  </a:lnTo>
                  <a:lnTo>
                    <a:pt x="305168" y="367218"/>
                  </a:lnTo>
                  <a:lnTo>
                    <a:pt x="133371" y="367218"/>
                  </a:lnTo>
                  <a:lnTo>
                    <a:pt x="95243" y="405345"/>
                  </a:lnTo>
                  <a:lnTo>
                    <a:pt x="0" y="405345"/>
                  </a:lnTo>
                  <a:lnTo>
                    <a:pt x="0" y="412821"/>
                  </a:lnTo>
                  <a:lnTo>
                    <a:pt x="98383" y="412821"/>
                  </a:lnTo>
                  <a:lnTo>
                    <a:pt x="136511" y="374544"/>
                  </a:lnTo>
                  <a:close/>
                  <a:moveTo>
                    <a:pt x="2823212" y="7326"/>
                  </a:moveTo>
                  <a:cubicBezTo>
                    <a:pt x="2833679" y="7326"/>
                    <a:pt x="2842052" y="15849"/>
                    <a:pt x="2842052" y="26166"/>
                  </a:cubicBezTo>
                  <a:cubicBezTo>
                    <a:pt x="2842052" y="36483"/>
                    <a:pt x="2833529" y="45005"/>
                    <a:pt x="2823212" y="45005"/>
                  </a:cubicBezTo>
                  <a:cubicBezTo>
                    <a:pt x="2812746" y="45005"/>
                    <a:pt x="2804373" y="36483"/>
                    <a:pt x="2804373" y="26166"/>
                  </a:cubicBezTo>
                  <a:cubicBezTo>
                    <a:pt x="2804373" y="15849"/>
                    <a:pt x="2812746" y="7326"/>
                    <a:pt x="2823212" y="732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任意多边形: 形状 64">
              <a:extLst>
                <a:ext uri="{FF2B5EF4-FFF2-40B4-BE49-F238E27FC236}">
                  <a16:creationId xmlns:a16="http://schemas.microsoft.com/office/drawing/2014/main" id="{39766F6D-3813-4A4A-899C-B2CB2D71B7BF}"/>
                </a:ext>
              </a:extLst>
            </p:cNvPr>
            <p:cNvSpPr/>
            <p:nvPr/>
          </p:nvSpPr>
          <p:spPr>
            <a:xfrm>
              <a:off x="3132380" y="-1454383"/>
              <a:ext cx="1136342" cy="104663"/>
            </a:xfrm>
            <a:custGeom>
              <a:avLst/>
              <a:gdLst>
                <a:gd name="connsiteX0" fmla="*/ 347631 w 1136342"/>
                <a:gd name="connsiteY0" fmla="*/ 57565 h 104663"/>
                <a:gd name="connsiteX1" fmla="*/ 520475 w 1136342"/>
                <a:gd name="connsiteY1" fmla="*/ 57565 h 104663"/>
                <a:gd name="connsiteX2" fmla="*/ 567124 w 1136342"/>
                <a:gd name="connsiteY2" fmla="*/ 10915 h 104663"/>
                <a:gd name="connsiteX3" fmla="*/ 1026895 w 1136342"/>
                <a:gd name="connsiteY3" fmla="*/ 10915 h 104663"/>
                <a:gd name="connsiteX4" fmla="*/ 1092234 w 1136342"/>
                <a:gd name="connsiteY4" fmla="*/ 76255 h 104663"/>
                <a:gd name="connsiteX5" fmla="*/ 1086253 w 1136342"/>
                <a:gd name="connsiteY5" fmla="*/ 92851 h 104663"/>
                <a:gd name="connsiteX6" fmla="*/ 1112569 w 1136342"/>
                <a:gd name="connsiteY6" fmla="*/ 119166 h 104663"/>
                <a:gd name="connsiteX7" fmla="*/ 1138884 w 1136342"/>
                <a:gd name="connsiteY7" fmla="*/ 92851 h 104663"/>
                <a:gd name="connsiteX8" fmla="*/ 1112569 w 1136342"/>
                <a:gd name="connsiteY8" fmla="*/ 66536 h 104663"/>
                <a:gd name="connsiteX9" fmla="*/ 1097617 w 1136342"/>
                <a:gd name="connsiteY9" fmla="*/ 71171 h 104663"/>
                <a:gd name="connsiteX10" fmla="*/ 1029885 w 1136342"/>
                <a:gd name="connsiteY10" fmla="*/ 3439 h 104663"/>
                <a:gd name="connsiteX11" fmla="*/ 564134 w 1136342"/>
                <a:gd name="connsiteY11" fmla="*/ 3439 h 104663"/>
                <a:gd name="connsiteX12" fmla="*/ 517484 w 1136342"/>
                <a:gd name="connsiteY12" fmla="*/ 50089 h 104663"/>
                <a:gd name="connsiteX13" fmla="*/ 350771 w 1136342"/>
                <a:gd name="connsiteY13" fmla="*/ 50089 h 104663"/>
                <a:gd name="connsiteX14" fmla="*/ 300682 w 1136342"/>
                <a:gd name="connsiteY14" fmla="*/ 0 h 104663"/>
                <a:gd name="connsiteX15" fmla="*/ 0 w 1136342"/>
                <a:gd name="connsiteY15" fmla="*/ 0 h 104663"/>
                <a:gd name="connsiteX16" fmla="*/ 0 w 1136342"/>
                <a:gd name="connsiteY16" fmla="*/ 7476 h 104663"/>
                <a:gd name="connsiteX17" fmla="*/ 297542 w 1136342"/>
                <a:gd name="connsiteY17" fmla="*/ 7476 h 104663"/>
                <a:gd name="connsiteX18" fmla="*/ 347631 w 1136342"/>
                <a:gd name="connsiteY18" fmla="*/ 57565 h 104663"/>
                <a:gd name="connsiteX19" fmla="*/ 1112569 w 1136342"/>
                <a:gd name="connsiteY19" fmla="*/ 74012 h 104663"/>
                <a:gd name="connsiteX20" fmla="*/ 1131408 w 1136342"/>
                <a:gd name="connsiteY20" fmla="*/ 92851 h 104663"/>
                <a:gd name="connsiteX21" fmla="*/ 1112569 w 1136342"/>
                <a:gd name="connsiteY21" fmla="*/ 111690 h 104663"/>
                <a:gd name="connsiteX22" fmla="*/ 1093729 w 1136342"/>
                <a:gd name="connsiteY22" fmla="*/ 92851 h 104663"/>
                <a:gd name="connsiteX23" fmla="*/ 1112569 w 1136342"/>
                <a:gd name="connsiteY23" fmla="*/ 74012 h 10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6342" h="104663">
                  <a:moveTo>
                    <a:pt x="347631" y="57565"/>
                  </a:moveTo>
                  <a:lnTo>
                    <a:pt x="520475" y="57565"/>
                  </a:lnTo>
                  <a:lnTo>
                    <a:pt x="567124" y="10915"/>
                  </a:lnTo>
                  <a:lnTo>
                    <a:pt x="1026895" y="10915"/>
                  </a:lnTo>
                  <a:lnTo>
                    <a:pt x="1092234" y="76255"/>
                  </a:lnTo>
                  <a:cubicBezTo>
                    <a:pt x="1088496" y="80740"/>
                    <a:pt x="1086253" y="86571"/>
                    <a:pt x="1086253" y="92851"/>
                  </a:cubicBezTo>
                  <a:cubicBezTo>
                    <a:pt x="1086253" y="107355"/>
                    <a:pt x="1098065" y="119166"/>
                    <a:pt x="1112569" y="119166"/>
                  </a:cubicBezTo>
                  <a:cubicBezTo>
                    <a:pt x="1127072" y="119166"/>
                    <a:pt x="1138884" y="107355"/>
                    <a:pt x="1138884" y="92851"/>
                  </a:cubicBezTo>
                  <a:cubicBezTo>
                    <a:pt x="1138884" y="78348"/>
                    <a:pt x="1127072" y="66536"/>
                    <a:pt x="1112569" y="66536"/>
                  </a:cubicBezTo>
                  <a:cubicBezTo>
                    <a:pt x="1107037" y="66536"/>
                    <a:pt x="1101953" y="68330"/>
                    <a:pt x="1097617" y="71171"/>
                  </a:cubicBezTo>
                  <a:lnTo>
                    <a:pt x="1029885" y="3439"/>
                  </a:lnTo>
                  <a:lnTo>
                    <a:pt x="564134" y="3439"/>
                  </a:lnTo>
                  <a:lnTo>
                    <a:pt x="517484" y="50089"/>
                  </a:lnTo>
                  <a:lnTo>
                    <a:pt x="350771" y="50089"/>
                  </a:lnTo>
                  <a:lnTo>
                    <a:pt x="300682" y="0"/>
                  </a:lnTo>
                  <a:lnTo>
                    <a:pt x="0" y="0"/>
                  </a:lnTo>
                  <a:lnTo>
                    <a:pt x="0" y="7476"/>
                  </a:lnTo>
                  <a:lnTo>
                    <a:pt x="297542" y="7476"/>
                  </a:lnTo>
                  <a:lnTo>
                    <a:pt x="347631" y="57565"/>
                  </a:lnTo>
                  <a:close/>
                  <a:moveTo>
                    <a:pt x="1112569" y="74012"/>
                  </a:moveTo>
                  <a:cubicBezTo>
                    <a:pt x="1123035" y="74012"/>
                    <a:pt x="1131408" y="82534"/>
                    <a:pt x="1131408" y="92851"/>
                  </a:cubicBezTo>
                  <a:cubicBezTo>
                    <a:pt x="1131408" y="103317"/>
                    <a:pt x="1122886" y="111690"/>
                    <a:pt x="1112569" y="111690"/>
                  </a:cubicBezTo>
                  <a:cubicBezTo>
                    <a:pt x="1102252" y="111690"/>
                    <a:pt x="1093729" y="103168"/>
                    <a:pt x="1093729" y="92851"/>
                  </a:cubicBezTo>
                  <a:cubicBezTo>
                    <a:pt x="1093729" y="82385"/>
                    <a:pt x="1102252" y="74012"/>
                    <a:pt x="1112569" y="74012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5" name="任意多边形: 形状 65">
              <a:extLst>
                <a:ext uri="{FF2B5EF4-FFF2-40B4-BE49-F238E27FC236}">
                  <a16:creationId xmlns:a16="http://schemas.microsoft.com/office/drawing/2014/main" id="{1A7C95FE-48E5-6C41-90D6-5BE80CF88423}"/>
                </a:ext>
              </a:extLst>
            </p:cNvPr>
            <p:cNvSpPr/>
            <p:nvPr/>
          </p:nvSpPr>
          <p:spPr>
            <a:xfrm>
              <a:off x="3132380" y="-1850159"/>
              <a:ext cx="2257732" cy="493412"/>
            </a:xfrm>
            <a:custGeom>
              <a:avLst/>
              <a:gdLst>
                <a:gd name="connsiteX0" fmla="*/ 580133 w 2257732"/>
                <a:gd name="connsiteY0" fmla="*/ 289767 h 493411"/>
                <a:gd name="connsiteX1" fmla="*/ 813681 w 2257732"/>
                <a:gd name="connsiteY1" fmla="*/ 289767 h 493411"/>
                <a:gd name="connsiteX2" fmla="*/ 841790 w 2257732"/>
                <a:gd name="connsiteY2" fmla="*/ 317877 h 493411"/>
                <a:gd name="connsiteX3" fmla="*/ 1140529 w 2257732"/>
                <a:gd name="connsiteY3" fmla="*/ 317877 h 493411"/>
                <a:gd name="connsiteX4" fmla="*/ 1322942 w 2257732"/>
                <a:gd name="connsiteY4" fmla="*/ 500290 h 493411"/>
                <a:gd name="connsiteX5" fmla="*/ 1364657 w 2257732"/>
                <a:gd name="connsiteY5" fmla="*/ 500290 h 493411"/>
                <a:gd name="connsiteX6" fmla="*/ 1471862 w 2257732"/>
                <a:gd name="connsiteY6" fmla="*/ 393085 h 493411"/>
                <a:gd name="connsiteX7" fmla="*/ 1961685 w 2257732"/>
                <a:gd name="connsiteY7" fmla="*/ 393085 h 493411"/>
                <a:gd name="connsiteX8" fmla="*/ 2204803 w 2257732"/>
                <a:gd name="connsiteY8" fmla="*/ 149967 h 493411"/>
                <a:gd name="connsiteX9" fmla="*/ 2204803 w 2257732"/>
                <a:gd name="connsiteY9" fmla="*/ 63994 h 493411"/>
                <a:gd name="connsiteX10" fmla="*/ 2221848 w 2257732"/>
                <a:gd name="connsiteY10" fmla="*/ 46949 h 493411"/>
                <a:gd name="connsiteX11" fmla="*/ 2237996 w 2257732"/>
                <a:gd name="connsiteY11" fmla="*/ 52631 h 493411"/>
                <a:gd name="connsiteX12" fmla="*/ 2264311 w 2257732"/>
                <a:gd name="connsiteY12" fmla="*/ 26315 h 493411"/>
                <a:gd name="connsiteX13" fmla="*/ 2237996 w 2257732"/>
                <a:gd name="connsiteY13" fmla="*/ 0 h 493411"/>
                <a:gd name="connsiteX14" fmla="*/ 2211681 w 2257732"/>
                <a:gd name="connsiteY14" fmla="*/ 26315 h 493411"/>
                <a:gd name="connsiteX15" fmla="*/ 2216615 w 2257732"/>
                <a:gd name="connsiteY15" fmla="*/ 41566 h 493411"/>
                <a:gd name="connsiteX16" fmla="*/ 2197327 w 2257732"/>
                <a:gd name="connsiteY16" fmla="*/ 60854 h 493411"/>
                <a:gd name="connsiteX17" fmla="*/ 2197327 w 2257732"/>
                <a:gd name="connsiteY17" fmla="*/ 146827 h 493411"/>
                <a:gd name="connsiteX18" fmla="*/ 1958695 w 2257732"/>
                <a:gd name="connsiteY18" fmla="*/ 385459 h 493411"/>
                <a:gd name="connsiteX19" fmla="*/ 1468722 w 2257732"/>
                <a:gd name="connsiteY19" fmla="*/ 385459 h 493411"/>
                <a:gd name="connsiteX20" fmla="*/ 1361517 w 2257732"/>
                <a:gd name="connsiteY20" fmla="*/ 492664 h 493411"/>
                <a:gd name="connsiteX21" fmla="*/ 1325932 w 2257732"/>
                <a:gd name="connsiteY21" fmla="*/ 492664 h 493411"/>
                <a:gd name="connsiteX22" fmla="*/ 1143519 w 2257732"/>
                <a:gd name="connsiteY22" fmla="*/ 310251 h 493411"/>
                <a:gd name="connsiteX23" fmla="*/ 844930 w 2257732"/>
                <a:gd name="connsiteY23" fmla="*/ 310251 h 493411"/>
                <a:gd name="connsiteX24" fmla="*/ 816970 w 2257732"/>
                <a:gd name="connsiteY24" fmla="*/ 282291 h 493411"/>
                <a:gd name="connsiteX25" fmla="*/ 576993 w 2257732"/>
                <a:gd name="connsiteY25" fmla="*/ 282291 h 493411"/>
                <a:gd name="connsiteX26" fmla="*/ 546790 w 2257732"/>
                <a:gd name="connsiteY26" fmla="*/ 312494 h 493411"/>
                <a:gd name="connsiteX27" fmla="*/ 0 w 2257732"/>
                <a:gd name="connsiteY27" fmla="*/ 312494 h 493411"/>
                <a:gd name="connsiteX28" fmla="*/ 0 w 2257732"/>
                <a:gd name="connsiteY28" fmla="*/ 319970 h 493411"/>
                <a:gd name="connsiteX29" fmla="*/ 549930 w 2257732"/>
                <a:gd name="connsiteY29" fmla="*/ 319970 h 493411"/>
                <a:gd name="connsiteX30" fmla="*/ 580133 w 2257732"/>
                <a:gd name="connsiteY30" fmla="*/ 289767 h 493411"/>
                <a:gd name="connsiteX31" fmla="*/ 2237847 w 2257732"/>
                <a:gd name="connsiteY31" fmla="*/ 7326 h 493411"/>
                <a:gd name="connsiteX32" fmla="*/ 2256686 w 2257732"/>
                <a:gd name="connsiteY32" fmla="*/ 26166 h 493411"/>
                <a:gd name="connsiteX33" fmla="*/ 2237847 w 2257732"/>
                <a:gd name="connsiteY33" fmla="*/ 45005 h 493411"/>
                <a:gd name="connsiteX34" fmla="*/ 2219007 w 2257732"/>
                <a:gd name="connsiteY34" fmla="*/ 26166 h 493411"/>
                <a:gd name="connsiteX35" fmla="*/ 2237847 w 2257732"/>
                <a:gd name="connsiteY35" fmla="*/ 7326 h 4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57732" h="493411">
                  <a:moveTo>
                    <a:pt x="580133" y="289767"/>
                  </a:moveTo>
                  <a:lnTo>
                    <a:pt x="813681" y="289767"/>
                  </a:lnTo>
                  <a:lnTo>
                    <a:pt x="841790" y="317877"/>
                  </a:lnTo>
                  <a:lnTo>
                    <a:pt x="1140529" y="317877"/>
                  </a:lnTo>
                  <a:lnTo>
                    <a:pt x="1322942" y="500290"/>
                  </a:lnTo>
                  <a:lnTo>
                    <a:pt x="1364657" y="500290"/>
                  </a:lnTo>
                  <a:lnTo>
                    <a:pt x="1471862" y="393085"/>
                  </a:lnTo>
                  <a:lnTo>
                    <a:pt x="1961685" y="393085"/>
                  </a:lnTo>
                  <a:lnTo>
                    <a:pt x="2204803" y="149967"/>
                  </a:lnTo>
                  <a:lnTo>
                    <a:pt x="2204803" y="63994"/>
                  </a:lnTo>
                  <a:lnTo>
                    <a:pt x="2221848" y="46949"/>
                  </a:lnTo>
                  <a:cubicBezTo>
                    <a:pt x="2226334" y="50388"/>
                    <a:pt x="2231866" y="52631"/>
                    <a:pt x="2237996" y="52631"/>
                  </a:cubicBezTo>
                  <a:cubicBezTo>
                    <a:pt x="2252499" y="52631"/>
                    <a:pt x="2264311" y="40819"/>
                    <a:pt x="2264311" y="26315"/>
                  </a:cubicBezTo>
                  <a:cubicBezTo>
                    <a:pt x="2264311" y="11812"/>
                    <a:pt x="2252499" y="0"/>
                    <a:pt x="2237996" y="0"/>
                  </a:cubicBezTo>
                  <a:cubicBezTo>
                    <a:pt x="2223493" y="0"/>
                    <a:pt x="2211681" y="11812"/>
                    <a:pt x="2211681" y="26315"/>
                  </a:cubicBezTo>
                  <a:cubicBezTo>
                    <a:pt x="2211681" y="31997"/>
                    <a:pt x="2213625" y="37230"/>
                    <a:pt x="2216615" y="41566"/>
                  </a:cubicBezTo>
                  <a:lnTo>
                    <a:pt x="2197327" y="60854"/>
                  </a:lnTo>
                  <a:lnTo>
                    <a:pt x="2197327" y="146827"/>
                  </a:lnTo>
                  <a:lnTo>
                    <a:pt x="1958695" y="385459"/>
                  </a:lnTo>
                  <a:lnTo>
                    <a:pt x="1468722" y="385459"/>
                  </a:lnTo>
                  <a:lnTo>
                    <a:pt x="1361517" y="492664"/>
                  </a:lnTo>
                  <a:lnTo>
                    <a:pt x="1325932" y="492664"/>
                  </a:lnTo>
                  <a:lnTo>
                    <a:pt x="1143519" y="310251"/>
                  </a:lnTo>
                  <a:lnTo>
                    <a:pt x="844930" y="310251"/>
                  </a:lnTo>
                  <a:lnTo>
                    <a:pt x="816970" y="282291"/>
                  </a:lnTo>
                  <a:lnTo>
                    <a:pt x="576993" y="282291"/>
                  </a:lnTo>
                  <a:lnTo>
                    <a:pt x="546790" y="312494"/>
                  </a:lnTo>
                  <a:lnTo>
                    <a:pt x="0" y="312494"/>
                  </a:lnTo>
                  <a:lnTo>
                    <a:pt x="0" y="319970"/>
                  </a:lnTo>
                  <a:lnTo>
                    <a:pt x="549930" y="319970"/>
                  </a:lnTo>
                  <a:lnTo>
                    <a:pt x="580133" y="289767"/>
                  </a:lnTo>
                  <a:close/>
                  <a:moveTo>
                    <a:pt x="2237847" y="7326"/>
                  </a:moveTo>
                  <a:cubicBezTo>
                    <a:pt x="2248313" y="7326"/>
                    <a:pt x="2256686" y="15849"/>
                    <a:pt x="2256686" y="26166"/>
                  </a:cubicBezTo>
                  <a:cubicBezTo>
                    <a:pt x="2256686" y="36482"/>
                    <a:pt x="2248163" y="45005"/>
                    <a:pt x="2237847" y="45005"/>
                  </a:cubicBezTo>
                  <a:cubicBezTo>
                    <a:pt x="2227380" y="45005"/>
                    <a:pt x="2219007" y="36482"/>
                    <a:pt x="2219007" y="26166"/>
                  </a:cubicBezTo>
                  <a:cubicBezTo>
                    <a:pt x="2219007" y="15849"/>
                    <a:pt x="2227380" y="7326"/>
                    <a:pt x="2237847" y="732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6" name="任意多边形: 形状 66">
              <a:extLst>
                <a:ext uri="{FF2B5EF4-FFF2-40B4-BE49-F238E27FC236}">
                  <a16:creationId xmlns:a16="http://schemas.microsoft.com/office/drawing/2014/main" id="{DBE7379F-1677-9B43-99A8-228A7EE0A1F0}"/>
                </a:ext>
              </a:extLst>
            </p:cNvPr>
            <p:cNvSpPr/>
            <p:nvPr/>
          </p:nvSpPr>
          <p:spPr>
            <a:xfrm>
              <a:off x="3132380" y="-2049019"/>
              <a:ext cx="2332492" cy="478460"/>
            </a:xfrm>
            <a:custGeom>
              <a:avLst/>
              <a:gdLst>
                <a:gd name="connsiteX0" fmla="*/ 424334 w 2332491"/>
                <a:gd name="connsiteY0" fmla="*/ 484141 h 478459"/>
                <a:gd name="connsiteX1" fmla="*/ 528848 w 2332491"/>
                <a:gd name="connsiteY1" fmla="*/ 484141 h 478459"/>
                <a:gd name="connsiteX2" fmla="*/ 555612 w 2332491"/>
                <a:gd name="connsiteY2" fmla="*/ 457378 h 478459"/>
                <a:gd name="connsiteX3" fmla="*/ 827138 w 2332491"/>
                <a:gd name="connsiteY3" fmla="*/ 457378 h 478459"/>
                <a:gd name="connsiteX4" fmla="*/ 857191 w 2332491"/>
                <a:gd name="connsiteY4" fmla="*/ 487431 h 478459"/>
                <a:gd name="connsiteX5" fmla="*/ 2034052 w 2332491"/>
                <a:gd name="connsiteY5" fmla="*/ 487431 h 478459"/>
                <a:gd name="connsiteX6" fmla="*/ 2180282 w 2332491"/>
                <a:gd name="connsiteY6" fmla="*/ 341202 h 478459"/>
                <a:gd name="connsiteX7" fmla="*/ 2180282 w 2332491"/>
                <a:gd name="connsiteY7" fmla="*/ 305018 h 478459"/>
                <a:gd name="connsiteX8" fmla="*/ 2117185 w 2332491"/>
                <a:gd name="connsiteY8" fmla="*/ 241921 h 478459"/>
                <a:gd name="connsiteX9" fmla="*/ 2117185 w 2332491"/>
                <a:gd name="connsiteY9" fmla="*/ 165517 h 478459"/>
                <a:gd name="connsiteX10" fmla="*/ 2252649 w 2332491"/>
                <a:gd name="connsiteY10" fmla="*/ 30053 h 478459"/>
                <a:gd name="connsiteX11" fmla="*/ 2284197 w 2332491"/>
                <a:gd name="connsiteY11" fmla="*/ 30053 h 478459"/>
                <a:gd name="connsiteX12" fmla="*/ 2310214 w 2332491"/>
                <a:gd name="connsiteY12" fmla="*/ 52631 h 478459"/>
                <a:gd name="connsiteX13" fmla="*/ 2336529 w 2332491"/>
                <a:gd name="connsiteY13" fmla="*/ 26315 h 478459"/>
                <a:gd name="connsiteX14" fmla="*/ 2310214 w 2332491"/>
                <a:gd name="connsiteY14" fmla="*/ 0 h 478459"/>
                <a:gd name="connsiteX15" fmla="*/ 2284197 w 2332491"/>
                <a:gd name="connsiteY15" fmla="*/ 22577 h 478459"/>
                <a:gd name="connsiteX16" fmla="*/ 2249509 w 2332491"/>
                <a:gd name="connsiteY16" fmla="*/ 22577 h 478459"/>
                <a:gd name="connsiteX17" fmla="*/ 2109560 w 2332491"/>
                <a:gd name="connsiteY17" fmla="*/ 162527 h 478459"/>
                <a:gd name="connsiteX18" fmla="*/ 2109560 w 2332491"/>
                <a:gd name="connsiteY18" fmla="*/ 245061 h 478459"/>
                <a:gd name="connsiteX19" fmla="*/ 2172656 w 2332491"/>
                <a:gd name="connsiteY19" fmla="*/ 308158 h 478459"/>
                <a:gd name="connsiteX20" fmla="*/ 2172656 w 2332491"/>
                <a:gd name="connsiteY20" fmla="*/ 338211 h 478459"/>
                <a:gd name="connsiteX21" fmla="*/ 2030763 w 2332491"/>
                <a:gd name="connsiteY21" fmla="*/ 480105 h 478459"/>
                <a:gd name="connsiteX22" fmla="*/ 860181 w 2332491"/>
                <a:gd name="connsiteY22" fmla="*/ 480105 h 478459"/>
                <a:gd name="connsiteX23" fmla="*/ 830128 w 2332491"/>
                <a:gd name="connsiteY23" fmla="*/ 450051 h 478459"/>
                <a:gd name="connsiteX24" fmla="*/ 552472 w 2332491"/>
                <a:gd name="connsiteY24" fmla="*/ 450051 h 478459"/>
                <a:gd name="connsiteX25" fmla="*/ 525708 w 2332491"/>
                <a:gd name="connsiteY25" fmla="*/ 476815 h 478459"/>
                <a:gd name="connsiteX26" fmla="*/ 427474 w 2332491"/>
                <a:gd name="connsiteY26" fmla="*/ 476815 h 478459"/>
                <a:gd name="connsiteX27" fmla="*/ 110943 w 2332491"/>
                <a:gd name="connsiteY27" fmla="*/ 159985 h 478459"/>
                <a:gd name="connsiteX28" fmla="*/ 0 w 2332491"/>
                <a:gd name="connsiteY28" fmla="*/ 159985 h 478459"/>
                <a:gd name="connsiteX29" fmla="*/ 0 w 2332491"/>
                <a:gd name="connsiteY29" fmla="*/ 167461 h 478459"/>
                <a:gd name="connsiteX30" fmla="*/ 107803 w 2332491"/>
                <a:gd name="connsiteY30" fmla="*/ 167461 h 478459"/>
                <a:gd name="connsiteX31" fmla="*/ 424334 w 2332491"/>
                <a:gd name="connsiteY31" fmla="*/ 484141 h 478459"/>
                <a:gd name="connsiteX32" fmla="*/ 2310064 w 2332491"/>
                <a:gd name="connsiteY32" fmla="*/ 7177 h 478459"/>
                <a:gd name="connsiteX33" fmla="*/ 2328903 w 2332491"/>
                <a:gd name="connsiteY33" fmla="*/ 26016 h 478459"/>
                <a:gd name="connsiteX34" fmla="*/ 2310064 w 2332491"/>
                <a:gd name="connsiteY34" fmla="*/ 44856 h 478459"/>
                <a:gd name="connsiteX35" fmla="*/ 2291225 w 2332491"/>
                <a:gd name="connsiteY35" fmla="*/ 26016 h 478459"/>
                <a:gd name="connsiteX36" fmla="*/ 2310064 w 2332491"/>
                <a:gd name="connsiteY36" fmla="*/ 7177 h 47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332491" h="478459">
                  <a:moveTo>
                    <a:pt x="424334" y="484141"/>
                  </a:moveTo>
                  <a:lnTo>
                    <a:pt x="528848" y="484141"/>
                  </a:lnTo>
                  <a:lnTo>
                    <a:pt x="555612" y="457378"/>
                  </a:lnTo>
                  <a:lnTo>
                    <a:pt x="827138" y="457378"/>
                  </a:lnTo>
                  <a:lnTo>
                    <a:pt x="857191" y="487431"/>
                  </a:lnTo>
                  <a:lnTo>
                    <a:pt x="2034052" y="487431"/>
                  </a:lnTo>
                  <a:lnTo>
                    <a:pt x="2180282" y="341202"/>
                  </a:lnTo>
                  <a:lnTo>
                    <a:pt x="2180282" y="305018"/>
                  </a:lnTo>
                  <a:lnTo>
                    <a:pt x="2117185" y="241921"/>
                  </a:lnTo>
                  <a:lnTo>
                    <a:pt x="2117185" y="165517"/>
                  </a:lnTo>
                  <a:lnTo>
                    <a:pt x="2252649" y="30053"/>
                  </a:lnTo>
                  <a:lnTo>
                    <a:pt x="2284197" y="30053"/>
                  </a:lnTo>
                  <a:cubicBezTo>
                    <a:pt x="2285992" y="42762"/>
                    <a:pt x="2296906" y="52631"/>
                    <a:pt x="2310214" y="52631"/>
                  </a:cubicBezTo>
                  <a:cubicBezTo>
                    <a:pt x="2324717" y="52631"/>
                    <a:pt x="2336529" y="40819"/>
                    <a:pt x="2336529" y="26315"/>
                  </a:cubicBezTo>
                  <a:cubicBezTo>
                    <a:pt x="2336529" y="11812"/>
                    <a:pt x="2324717" y="0"/>
                    <a:pt x="2310214" y="0"/>
                  </a:cubicBezTo>
                  <a:cubicBezTo>
                    <a:pt x="2296906" y="0"/>
                    <a:pt x="2285992" y="9868"/>
                    <a:pt x="2284197" y="22577"/>
                  </a:cubicBezTo>
                  <a:lnTo>
                    <a:pt x="2249509" y="22577"/>
                  </a:lnTo>
                  <a:lnTo>
                    <a:pt x="2109560" y="162527"/>
                  </a:lnTo>
                  <a:lnTo>
                    <a:pt x="2109560" y="245061"/>
                  </a:lnTo>
                  <a:lnTo>
                    <a:pt x="2172656" y="308158"/>
                  </a:lnTo>
                  <a:lnTo>
                    <a:pt x="2172656" y="338211"/>
                  </a:lnTo>
                  <a:lnTo>
                    <a:pt x="2030763" y="480105"/>
                  </a:lnTo>
                  <a:lnTo>
                    <a:pt x="860181" y="480105"/>
                  </a:lnTo>
                  <a:lnTo>
                    <a:pt x="830128" y="450051"/>
                  </a:lnTo>
                  <a:lnTo>
                    <a:pt x="552472" y="450051"/>
                  </a:lnTo>
                  <a:lnTo>
                    <a:pt x="525708" y="476815"/>
                  </a:lnTo>
                  <a:lnTo>
                    <a:pt x="427474" y="476815"/>
                  </a:lnTo>
                  <a:lnTo>
                    <a:pt x="110943" y="159985"/>
                  </a:lnTo>
                  <a:lnTo>
                    <a:pt x="0" y="159985"/>
                  </a:lnTo>
                  <a:lnTo>
                    <a:pt x="0" y="167461"/>
                  </a:lnTo>
                  <a:lnTo>
                    <a:pt x="107803" y="167461"/>
                  </a:lnTo>
                  <a:lnTo>
                    <a:pt x="424334" y="484141"/>
                  </a:lnTo>
                  <a:close/>
                  <a:moveTo>
                    <a:pt x="2310064" y="7177"/>
                  </a:moveTo>
                  <a:cubicBezTo>
                    <a:pt x="2320530" y="7177"/>
                    <a:pt x="2328903" y="15700"/>
                    <a:pt x="2328903" y="26016"/>
                  </a:cubicBezTo>
                  <a:cubicBezTo>
                    <a:pt x="2328903" y="36483"/>
                    <a:pt x="2320381" y="44856"/>
                    <a:pt x="2310064" y="44856"/>
                  </a:cubicBezTo>
                  <a:cubicBezTo>
                    <a:pt x="2299598" y="44856"/>
                    <a:pt x="2291225" y="36333"/>
                    <a:pt x="2291225" y="26016"/>
                  </a:cubicBezTo>
                  <a:cubicBezTo>
                    <a:pt x="2291225" y="15700"/>
                    <a:pt x="2299747" y="7177"/>
                    <a:pt x="2310064" y="717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7" name="任意多边形: 形状 67">
              <a:extLst>
                <a:ext uri="{FF2B5EF4-FFF2-40B4-BE49-F238E27FC236}">
                  <a16:creationId xmlns:a16="http://schemas.microsoft.com/office/drawing/2014/main" id="{3979C787-36E4-6D43-90E3-254C8E8BD001}"/>
                </a:ext>
              </a:extLst>
            </p:cNvPr>
            <p:cNvSpPr/>
            <p:nvPr/>
          </p:nvSpPr>
          <p:spPr>
            <a:xfrm>
              <a:off x="3132380" y="-1991753"/>
              <a:ext cx="2123166" cy="403700"/>
            </a:xfrm>
            <a:custGeom>
              <a:avLst/>
              <a:gdLst>
                <a:gd name="connsiteX0" fmla="*/ 439136 w 2123165"/>
                <a:gd name="connsiteY0" fmla="*/ 401607 h 403700"/>
                <a:gd name="connsiteX1" fmla="*/ 518830 w 2123165"/>
                <a:gd name="connsiteY1" fmla="*/ 401607 h 403700"/>
                <a:gd name="connsiteX2" fmla="*/ 552771 w 2123165"/>
                <a:gd name="connsiteY2" fmla="*/ 367667 h 403700"/>
                <a:gd name="connsiteX3" fmla="*/ 837006 w 2123165"/>
                <a:gd name="connsiteY3" fmla="*/ 367667 h 403700"/>
                <a:gd name="connsiteX4" fmla="*/ 873937 w 2123165"/>
                <a:gd name="connsiteY4" fmla="*/ 404598 h 403700"/>
                <a:gd name="connsiteX5" fmla="*/ 1294982 w 2123165"/>
                <a:gd name="connsiteY5" fmla="*/ 404598 h 403700"/>
                <a:gd name="connsiteX6" fmla="*/ 1339538 w 2123165"/>
                <a:gd name="connsiteY6" fmla="*/ 360041 h 403700"/>
                <a:gd name="connsiteX7" fmla="*/ 1623624 w 2123165"/>
                <a:gd name="connsiteY7" fmla="*/ 360041 h 403700"/>
                <a:gd name="connsiteX8" fmla="*/ 1667732 w 2123165"/>
                <a:gd name="connsiteY8" fmla="*/ 404149 h 403700"/>
                <a:gd name="connsiteX9" fmla="*/ 2016409 w 2123165"/>
                <a:gd name="connsiteY9" fmla="*/ 404149 h 403700"/>
                <a:gd name="connsiteX10" fmla="*/ 2134230 w 2123165"/>
                <a:gd name="connsiteY10" fmla="*/ 286328 h 403700"/>
                <a:gd name="connsiteX11" fmla="*/ 2134230 w 2123165"/>
                <a:gd name="connsiteY11" fmla="*/ 247752 h 403700"/>
                <a:gd name="connsiteX12" fmla="*/ 2076516 w 2123165"/>
                <a:gd name="connsiteY12" fmla="*/ 190038 h 403700"/>
                <a:gd name="connsiteX13" fmla="*/ 2076516 w 2123165"/>
                <a:gd name="connsiteY13" fmla="*/ 67582 h 403700"/>
                <a:gd name="connsiteX14" fmla="*/ 2051098 w 2123165"/>
                <a:gd name="connsiteY14" fmla="*/ 42164 h 403700"/>
                <a:gd name="connsiteX15" fmla="*/ 2056480 w 2123165"/>
                <a:gd name="connsiteY15" fmla="*/ 26315 h 403700"/>
                <a:gd name="connsiteX16" fmla="*/ 2030165 w 2123165"/>
                <a:gd name="connsiteY16" fmla="*/ 0 h 403700"/>
                <a:gd name="connsiteX17" fmla="*/ 2003850 w 2123165"/>
                <a:gd name="connsiteY17" fmla="*/ 26315 h 403700"/>
                <a:gd name="connsiteX18" fmla="*/ 2030165 w 2123165"/>
                <a:gd name="connsiteY18" fmla="*/ 52631 h 403700"/>
                <a:gd name="connsiteX19" fmla="*/ 2045865 w 2123165"/>
                <a:gd name="connsiteY19" fmla="*/ 47397 h 403700"/>
                <a:gd name="connsiteX20" fmla="*/ 2069189 w 2123165"/>
                <a:gd name="connsiteY20" fmla="*/ 70722 h 403700"/>
                <a:gd name="connsiteX21" fmla="*/ 2069189 w 2123165"/>
                <a:gd name="connsiteY21" fmla="*/ 193178 h 403700"/>
                <a:gd name="connsiteX22" fmla="*/ 2126904 w 2123165"/>
                <a:gd name="connsiteY22" fmla="*/ 250892 h 403700"/>
                <a:gd name="connsiteX23" fmla="*/ 2126904 w 2123165"/>
                <a:gd name="connsiteY23" fmla="*/ 283338 h 403700"/>
                <a:gd name="connsiteX24" fmla="*/ 2013419 w 2123165"/>
                <a:gd name="connsiteY24" fmla="*/ 396823 h 403700"/>
                <a:gd name="connsiteX25" fmla="*/ 1671021 w 2123165"/>
                <a:gd name="connsiteY25" fmla="*/ 396823 h 403700"/>
                <a:gd name="connsiteX26" fmla="*/ 1626913 w 2123165"/>
                <a:gd name="connsiteY26" fmla="*/ 352715 h 403700"/>
                <a:gd name="connsiteX27" fmla="*/ 1336548 w 2123165"/>
                <a:gd name="connsiteY27" fmla="*/ 352715 h 403700"/>
                <a:gd name="connsiteX28" fmla="*/ 1291991 w 2123165"/>
                <a:gd name="connsiteY28" fmla="*/ 397271 h 403700"/>
                <a:gd name="connsiteX29" fmla="*/ 877077 w 2123165"/>
                <a:gd name="connsiteY29" fmla="*/ 397271 h 403700"/>
                <a:gd name="connsiteX30" fmla="*/ 840146 w 2123165"/>
                <a:gd name="connsiteY30" fmla="*/ 360340 h 403700"/>
                <a:gd name="connsiteX31" fmla="*/ 549631 w 2123165"/>
                <a:gd name="connsiteY31" fmla="*/ 360340 h 403700"/>
                <a:gd name="connsiteX32" fmla="*/ 515690 w 2123165"/>
                <a:gd name="connsiteY32" fmla="*/ 394281 h 403700"/>
                <a:gd name="connsiteX33" fmla="*/ 442127 w 2123165"/>
                <a:gd name="connsiteY33" fmla="*/ 394281 h 403700"/>
                <a:gd name="connsiteX34" fmla="*/ 129184 w 2123165"/>
                <a:gd name="connsiteY34" fmla="*/ 81189 h 403700"/>
                <a:gd name="connsiteX35" fmla="*/ 0 w 2123165"/>
                <a:gd name="connsiteY35" fmla="*/ 81189 h 403700"/>
                <a:gd name="connsiteX36" fmla="*/ 0 w 2123165"/>
                <a:gd name="connsiteY36" fmla="*/ 88665 h 403700"/>
                <a:gd name="connsiteX37" fmla="*/ 126044 w 2123165"/>
                <a:gd name="connsiteY37" fmla="*/ 88665 h 403700"/>
                <a:gd name="connsiteX38" fmla="*/ 439136 w 2123165"/>
                <a:gd name="connsiteY38" fmla="*/ 401607 h 40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23165" h="403700">
                  <a:moveTo>
                    <a:pt x="439136" y="401607"/>
                  </a:moveTo>
                  <a:lnTo>
                    <a:pt x="518830" y="401607"/>
                  </a:lnTo>
                  <a:lnTo>
                    <a:pt x="552771" y="367667"/>
                  </a:lnTo>
                  <a:lnTo>
                    <a:pt x="837006" y="367667"/>
                  </a:lnTo>
                  <a:lnTo>
                    <a:pt x="873937" y="404598"/>
                  </a:lnTo>
                  <a:lnTo>
                    <a:pt x="1294982" y="404598"/>
                  </a:lnTo>
                  <a:lnTo>
                    <a:pt x="1339538" y="360041"/>
                  </a:lnTo>
                  <a:lnTo>
                    <a:pt x="1623624" y="360041"/>
                  </a:lnTo>
                  <a:lnTo>
                    <a:pt x="1667732" y="404149"/>
                  </a:lnTo>
                  <a:lnTo>
                    <a:pt x="2016409" y="404149"/>
                  </a:lnTo>
                  <a:lnTo>
                    <a:pt x="2134230" y="286328"/>
                  </a:lnTo>
                  <a:lnTo>
                    <a:pt x="2134230" y="247752"/>
                  </a:lnTo>
                  <a:lnTo>
                    <a:pt x="2076516" y="190038"/>
                  </a:lnTo>
                  <a:lnTo>
                    <a:pt x="2076516" y="67582"/>
                  </a:lnTo>
                  <a:lnTo>
                    <a:pt x="2051098" y="42164"/>
                  </a:lnTo>
                  <a:cubicBezTo>
                    <a:pt x="2054387" y="37828"/>
                    <a:pt x="2056480" y="32296"/>
                    <a:pt x="2056480" y="26315"/>
                  </a:cubicBezTo>
                  <a:cubicBezTo>
                    <a:pt x="2056480" y="11812"/>
                    <a:pt x="2044668" y="0"/>
                    <a:pt x="2030165" y="0"/>
                  </a:cubicBezTo>
                  <a:cubicBezTo>
                    <a:pt x="2015662" y="0"/>
                    <a:pt x="2003850" y="11812"/>
                    <a:pt x="2003850" y="26315"/>
                  </a:cubicBezTo>
                  <a:cubicBezTo>
                    <a:pt x="2003850" y="40819"/>
                    <a:pt x="2015662" y="52631"/>
                    <a:pt x="2030165" y="52631"/>
                  </a:cubicBezTo>
                  <a:cubicBezTo>
                    <a:pt x="2035996" y="52631"/>
                    <a:pt x="2041528" y="50687"/>
                    <a:pt x="2045865" y="47397"/>
                  </a:cubicBezTo>
                  <a:lnTo>
                    <a:pt x="2069189" y="70722"/>
                  </a:lnTo>
                  <a:lnTo>
                    <a:pt x="2069189" y="193178"/>
                  </a:lnTo>
                  <a:lnTo>
                    <a:pt x="2126904" y="250892"/>
                  </a:lnTo>
                  <a:lnTo>
                    <a:pt x="2126904" y="283338"/>
                  </a:lnTo>
                  <a:lnTo>
                    <a:pt x="2013419" y="396823"/>
                  </a:lnTo>
                  <a:lnTo>
                    <a:pt x="1671021" y="396823"/>
                  </a:lnTo>
                  <a:lnTo>
                    <a:pt x="1626913" y="352715"/>
                  </a:lnTo>
                  <a:lnTo>
                    <a:pt x="1336548" y="352715"/>
                  </a:lnTo>
                  <a:lnTo>
                    <a:pt x="1291991" y="397271"/>
                  </a:lnTo>
                  <a:lnTo>
                    <a:pt x="877077" y="397271"/>
                  </a:lnTo>
                  <a:lnTo>
                    <a:pt x="840146" y="360340"/>
                  </a:lnTo>
                  <a:lnTo>
                    <a:pt x="549631" y="360340"/>
                  </a:lnTo>
                  <a:lnTo>
                    <a:pt x="515690" y="394281"/>
                  </a:lnTo>
                  <a:lnTo>
                    <a:pt x="442127" y="394281"/>
                  </a:lnTo>
                  <a:lnTo>
                    <a:pt x="129184" y="81189"/>
                  </a:lnTo>
                  <a:lnTo>
                    <a:pt x="0" y="81189"/>
                  </a:lnTo>
                  <a:lnTo>
                    <a:pt x="0" y="88665"/>
                  </a:lnTo>
                  <a:lnTo>
                    <a:pt x="126044" y="88665"/>
                  </a:lnTo>
                  <a:lnTo>
                    <a:pt x="439136" y="401607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8" name="任意多边形: 形状 68">
              <a:extLst>
                <a:ext uri="{FF2B5EF4-FFF2-40B4-BE49-F238E27FC236}">
                  <a16:creationId xmlns:a16="http://schemas.microsoft.com/office/drawing/2014/main" id="{4EB6C2D7-0B2B-9441-A62A-6955696BAF5B}"/>
                </a:ext>
              </a:extLst>
            </p:cNvPr>
            <p:cNvSpPr/>
            <p:nvPr/>
          </p:nvSpPr>
          <p:spPr>
            <a:xfrm>
              <a:off x="3132380" y="-1041263"/>
              <a:ext cx="2257732" cy="463508"/>
            </a:xfrm>
            <a:custGeom>
              <a:avLst/>
              <a:gdLst>
                <a:gd name="connsiteX0" fmla="*/ 2258032 w 2257732"/>
                <a:gd name="connsiteY0" fmla="*/ 445865 h 463507"/>
                <a:gd name="connsiteX1" fmla="*/ 2231716 w 2257732"/>
                <a:gd name="connsiteY1" fmla="*/ 419549 h 463507"/>
                <a:gd name="connsiteX2" fmla="*/ 2216017 w 2257732"/>
                <a:gd name="connsiteY2" fmla="*/ 424932 h 463507"/>
                <a:gd name="connsiteX3" fmla="*/ 2104327 w 2257732"/>
                <a:gd name="connsiteY3" fmla="*/ 313242 h 463507"/>
                <a:gd name="connsiteX4" fmla="*/ 1992636 w 2257732"/>
                <a:gd name="connsiteY4" fmla="*/ 313242 h 463507"/>
                <a:gd name="connsiteX5" fmla="*/ 1905915 w 2257732"/>
                <a:gd name="connsiteY5" fmla="*/ 226521 h 463507"/>
                <a:gd name="connsiteX6" fmla="*/ 1855826 w 2257732"/>
                <a:gd name="connsiteY6" fmla="*/ 226521 h 463507"/>
                <a:gd name="connsiteX7" fmla="*/ 1705560 w 2257732"/>
                <a:gd name="connsiteY7" fmla="*/ 76255 h 463507"/>
                <a:gd name="connsiteX8" fmla="*/ 1705560 w 2257732"/>
                <a:gd name="connsiteY8" fmla="*/ 31698 h 463507"/>
                <a:gd name="connsiteX9" fmla="*/ 1676254 w 2257732"/>
                <a:gd name="connsiteY9" fmla="*/ 2392 h 463507"/>
                <a:gd name="connsiteX10" fmla="*/ 1144416 w 2257732"/>
                <a:gd name="connsiteY10" fmla="*/ 2392 h 463507"/>
                <a:gd name="connsiteX11" fmla="*/ 1044388 w 2257732"/>
                <a:gd name="connsiteY11" fmla="*/ 102420 h 463507"/>
                <a:gd name="connsiteX12" fmla="*/ 687039 w 2257732"/>
                <a:gd name="connsiteY12" fmla="*/ 102420 h 463507"/>
                <a:gd name="connsiteX13" fmla="*/ 650406 w 2257732"/>
                <a:gd name="connsiteY13" fmla="*/ 65788 h 463507"/>
                <a:gd name="connsiteX14" fmla="*/ 529745 w 2257732"/>
                <a:gd name="connsiteY14" fmla="*/ 65788 h 463507"/>
                <a:gd name="connsiteX15" fmla="*/ 463957 w 2257732"/>
                <a:gd name="connsiteY15" fmla="*/ 0 h 463507"/>
                <a:gd name="connsiteX16" fmla="*/ 191085 w 2257732"/>
                <a:gd name="connsiteY16" fmla="*/ 0 h 463507"/>
                <a:gd name="connsiteX17" fmla="*/ 42912 w 2257732"/>
                <a:gd name="connsiteY17" fmla="*/ 148173 h 463507"/>
                <a:gd name="connsiteX18" fmla="*/ 0 w 2257732"/>
                <a:gd name="connsiteY18" fmla="*/ 148173 h 463507"/>
                <a:gd name="connsiteX19" fmla="*/ 0 w 2257732"/>
                <a:gd name="connsiteY19" fmla="*/ 155649 h 463507"/>
                <a:gd name="connsiteX20" fmla="*/ 45902 w 2257732"/>
                <a:gd name="connsiteY20" fmla="*/ 155649 h 463507"/>
                <a:gd name="connsiteX21" fmla="*/ 194075 w 2257732"/>
                <a:gd name="connsiteY21" fmla="*/ 7476 h 463507"/>
                <a:gd name="connsiteX22" fmla="*/ 460667 w 2257732"/>
                <a:gd name="connsiteY22" fmla="*/ 7476 h 463507"/>
                <a:gd name="connsiteX23" fmla="*/ 526455 w 2257732"/>
                <a:gd name="connsiteY23" fmla="*/ 73264 h 463507"/>
                <a:gd name="connsiteX24" fmla="*/ 647117 w 2257732"/>
                <a:gd name="connsiteY24" fmla="*/ 73264 h 463507"/>
                <a:gd name="connsiteX25" fmla="*/ 683749 w 2257732"/>
                <a:gd name="connsiteY25" fmla="*/ 109896 h 463507"/>
                <a:gd name="connsiteX26" fmla="*/ 1047379 w 2257732"/>
                <a:gd name="connsiteY26" fmla="*/ 109896 h 463507"/>
                <a:gd name="connsiteX27" fmla="*/ 1147407 w 2257732"/>
                <a:gd name="connsiteY27" fmla="*/ 9868 h 463507"/>
                <a:gd name="connsiteX28" fmla="*/ 1672815 w 2257732"/>
                <a:gd name="connsiteY28" fmla="*/ 9868 h 463507"/>
                <a:gd name="connsiteX29" fmla="*/ 1697785 w 2257732"/>
                <a:gd name="connsiteY29" fmla="*/ 34838 h 463507"/>
                <a:gd name="connsiteX30" fmla="*/ 1697785 w 2257732"/>
                <a:gd name="connsiteY30" fmla="*/ 79394 h 463507"/>
                <a:gd name="connsiteX31" fmla="*/ 1852537 w 2257732"/>
                <a:gd name="connsiteY31" fmla="*/ 234146 h 463507"/>
                <a:gd name="connsiteX32" fmla="*/ 1902626 w 2257732"/>
                <a:gd name="connsiteY32" fmla="*/ 234146 h 463507"/>
                <a:gd name="connsiteX33" fmla="*/ 1989347 w 2257732"/>
                <a:gd name="connsiteY33" fmla="*/ 320867 h 463507"/>
                <a:gd name="connsiteX34" fmla="*/ 2101037 w 2257732"/>
                <a:gd name="connsiteY34" fmla="*/ 320867 h 463507"/>
                <a:gd name="connsiteX35" fmla="*/ 2210634 w 2257732"/>
                <a:gd name="connsiteY35" fmla="*/ 430464 h 463507"/>
                <a:gd name="connsiteX36" fmla="*/ 2205252 w 2257732"/>
                <a:gd name="connsiteY36" fmla="*/ 446164 h 463507"/>
                <a:gd name="connsiteX37" fmla="*/ 2231567 w 2257732"/>
                <a:gd name="connsiteY37" fmla="*/ 472479 h 463507"/>
                <a:gd name="connsiteX38" fmla="*/ 2258032 w 2257732"/>
                <a:gd name="connsiteY38" fmla="*/ 445865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57732" h="463507">
                  <a:moveTo>
                    <a:pt x="2258032" y="445865"/>
                  </a:moveTo>
                  <a:cubicBezTo>
                    <a:pt x="2258032" y="431362"/>
                    <a:pt x="2246220" y="419549"/>
                    <a:pt x="2231716" y="419549"/>
                  </a:cubicBezTo>
                  <a:cubicBezTo>
                    <a:pt x="2225736" y="419549"/>
                    <a:pt x="2220353" y="421643"/>
                    <a:pt x="2216017" y="424932"/>
                  </a:cubicBezTo>
                  <a:lnTo>
                    <a:pt x="2104327" y="313242"/>
                  </a:lnTo>
                  <a:lnTo>
                    <a:pt x="1992636" y="313242"/>
                  </a:lnTo>
                  <a:lnTo>
                    <a:pt x="1905915" y="226521"/>
                  </a:lnTo>
                  <a:lnTo>
                    <a:pt x="1855826" y="226521"/>
                  </a:lnTo>
                  <a:lnTo>
                    <a:pt x="1705560" y="76255"/>
                  </a:lnTo>
                  <a:lnTo>
                    <a:pt x="1705560" y="31698"/>
                  </a:lnTo>
                  <a:lnTo>
                    <a:pt x="1676254" y="2392"/>
                  </a:lnTo>
                  <a:lnTo>
                    <a:pt x="1144416" y="2392"/>
                  </a:lnTo>
                  <a:lnTo>
                    <a:pt x="1044388" y="102420"/>
                  </a:lnTo>
                  <a:lnTo>
                    <a:pt x="687039" y="102420"/>
                  </a:lnTo>
                  <a:lnTo>
                    <a:pt x="650406" y="65788"/>
                  </a:lnTo>
                  <a:lnTo>
                    <a:pt x="529745" y="65788"/>
                  </a:lnTo>
                  <a:lnTo>
                    <a:pt x="463957" y="0"/>
                  </a:lnTo>
                  <a:lnTo>
                    <a:pt x="191085" y="0"/>
                  </a:lnTo>
                  <a:lnTo>
                    <a:pt x="42912" y="148173"/>
                  </a:lnTo>
                  <a:lnTo>
                    <a:pt x="0" y="148173"/>
                  </a:lnTo>
                  <a:lnTo>
                    <a:pt x="0" y="155649"/>
                  </a:lnTo>
                  <a:lnTo>
                    <a:pt x="45902" y="155649"/>
                  </a:lnTo>
                  <a:lnTo>
                    <a:pt x="194075" y="7476"/>
                  </a:lnTo>
                  <a:lnTo>
                    <a:pt x="460667" y="7476"/>
                  </a:lnTo>
                  <a:lnTo>
                    <a:pt x="526455" y="73264"/>
                  </a:lnTo>
                  <a:lnTo>
                    <a:pt x="647117" y="73264"/>
                  </a:lnTo>
                  <a:lnTo>
                    <a:pt x="683749" y="109896"/>
                  </a:lnTo>
                  <a:lnTo>
                    <a:pt x="1047379" y="109896"/>
                  </a:lnTo>
                  <a:lnTo>
                    <a:pt x="1147407" y="9868"/>
                  </a:lnTo>
                  <a:lnTo>
                    <a:pt x="1672815" y="9868"/>
                  </a:lnTo>
                  <a:lnTo>
                    <a:pt x="1697785" y="34838"/>
                  </a:lnTo>
                  <a:lnTo>
                    <a:pt x="1697785" y="79394"/>
                  </a:lnTo>
                  <a:lnTo>
                    <a:pt x="1852537" y="234146"/>
                  </a:lnTo>
                  <a:lnTo>
                    <a:pt x="1902626" y="234146"/>
                  </a:lnTo>
                  <a:lnTo>
                    <a:pt x="1989347" y="320867"/>
                  </a:lnTo>
                  <a:lnTo>
                    <a:pt x="2101037" y="320867"/>
                  </a:lnTo>
                  <a:lnTo>
                    <a:pt x="2210634" y="430464"/>
                  </a:lnTo>
                  <a:cubicBezTo>
                    <a:pt x="2207345" y="434800"/>
                    <a:pt x="2205252" y="440332"/>
                    <a:pt x="2205252" y="446164"/>
                  </a:cubicBezTo>
                  <a:cubicBezTo>
                    <a:pt x="2205252" y="460667"/>
                    <a:pt x="2217064" y="472479"/>
                    <a:pt x="2231567" y="472479"/>
                  </a:cubicBezTo>
                  <a:cubicBezTo>
                    <a:pt x="2246070" y="472479"/>
                    <a:pt x="2258032" y="460368"/>
                    <a:pt x="2258032" y="44586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9" name="任意多边形: 形状 69">
              <a:extLst>
                <a:ext uri="{FF2B5EF4-FFF2-40B4-BE49-F238E27FC236}">
                  <a16:creationId xmlns:a16="http://schemas.microsoft.com/office/drawing/2014/main" id="{FDF9CD35-2CB4-3148-B3CB-DDFA66D2EC83}"/>
                </a:ext>
              </a:extLst>
            </p:cNvPr>
            <p:cNvSpPr/>
            <p:nvPr/>
          </p:nvSpPr>
          <p:spPr>
            <a:xfrm>
              <a:off x="3132380" y="-1935385"/>
              <a:ext cx="1719465" cy="313989"/>
            </a:xfrm>
            <a:custGeom>
              <a:avLst/>
              <a:gdLst>
                <a:gd name="connsiteX0" fmla="*/ 201402 w 1719465"/>
                <a:gd name="connsiteY0" fmla="*/ 63246 h 313989"/>
                <a:gd name="connsiteX1" fmla="*/ 233249 w 1719465"/>
                <a:gd name="connsiteY1" fmla="*/ 63246 h 313989"/>
                <a:gd name="connsiteX2" fmla="*/ 406541 w 1719465"/>
                <a:gd name="connsiteY2" fmla="*/ 236539 h 313989"/>
                <a:gd name="connsiteX3" fmla="*/ 406541 w 1719465"/>
                <a:gd name="connsiteY3" fmla="*/ 268984 h 313989"/>
                <a:gd name="connsiteX4" fmla="*/ 449902 w 1719465"/>
                <a:gd name="connsiteY4" fmla="*/ 312345 h 313989"/>
                <a:gd name="connsiteX5" fmla="*/ 505373 w 1719465"/>
                <a:gd name="connsiteY5" fmla="*/ 312345 h 313989"/>
                <a:gd name="connsiteX6" fmla="*/ 535427 w 1719465"/>
                <a:gd name="connsiteY6" fmla="*/ 282291 h 313989"/>
                <a:gd name="connsiteX7" fmla="*/ 853453 w 1719465"/>
                <a:gd name="connsiteY7" fmla="*/ 282291 h 313989"/>
                <a:gd name="connsiteX8" fmla="*/ 896963 w 1719465"/>
                <a:gd name="connsiteY8" fmla="*/ 325801 h 313989"/>
                <a:gd name="connsiteX9" fmla="*/ 1243697 w 1719465"/>
                <a:gd name="connsiteY9" fmla="*/ 325801 h 313989"/>
                <a:gd name="connsiteX10" fmla="*/ 1291692 w 1719465"/>
                <a:gd name="connsiteY10" fmla="*/ 277806 h 313989"/>
                <a:gd name="connsiteX11" fmla="*/ 1374675 w 1719465"/>
                <a:gd name="connsiteY11" fmla="*/ 277806 h 313989"/>
                <a:gd name="connsiteX12" fmla="*/ 1607625 w 1719465"/>
                <a:gd name="connsiteY12" fmla="*/ 44856 h 313989"/>
                <a:gd name="connsiteX13" fmla="*/ 1667582 w 1719465"/>
                <a:gd name="connsiteY13" fmla="*/ 44856 h 313989"/>
                <a:gd name="connsiteX14" fmla="*/ 1693449 w 1719465"/>
                <a:gd name="connsiteY14" fmla="*/ 66386 h 313989"/>
                <a:gd name="connsiteX15" fmla="*/ 1719764 w 1719465"/>
                <a:gd name="connsiteY15" fmla="*/ 40071 h 313989"/>
                <a:gd name="connsiteX16" fmla="*/ 1693449 w 1719465"/>
                <a:gd name="connsiteY16" fmla="*/ 13756 h 313989"/>
                <a:gd name="connsiteX17" fmla="*/ 1667283 w 1719465"/>
                <a:gd name="connsiteY17" fmla="*/ 37380 h 313989"/>
                <a:gd name="connsiteX18" fmla="*/ 1604485 w 1719465"/>
                <a:gd name="connsiteY18" fmla="*/ 37380 h 313989"/>
                <a:gd name="connsiteX19" fmla="*/ 1371535 w 1719465"/>
                <a:gd name="connsiteY19" fmla="*/ 270330 h 313989"/>
                <a:gd name="connsiteX20" fmla="*/ 1288552 w 1719465"/>
                <a:gd name="connsiteY20" fmla="*/ 270330 h 313989"/>
                <a:gd name="connsiteX21" fmla="*/ 1240557 w 1719465"/>
                <a:gd name="connsiteY21" fmla="*/ 318325 h 313989"/>
                <a:gd name="connsiteX22" fmla="*/ 900103 w 1719465"/>
                <a:gd name="connsiteY22" fmla="*/ 318325 h 313989"/>
                <a:gd name="connsiteX23" fmla="*/ 856593 w 1719465"/>
                <a:gd name="connsiteY23" fmla="*/ 274815 h 313989"/>
                <a:gd name="connsiteX24" fmla="*/ 532287 w 1719465"/>
                <a:gd name="connsiteY24" fmla="*/ 274815 h 313989"/>
                <a:gd name="connsiteX25" fmla="*/ 502233 w 1719465"/>
                <a:gd name="connsiteY25" fmla="*/ 304869 h 313989"/>
                <a:gd name="connsiteX26" fmla="*/ 452892 w 1719465"/>
                <a:gd name="connsiteY26" fmla="*/ 304869 h 313989"/>
                <a:gd name="connsiteX27" fmla="*/ 414017 w 1719465"/>
                <a:gd name="connsiteY27" fmla="*/ 265994 h 313989"/>
                <a:gd name="connsiteX28" fmla="*/ 414017 w 1719465"/>
                <a:gd name="connsiteY28" fmla="*/ 233548 h 313989"/>
                <a:gd name="connsiteX29" fmla="*/ 236389 w 1719465"/>
                <a:gd name="connsiteY29" fmla="*/ 55920 h 313989"/>
                <a:gd name="connsiteX30" fmla="*/ 204542 w 1719465"/>
                <a:gd name="connsiteY30" fmla="*/ 55920 h 313989"/>
                <a:gd name="connsiteX31" fmla="*/ 148622 w 1719465"/>
                <a:gd name="connsiteY31" fmla="*/ 0 h 313989"/>
                <a:gd name="connsiteX32" fmla="*/ 0 w 1719465"/>
                <a:gd name="connsiteY32" fmla="*/ 0 h 313989"/>
                <a:gd name="connsiteX33" fmla="*/ 0 w 1719465"/>
                <a:gd name="connsiteY33" fmla="*/ 7476 h 313989"/>
                <a:gd name="connsiteX34" fmla="*/ 145631 w 1719465"/>
                <a:gd name="connsiteY34" fmla="*/ 7476 h 313989"/>
                <a:gd name="connsiteX35" fmla="*/ 201402 w 1719465"/>
                <a:gd name="connsiteY35" fmla="*/ 63246 h 313989"/>
                <a:gd name="connsiteX36" fmla="*/ 1693449 w 1719465"/>
                <a:gd name="connsiteY36" fmla="*/ 21082 h 313989"/>
                <a:gd name="connsiteX37" fmla="*/ 1712288 w 1719465"/>
                <a:gd name="connsiteY37" fmla="*/ 39922 h 313989"/>
                <a:gd name="connsiteX38" fmla="*/ 1693449 w 1719465"/>
                <a:gd name="connsiteY38" fmla="*/ 58761 h 313989"/>
                <a:gd name="connsiteX39" fmla="*/ 1674610 w 1719465"/>
                <a:gd name="connsiteY39" fmla="*/ 39922 h 313989"/>
                <a:gd name="connsiteX40" fmla="*/ 1693449 w 1719465"/>
                <a:gd name="connsiteY40" fmla="*/ 21082 h 3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19465" h="313989">
                  <a:moveTo>
                    <a:pt x="201402" y="63246"/>
                  </a:moveTo>
                  <a:lnTo>
                    <a:pt x="233249" y="63246"/>
                  </a:lnTo>
                  <a:lnTo>
                    <a:pt x="406541" y="236539"/>
                  </a:lnTo>
                  <a:lnTo>
                    <a:pt x="406541" y="268984"/>
                  </a:lnTo>
                  <a:lnTo>
                    <a:pt x="449902" y="312345"/>
                  </a:lnTo>
                  <a:lnTo>
                    <a:pt x="505373" y="312345"/>
                  </a:lnTo>
                  <a:lnTo>
                    <a:pt x="535427" y="282291"/>
                  </a:lnTo>
                  <a:lnTo>
                    <a:pt x="853453" y="282291"/>
                  </a:lnTo>
                  <a:lnTo>
                    <a:pt x="896963" y="325801"/>
                  </a:lnTo>
                  <a:lnTo>
                    <a:pt x="1243697" y="325801"/>
                  </a:lnTo>
                  <a:lnTo>
                    <a:pt x="1291692" y="277806"/>
                  </a:lnTo>
                  <a:lnTo>
                    <a:pt x="1374675" y="277806"/>
                  </a:lnTo>
                  <a:lnTo>
                    <a:pt x="1607625" y="44856"/>
                  </a:lnTo>
                  <a:lnTo>
                    <a:pt x="1667582" y="44856"/>
                  </a:lnTo>
                  <a:cubicBezTo>
                    <a:pt x="1669825" y="57116"/>
                    <a:pt x="1680590" y="66386"/>
                    <a:pt x="1693449" y="66386"/>
                  </a:cubicBezTo>
                  <a:cubicBezTo>
                    <a:pt x="1707952" y="66386"/>
                    <a:pt x="1719764" y="54574"/>
                    <a:pt x="1719764" y="40071"/>
                  </a:cubicBezTo>
                  <a:cubicBezTo>
                    <a:pt x="1719764" y="25568"/>
                    <a:pt x="1707952" y="13756"/>
                    <a:pt x="1693449" y="13756"/>
                  </a:cubicBezTo>
                  <a:cubicBezTo>
                    <a:pt x="1679843" y="13756"/>
                    <a:pt x="1668778" y="24222"/>
                    <a:pt x="1667283" y="37380"/>
                  </a:cubicBezTo>
                  <a:lnTo>
                    <a:pt x="1604485" y="37380"/>
                  </a:lnTo>
                  <a:lnTo>
                    <a:pt x="1371535" y="270330"/>
                  </a:lnTo>
                  <a:lnTo>
                    <a:pt x="1288552" y="270330"/>
                  </a:lnTo>
                  <a:lnTo>
                    <a:pt x="1240557" y="318325"/>
                  </a:lnTo>
                  <a:lnTo>
                    <a:pt x="900103" y="318325"/>
                  </a:lnTo>
                  <a:lnTo>
                    <a:pt x="856593" y="274815"/>
                  </a:lnTo>
                  <a:lnTo>
                    <a:pt x="532287" y="274815"/>
                  </a:lnTo>
                  <a:lnTo>
                    <a:pt x="502233" y="304869"/>
                  </a:lnTo>
                  <a:lnTo>
                    <a:pt x="452892" y="304869"/>
                  </a:lnTo>
                  <a:lnTo>
                    <a:pt x="414017" y="265994"/>
                  </a:lnTo>
                  <a:lnTo>
                    <a:pt x="414017" y="233548"/>
                  </a:lnTo>
                  <a:lnTo>
                    <a:pt x="236389" y="55920"/>
                  </a:lnTo>
                  <a:lnTo>
                    <a:pt x="204542" y="55920"/>
                  </a:lnTo>
                  <a:lnTo>
                    <a:pt x="148622" y="0"/>
                  </a:lnTo>
                  <a:lnTo>
                    <a:pt x="0" y="0"/>
                  </a:lnTo>
                  <a:lnTo>
                    <a:pt x="0" y="7476"/>
                  </a:lnTo>
                  <a:lnTo>
                    <a:pt x="145631" y="7476"/>
                  </a:lnTo>
                  <a:lnTo>
                    <a:pt x="201402" y="63246"/>
                  </a:lnTo>
                  <a:close/>
                  <a:moveTo>
                    <a:pt x="1693449" y="21082"/>
                  </a:moveTo>
                  <a:cubicBezTo>
                    <a:pt x="1703915" y="21082"/>
                    <a:pt x="1712288" y="29605"/>
                    <a:pt x="1712288" y="39922"/>
                  </a:cubicBezTo>
                  <a:cubicBezTo>
                    <a:pt x="1712288" y="50238"/>
                    <a:pt x="1703766" y="58761"/>
                    <a:pt x="1693449" y="58761"/>
                  </a:cubicBezTo>
                  <a:cubicBezTo>
                    <a:pt x="1682983" y="58761"/>
                    <a:pt x="1674610" y="50238"/>
                    <a:pt x="1674610" y="39922"/>
                  </a:cubicBezTo>
                  <a:cubicBezTo>
                    <a:pt x="1674610" y="29605"/>
                    <a:pt x="1683132" y="21082"/>
                    <a:pt x="1693449" y="21082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0" name="任意多边形: 形状 70">
              <a:extLst>
                <a:ext uri="{FF2B5EF4-FFF2-40B4-BE49-F238E27FC236}">
                  <a16:creationId xmlns:a16="http://schemas.microsoft.com/office/drawing/2014/main" id="{A9AA396F-4E1E-D24C-B48C-8BE203442EF3}"/>
                </a:ext>
              </a:extLst>
            </p:cNvPr>
            <p:cNvSpPr/>
            <p:nvPr/>
          </p:nvSpPr>
          <p:spPr>
            <a:xfrm>
              <a:off x="3132380" y="-1009864"/>
              <a:ext cx="2168021" cy="568171"/>
            </a:xfrm>
            <a:custGeom>
              <a:avLst/>
              <a:gdLst>
                <a:gd name="connsiteX0" fmla="*/ 2148434 w 2168021"/>
                <a:gd name="connsiteY0" fmla="*/ 529595 h 568170"/>
                <a:gd name="connsiteX1" fmla="*/ 2132884 w 2168021"/>
                <a:gd name="connsiteY1" fmla="*/ 534828 h 568170"/>
                <a:gd name="connsiteX2" fmla="*/ 2108214 w 2168021"/>
                <a:gd name="connsiteY2" fmla="*/ 510158 h 568170"/>
                <a:gd name="connsiteX3" fmla="*/ 2108214 w 2168021"/>
                <a:gd name="connsiteY3" fmla="*/ 346883 h 568170"/>
                <a:gd name="connsiteX4" fmla="*/ 2073974 w 2168021"/>
                <a:gd name="connsiteY4" fmla="*/ 312643 h 568170"/>
                <a:gd name="connsiteX5" fmla="*/ 1971255 w 2168021"/>
                <a:gd name="connsiteY5" fmla="*/ 312643 h 568170"/>
                <a:gd name="connsiteX6" fmla="*/ 1877506 w 2168021"/>
                <a:gd name="connsiteY6" fmla="*/ 218895 h 568170"/>
                <a:gd name="connsiteX7" fmla="*/ 1829661 w 2168021"/>
                <a:gd name="connsiteY7" fmla="*/ 218895 h 568170"/>
                <a:gd name="connsiteX8" fmla="*/ 1726941 w 2168021"/>
                <a:gd name="connsiteY8" fmla="*/ 116176 h 568170"/>
                <a:gd name="connsiteX9" fmla="*/ 1615101 w 2168021"/>
                <a:gd name="connsiteY9" fmla="*/ 116176 h 568170"/>
                <a:gd name="connsiteX10" fmla="*/ 1584001 w 2168021"/>
                <a:gd name="connsiteY10" fmla="*/ 147276 h 568170"/>
                <a:gd name="connsiteX11" fmla="*/ 1095972 w 2168021"/>
                <a:gd name="connsiteY11" fmla="*/ 147276 h 568170"/>
                <a:gd name="connsiteX12" fmla="*/ 1061583 w 2168021"/>
                <a:gd name="connsiteY12" fmla="*/ 112886 h 568170"/>
                <a:gd name="connsiteX13" fmla="*/ 679114 w 2168021"/>
                <a:gd name="connsiteY13" fmla="*/ 112886 h 568170"/>
                <a:gd name="connsiteX14" fmla="*/ 630371 w 2168021"/>
                <a:gd name="connsiteY14" fmla="*/ 64143 h 568170"/>
                <a:gd name="connsiteX15" fmla="*/ 502981 w 2168021"/>
                <a:gd name="connsiteY15" fmla="*/ 64143 h 568170"/>
                <a:gd name="connsiteX16" fmla="*/ 438837 w 2168021"/>
                <a:gd name="connsiteY16" fmla="*/ 0 h 568170"/>
                <a:gd name="connsiteX17" fmla="*/ 201103 w 2168021"/>
                <a:gd name="connsiteY17" fmla="*/ 0 h 568170"/>
                <a:gd name="connsiteX18" fmla="*/ 56219 w 2168021"/>
                <a:gd name="connsiteY18" fmla="*/ 144883 h 568170"/>
                <a:gd name="connsiteX19" fmla="*/ 0 w 2168021"/>
                <a:gd name="connsiteY19" fmla="*/ 144883 h 568170"/>
                <a:gd name="connsiteX20" fmla="*/ 0 w 2168021"/>
                <a:gd name="connsiteY20" fmla="*/ 152359 h 568170"/>
                <a:gd name="connsiteX21" fmla="*/ 59209 w 2168021"/>
                <a:gd name="connsiteY21" fmla="*/ 152359 h 568170"/>
                <a:gd name="connsiteX22" fmla="*/ 204093 w 2168021"/>
                <a:gd name="connsiteY22" fmla="*/ 7476 h 568170"/>
                <a:gd name="connsiteX23" fmla="*/ 435698 w 2168021"/>
                <a:gd name="connsiteY23" fmla="*/ 7476 h 568170"/>
                <a:gd name="connsiteX24" fmla="*/ 499841 w 2168021"/>
                <a:gd name="connsiteY24" fmla="*/ 71619 h 568170"/>
                <a:gd name="connsiteX25" fmla="*/ 627231 w 2168021"/>
                <a:gd name="connsiteY25" fmla="*/ 71619 h 568170"/>
                <a:gd name="connsiteX26" fmla="*/ 675974 w 2168021"/>
                <a:gd name="connsiteY26" fmla="*/ 120362 h 568170"/>
                <a:gd name="connsiteX27" fmla="*/ 1058443 w 2168021"/>
                <a:gd name="connsiteY27" fmla="*/ 120362 h 568170"/>
                <a:gd name="connsiteX28" fmla="*/ 1092832 w 2168021"/>
                <a:gd name="connsiteY28" fmla="*/ 154752 h 568170"/>
                <a:gd name="connsiteX29" fmla="*/ 1586842 w 2168021"/>
                <a:gd name="connsiteY29" fmla="*/ 154752 h 568170"/>
                <a:gd name="connsiteX30" fmla="*/ 1617942 w 2168021"/>
                <a:gd name="connsiteY30" fmla="*/ 123652 h 568170"/>
                <a:gd name="connsiteX31" fmla="*/ 1723652 w 2168021"/>
                <a:gd name="connsiteY31" fmla="*/ 123652 h 568170"/>
                <a:gd name="connsiteX32" fmla="*/ 1826371 w 2168021"/>
                <a:gd name="connsiteY32" fmla="*/ 226371 h 568170"/>
                <a:gd name="connsiteX33" fmla="*/ 1874217 w 2168021"/>
                <a:gd name="connsiteY33" fmla="*/ 226371 h 568170"/>
                <a:gd name="connsiteX34" fmla="*/ 1967965 w 2168021"/>
                <a:gd name="connsiteY34" fmla="*/ 320119 h 568170"/>
                <a:gd name="connsiteX35" fmla="*/ 2070685 w 2168021"/>
                <a:gd name="connsiteY35" fmla="*/ 320119 h 568170"/>
                <a:gd name="connsiteX36" fmla="*/ 2100439 w 2168021"/>
                <a:gd name="connsiteY36" fmla="*/ 349874 h 568170"/>
                <a:gd name="connsiteX37" fmla="*/ 2100439 w 2168021"/>
                <a:gd name="connsiteY37" fmla="*/ 513148 h 568170"/>
                <a:gd name="connsiteX38" fmla="*/ 2127352 w 2168021"/>
                <a:gd name="connsiteY38" fmla="*/ 540061 h 568170"/>
                <a:gd name="connsiteX39" fmla="*/ 2121820 w 2168021"/>
                <a:gd name="connsiteY39" fmla="*/ 556060 h 568170"/>
                <a:gd name="connsiteX40" fmla="*/ 2148135 w 2168021"/>
                <a:gd name="connsiteY40" fmla="*/ 582375 h 568170"/>
                <a:gd name="connsiteX41" fmla="*/ 2174451 w 2168021"/>
                <a:gd name="connsiteY41" fmla="*/ 556060 h 568170"/>
                <a:gd name="connsiteX42" fmla="*/ 2148434 w 2168021"/>
                <a:gd name="connsiteY42" fmla="*/ 529595 h 568170"/>
                <a:gd name="connsiteX43" fmla="*/ 2148434 w 2168021"/>
                <a:gd name="connsiteY43" fmla="*/ 574899 h 568170"/>
                <a:gd name="connsiteX44" fmla="*/ 2129595 w 2168021"/>
                <a:gd name="connsiteY44" fmla="*/ 556060 h 568170"/>
                <a:gd name="connsiteX45" fmla="*/ 2148434 w 2168021"/>
                <a:gd name="connsiteY45" fmla="*/ 537221 h 568170"/>
                <a:gd name="connsiteX46" fmla="*/ 2167274 w 2168021"/>
                <a:gd name="connsiteY46" fmla="*/ 556060 h 568170"/>
                <a:gd name="connsiteX47" fmla="*/ 2148434 w 2168021"/>
                <a:gd name="connsiteY47" fmla="*/ 574899 h 5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68021" h="568170">
                  <a:moveTo>
                    <a:pt x="2148434" y="529595"/>
                  </a:moveTo>
                  <a:cubicBezTo>
                    <a:pt x="2142603" y="529595"/>
                    <a:pt x="2137221" y="531539"/>
                    <a:pt x="2132884" y="534828"/>
                  </a:cubicBezTo>
                  <a:lnTo>
                    <a:pt x="2108214" y="510158"/>
                  </a:lnTo>
                  <a:lnTo>
                    <a:pt x="2108214" y="346883"/>
                  </a:lnTo>
                  <a:lnTo>
                    <a:pt x="2073974" y="312643"/>
                  </a:lnTo>
                  <a:lnTo>
                    <a:pt x="1971255" y="312643"/>
                  </a:lnTo>
                  <a:lnTo>
                    <a:pt x="1877506" y="218895"/>
                  </a:lnTo>
                  <a:lnTo>
                    <a:pt x="1829661" y="218895"/>
                  </a:lnTo>
                  <a:lnTo>
                    <a:pt x="1726941" y="116176"/>
                  </a:lnTo>
                  <a:lnTo>
                    <a:pt x="1615101" y="116176"/>
                  </a:lnTo>
                  <a:lnTo>
                    <a:pt x="1584001" y="147276"/>
                  </a:lnTo>
                  <a:lnTo>
                    <a:pt x="1095972" y="147276"/>
                  </a:lnTo>
                  <a:lnTo>
                    <a:pt x="1061583" y="112886"/>
                  </a:lnTo>
                  <a:lnTo>
                    <a:pt x="679114" y="112886"/>
                  </a:lnTo>
                  <a:lnTo>
                    <a:pt x="630371" y="64143"/>
                  </a:lnTo>
                  <a:lnTo>
                    <a:pt x="502981" y="64143"/>
                  </a:lnTo>
                  <a:lnTo>
                    <a:pt x="438837" y="0"/>
                  </a:lnTo>
                  <a:lnTo>
                    <a:pt x="201103" y="0"/>
                  </a:lnTo>
                  <a:lnTo>
                    <a:pt x="56219" y="144883"/>
                  </a:lnTo>
                  <a:lnTo>
                    <a:pt x="0" y="144883"/>
                  </a:lnTo>
                  <a:lnTo>
                    <a:pt x="0" y="152359"/>
                  </a:lnTo>
                  <a:lnTo>
                    <a:pt x="59209" y="152359"/>
                  </a:lnTo>
                  <a:lnTo>
                    <a:pt x="204093" y="7476"/>
                  </a:lnTo>
                  <a:lnTo>
                    <a:pt x="435698" y="7476"/>
                  </a:lnTo>
                  <a:lnTo>
                    <a:pt x="499841" y="71619"/>
                  </a:lnTo>
                  <a:lnTo>
                    <a:pt x="627231" y="71619"/>
                  </a:lnTo>
                  <a:lnTo>
                    <a:pt x="675974" y="120362"/>
                  </a:lnTo>
                  <a:lnTo>
                    <a:pt x="1058443" y="120362"/>
                  </a:lnTo>
                  <a:lnTo>
                    <a:pt x="1092832" y="154752"/>
                  </a:lnTo>
                  <a:lnTo>
                    <a:pt x="1586842" y="154752"/>
                  </a:lnTo>
                  <a:lnTo>
                    <a:pt x="1617942" y="123652"/>
                  </a:lnTo>
                  <a:lnTo>
                    <a:pt x="1723652" y="123652"/>
                  </a:lnTo>
                  <a:lnTo>
                    <a:pt x="1826371" y="226371"/>
                  </a:lnTo>
                  <a:lnTo>
                    <a:pt x="1874217" y="226371"/>
                  </a:lnTo>
                  <a:lnTo>
                    <a:pt x="1967965" y="320119"/>
                  </a:lnTo>
                  <a:lnTo>
                    <a:pt x="2070685" y="320119"/>
                  </a:lnTo>
                  <a:lnTo>
                    <a:pt x="2100439" y="349874"/>
                  </a:lnTo>
                  <a:lnTo>
                    <a:pt x="2100439" y="513148"/>
                  </a:lnTo>
                  <a:lnTo>
                    <a:pt x="2127352" y="540061"/>
                  </a:lnTo>
                  <a:cubicBezTo>
                    <a:pt x="2123913" y="544547"/>
                    <a:pt x="2121820" y="549930"/>
                    <a:pt x="2121820" y="556060"/>
                  </a:cubicBezTo>
                  <a:cubicBezTo>
                    <a:pt x="2121820" y="570563"/>
                    <a:pt x="2133632" y="582375"/>
                    <a:pt x="2148135" y="582375"/>
                  </a:cubicBezTo>
                  <a:cubicBezTo>
                    <a:pt x="2162639" y="582375"/>
                    <a:pt x="2174451" y="570563"/>
                    <a:pt x="2174451" y="556060"/>
                  </a:cubicBezTo>
                  <a:cubicBezTo>
                    <a:pt x="2174451" y="541557"/>
                    <a:pt x="2162938" y="529595"/>
                    <a:pt x="2148434" y="529595"/>
                  </a:cubicBezTo>
                  <a:close/>
                  <a:moveTo>
                    <a:pt x="2148434" y="574899"/>
                  </a:moveTo>
                  <a:cubicBezTo>
                    <a:pt x="2137968" y="574899"/>
                    <a:pt x="2129595" y="566377"/>
                    <a:pt x="2129595" y="556060"/>
                  </a:cubicBezTo>
                  <a:cubicBezTo>
                    <a:pt x="2129595" y="545594"/>
                    <a:pt x="2138118" y="537221"/>
                    <a:pt x="2148434" y="537221"/>
                  </a:cubicBezTo>
                  <a:cubicBezTo>
                    <a:pt x="2158901" y="537221"/>
                    <a:pt x="2167274" y="545743"/>
                    <a:pt x="2167274" y="556060"/>
                  </a:cubicBezTo>
                  <a:cubicBezTo>
                    <a:pt x="2167274" y="566377"/>
                    <a:pt x="2158901" y="574899"/>
                    <a:pt x="2148434" y="574899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1" name="任意多边形: 形状 71">
              <a:extLst>
                <a:ext uri="{FF2B5EF4-FFF2-40B4-BE49-F238E27FC236}">
                  <a16:creationId xmlns:a16="http://schemas.microsoft.com/office/drawing/2014/main" id="{3DF670A4-8065-2142-BD34-2F1316BDC65B}"/>
                </a:ext>
              </a:extLst>
            </p:cNvPr>
            <p:cNvSpPr/>
            <p:nvPr/>
          </p:nvSpPr>
          <p:spPr>
            <a:xfrm>
              <a:off x="3132380" y="-971289"/>
              <a:ext cx="2018503" cy="388749"/>
            </a:xfrm>
            <a:custGeom>
              <a:avLst/>
              <a:gdLst>
                <a:gd name="connsiteX0" fmla="*/ 2000112 w 2018502"/>
                <a:gd name="connsiteY0" fmla="*/ 325801 h 388748"/>
                <a:gd name="connsiteX1" fmla="*/ 1974245 w 2018502"/>
                <a:gd name="connsiteY1" fmla="*/ 347332 h 388748"/>
                <a:gd name="connsiteX2" fmla="*/ 1940753 w 2018502"/>
                <a:gd name="connsiteY2" fmla="*/ 347332 h 388748"/>
                <a:gd name="connsiteX3" fmla="*/ 1902775 w 2018502"/>
                <a:gd name="connsiteY3" fmla="*/ 385310 h 388748"/>
                <a:gd name="connsiteX4" fmla="*/ 1853135 w 2018502"/>
                <a:gd name="connsiteY4" fmla="*/ 385310 h 388748"/>
                <a:gd name="connsiteX5" fmla="*/ 1618092 w 2018502"/>
                <a:gd name="connsiteY5" fmla="*/ 150565 h 388748"/>
                <a:gd name="connsiteX6" fmla="*/ 1068311 w 2018502"/>
                <a:gd name="connsiteY6" fmla="*/ 150565 h 388748"/>
                <a:gd name="connsiteX7" fmla="*/ 1023306 w 2018502"/>
                <a:gd name="connsiteY7" fmla="*/ 105560 h 388748"/>
                <a:gd name="connsiteX8" fmla="*/ 649509 w 2018502"/>
                <a:gd name="connsiteY8" fmla="*/ 105560 h 388748"/>
                <a:gd name="connsiteX9" fmla="*/ 610335 w 2018502"/>
                <a:gd name="connsiteY9" fmla="*/ 66386 h 388748"/>
                <a:gd name="connsiteX10" fmla="*/ 486982 w 2018502"/>
                <a:gd name="connsiteY10" fmla="*/ 66386 h 388748"/>
                <a:gd name="connsiteX11" fmla="*/ 420596 w 2018502"/>
                <a:gd name="connsiteY11" fmla="*/ 0 h 388748"/>
                <a:gd name="connsiteX12" fmla="*/ 228016 w 2018502"/>
                <a:gd name="connsiteY12" fmla="*/ 0 h 388748"/>
                <a:gd name="connsiteX13" fmla="*/ 32296 w 2018502"/>
                <a:gd name="connsiteY13" fmla="*/ 195720 h 388748"/>
                <a:gd name="connsiteX14" fmla="*/ 0 w 2018502"/>
                <a:gd name="connsiteY14" fmla="*/ 195720 h 388748"/>
                <a:gd name="connsiteX15" fmla="*/ 0 w 2018502"/>
                <a:gd name="connsiteY15" fmla="*/ 203196 h 388748"/>
                <a:gd name="connsiteX16" fmla="*/ 35436 w 2018502"/>
                <a:gd name="connsiteY16" fmla="*/ 203196 h 388748"/>
                <a:gd name="connsiteX17" fmla="*/ 231006 w 2018502"/>
                <a:gd name="connsiteY17" fmla="*/ 7626 h 388748"/>
                <a:gd name="connsiteX18" fmla="*/ 417456 w 2018502"/>
                <a:gd name="connsiteY18" fmla="*/ 7626 h 388748"/>
                <a:gd name="connsiteX19" fmla="*/ 483843 w 2018502"/>
                <a:gd name="connsiteY19" fmla="*/ 74012 h 388748"/>
                <a:gd name="connsiteX20" fmla="*/ 607196 w 2018502"/>
                <a:gd name="connsiteY20" fmla="*/ 74012 h 388748"/>
                <a:gd name="connsiteX21" fmla="*/ 646369 w 2018502"/>
                <a:gd name="connsiteY21" fmla="*/ 113186 h 388748"/>
                <a:gd name="connsiteX22" fmla="*/ 1020166 w 2018502"/>
                <a:gd name="connsiteY22" fmla="*/ 113186 h 388748"/>
                <a:gd name="connsiteX23" fmla="*/ 1065171 w 2018502"/>
                <a:gd name="connsiteY23" fmla="*/ 158191 h 388748"/>
                <a:gd name="connsiteX24" fmla="*/ 1614952 w 2018502"/>
                <a:gd name="connsiteY24" fmla="*/ 158191 h 388748"/>
                <a:gd name="connsiteX25" fmla="*/ 1849846 w 2018502"/>
                <a:gd name="connsiteY25" fmla="*/ 393085 h 388748"/>
                <a:gd name="connsiteX26" fmla="*/ 1905765 w 2018502"/>
                <a:gd name="connsiteY26" fmla="*/ 393085 h 388748"/>
                <a:gd name="connsiteX27" fmla="*/ 1943743 w 2018502"/>
                <a:gd name="connsiteY27" fmla="*/ 355107 h 388748"/>
                <a:gd name="connsiteX28" fmla="*/ 1973946 w 2018502"/>
                <a:gd name="connsiteY28" fmla="*/ 355107 h 388748"/>
                <a:gd name="connsiteX29" fmla="*/ 2000112 w 2018502"/>
                <a:gd name="connsiteY29" fmla="*/ 378731 h 388748"/>
                <a:gd name="connsiteX30" fmla="*/ 2026427 w 2018502"/>
                <a:gd name="connsiteY30" fmla="*/ 352416 h 388748"/>
                <a:gd name="connsiteX31" fmla="*/ 2000112 w 2018502"/>
                <a:gd name="connsiteY31" fmla="*/ 325801 h 388748"/>
                <a:gd name="connsiteX32" fmla="*/ 2000112 w 2018502"/>
                <a:gd name="connsiteY32" fmla="*/ 371105 h 388748"/>
                <a:gd name="connsiteX33" fmla="*/ 1981272 w 2018502"/>
                <a:gd name="connsiteY33" fmla="*/ 352266 h 388748"/>
                <a:gd name="connsiteX34" fmla="*/ 2000112 w 2018502"/>
                <a:gd name="connsiteY34" fmla="*/ 333427 h 388748"/>
                <a:gd name="connsiteX35" fmla="*/ 2018951 w 2018502"/>
                <a:gd name="connsiteY35" fmla="*/ 352266 h 388748"/>
                <a:gd name="connsiteX36" fmla="*/ 2000112 w 2018502"/>
                <a:gd name="connsiteY36" fmla="*/ 371105 h 38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18502" h="388748">
                  <a:moveTo>
                    <a:pt x="2000112" y="325801"/>
                  </a:moveTo>
                  <a:cubicBezTo>
                    <a:pt x="1987253" y="325801"/>
                    <a:pt x="1976488" y="335071"/>
                    <a:pt x="1974245" y="347332"/>
                  </a:cubicBezTo>
                  <a:lnTo>
                    <a:pt x="1940753" y="347332"/>
                  </a:lnTo>
                  <a:lnTo>
                    <a:pt x="1902775" y="385310"/>
                  </a:lnTo>
                  <a:lnTo>
                    <a:pt x="1853135" y="385310"/>
                  </a:lnTo>
                  <a:lnTo>
                    <a:pt x="1618092" y="150565"/>
                  </a:lnTo>
                  <a:lnTo>
                    <a:pt x="1068311" y="150565"/>
                  </a:lnTo>
                  <a:lnTo>
                    <a:pt x="1023306" y="105560"/>
                  </a:lnTo>
                  <a:lnTo>
                    <a:pt x="649509" y="105560"/>
                  </a:lnTo>
                  <a:lnTo>
                    <a:pt x="610335" y="66386"/>
                  </a:lnTo>
                  <a:lnTo>
                    <a:pt x="486982" y="66386"/>
                  </a:lnTo>
                  <a:lnTo>
                    <a:pt x="420596" y="0"/>
                  </a:lnTo>
                  <a:lnTo>
                    <a:pt x="228016" y="0"/>
                  </a:lnTo>
                  <a:lnTo>
                    <a:pt x="32296" y="195720"/>
                  </a:lnTo>
                  <a:lnTo>
                    <a:pt x="0" y="195720"/>
                  </a:lnTo>
                  <a:lnTo>
                    <a:pt x="0" y="203196"/>
                  </a:lnTo>
                  <a:lnTo>
                    <a:pt x="35436" y="203196"/>
                  </a:lnTo>
                  <a:lnTo>
                    <a:pt x="231006" y="7626"/>
                  </a:lnTo>
                  <a:lnTo>
                    <a:pt x="417456" y="7626"/>
                  </a:lnTo>
                  <a:lnTo>
                    <a:pt x="483843" y="74012"/>
                  </a:lnTo>
                  <a:lnTo>
                    <a:pt x="607196" y="74012"/>
                  </a:lnTo>
                  <a:lnTo>
                    <a:pt x="646369" y="113186"/>
                  </a:lnTo>
                  <a:lnTo>
                    <a:pt x="1020166" y="113186"/>
                  </a:lnTo>
                  <a:lnTo>
                    <a:pt x="1065171" y="158191"/>
                  </a:lnTo>
                  <a:lnTo>
                    <a:pt x="1614952" y="158191"/>
                  </a:lnTo>
                  <a:lnTo>
                    <a:pt x="1849846" y="393085"/>
                  </a:lnTo>
                  <a:lnTo>
                    <a:pt x="1905765" y="393085"/>
                  </a:lnTo>
                  <a:lnTo>
                    <a:pt x="1943743" y="355107"/>
                  </a:lnTo>
                  <a:lnTo>
                    <a:pt x="1973946" y="355107"/>
                  </a:lnTo>
                  <a:cubicBezTo>
                    <a:pt x="1975292" y="368414"/>
                    <a:pt x="1986356" y="378731"/>
                    <a:pt x="2000112" y="378731"/>
                  </a:cubicBezTo>
                  <a:cubicBezTo>
                    <a:pt x="2014615" y="378731"/>
                    <a:pt x="2026427" y="366919"/>
                    <a:pt x="2026427" y="352416"/>
                  </a:cubicBezTo>
                  <a:cubicBezTo>
                    <a:pt x="2026427" y="337912"/>
                    <a:pt x="2014615" y="325801"/>
                    <a:pt x="2000112" y="325801"/>
                  </a:cubicBezTo>
                  <a:close/>
                  <a:moveTo>
                    <a:pt x="2000112" y="371105"/>
                  </a:moveTo>
                  <a:cubicBezTo>
                    <a:pt x="1989646" y="371105"/>
                    <a:pt x="1981272" y="362583"/>
                    <a:pt x="1981272" y="352266"/>
                  </a:cubicBezTo>
                  <a:cubicBezTo>
                    <a:pt x="1981272" y="341949"/>
                    <a:pt x="1989795" y="333427"/>
                    <a:pt x="2000112" y="333427"/>
                  </a:cubicBezTo>
                  <a:cubicBezTo>
                    <a:pt x="2010429" y="333427"/>
                    <a:pt x="2018951" y="341949"/>
                    <a:pt x="2018951" y="352266"/>
                  </a:cubicBezTo>
                  <a:cubicBezTo>
                    <a:pt x="2018951" y="362583"/>
                    <a:pt x="2010429" y="371105"/>
                    <a:pt x="2000112" y="37110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任意多边形: 形状 72">
              <a:extLst>
                <a:ext uri="{FF2B5EF4-FFF2-40B4-BE49-F238E27FC236}">
                  <a16:creationId xmlns:a16="http://schemas.microsoft.com/office/drawing/2014/main" id="{2302CEBF-4F1F-9542-B914-7D3298F410F2}"/>
                </a:ext>
              </a:extLst>
            </p:cNvPr>
            <p:cNvSpPr/>
            <p:nvPr/>
          </p:nvSpPr>
          <p:spPr>
            <a:xfrm>
              <a:off x="3132380" y="-837619"/>
              <a:ext cx="1958695" cy="508364"/>
            </a:xfrm>
            <a:custGeom>
              <a:avLst/>
              <a:gdLst>
                <a:gd name="connsiteX0" fmla="*/ 1933277 w 1958695"/>
                <a:gd name="connsiteY0" fmla="*/ 464106 h 508363"/>
                <a:gd name="connsiteX1" fmla="*/ 1918774 w 1958695"/>
                <a:gd name="connsiteY1" fmla="*/ 468442 h 508363"/>
                <a:gd name="connsiteX2" fmla="*/ 1884683 w 1958695"/>
                <a:gd name="connsiteY2" fmla="*/ 434352 h 508363"/>
                <a:gd name="connsiteX3" fmla="*/ 1884683 w 1958695"/>
                <a:gd name="connsiteY3" fmla="*/ 334473 h 508363"/>
                <a:gd name="connsiteX4" fmla="*/ 1612709 w 1958695"/>
                <a:gd name="connsiteY4" fmla="*/ 62499 h 508363"/>
                <a:gd name="connsiteX5" fmla="*/ 1479787 w 1958695"/>
                <a:gd name="connsiteY5" fmla="*/ 62499 h 508363"/>
                <a:gd name="connsiteX6" fmla="*/ 1459153 w 1958695"/>
                <a:gd name="connsiteY6" fmla="*/ 83132 h 508363"/>
                <a:gd name="connsiteX7" fmla="*/ 1144566 w 1958695"/>
                <a:gd name="connsiteY7" fmla="*/ 83132 h 508363"/>
                <a:gd name="connsiteX8" fmla="*/ 1117503 w 1958695"/>
                <a:gd name="connsiteY8" fmla="*/ 56070 h 508363"/>
                <a:gd name="connsiteX9" fmla="*/ 1046481 w 1958695"/>
                <a:gd name="connsiteY9" fmla="*/ 56070 h 508363"/>
                <a:gd name="connsiteX10" fmla="*/ 990412 w 1958695"/>
                <a:gd name="connsiteY10" fmla="*/ 0 h 508363"/>
                <a:gd name="connsiteX11" fmla="*/ 594935 w 1958695"/>
                <a:gd name="connsiteY11" fmla="*/ 0 h 508363"/>
                <a:gd name="connsiteX12" fmla="*/ 292608 w 1958695"/>
                <a:gd name="connsiteY12" fmla="*/ 302327 h 508363"/>
                <a:gd name="connsiteX13" fmla="*/ 0 w 1958695"/>
                <a:gd name="connsiteY13" fmla="*/ 302327 h 508363"/>
                <a:gd name="connsiteX14" fmla="*/ 0 w 1958695"/>
                <a:gd name="connsiteY14" fmla="*/ 309803 h 508363"/>
                <a:gd name="connsiteX15" fmla="*/ 295748 w 1958695"/>
                <a:gd name="connsiteY15" fmla="*/ 309803 h 508363"/>
                <a:gd name="connsiteX16" fmla="*/ 598075 w 1958695"/>
                <a:gd name="connsiteY16" fmla="*/ 7476 h 508363"/>
                <a:gd name="connsiteX17" fmla="*/ 987272 w 1958695"/>
                <a:gd name="connsiteY17" fmla="*/ 7476 h 508363"/>
                <a:gd name="connsiteX18" fmla="*/ 1043342 w 1958695"/>
                <a:gd name="connsiteY18" fmla="*/ 63545 h 508363"/>
                <a:gd name="connsiteX19" fmla="*/ 1114363 w 1958695"/>
                <a:gd name="connsiteY19" fmla="*/ 63545 h 508363"/>
                <a:gd name="connsiteX20" fmla="*/ 1141426 w 1958695"/>
                <a:gd name="connsiteY20" fmla="*/ 90608 h 508363"/>
                <a:gd name="connsiteX21" fmla="*/ 1462293 w 1958695"/>
                <a:gd name="connsiteY21" fmla="*/ 90608 h 508363"/>
                <a:gd name="connsiteX22" fmla="*/ 1482927 w 1958695"/>
                <a:gd name="connsiteY22" fmla="*/ 69975 h 508363"/>
                <a:gd name="connsiteX23" fmla="*/ 1609569 w 1958695"/>
                <a:gd name="connsiteY23" fmla="*/ 69975 h 508363"/>
                <a:gd name="connsiteX24" fmla="*/ 1877058 w 1958695"/>
                <a:gd name="connsiteY24" fmla="*/ 337464 h 508363"/>
                <a:gd name="connsiteX25" fmla="*/ 1877058 w 1958695"/>
                <a:gd name="connsiteY25" fmla="*/ 437342 h 508363"/>
                <a:gd name="connsiteX26" fmla="*/ 1913092 w 1958695"/>
                <a:gd name="connsiteY26" fmla="*/ 473376 h 508363"/>
                <a:gd name="connsiteX27" fmla="*/ 1906812 w 1958695"/>
                <a:gd name="connsiteY27" fmla="*/ 490272 h 508363"/>
                <a:gd name="connsiteX28" fmla="*/ 1933127 w 1958695"/>
                <a:gd name="connsiteY28" fmla="*/ 516587 h 508363"/>
                <a:gd name="connsiteX29" fmla="*/ 1959443 w 1958695"/>
                <a:gd name="connsiteY29" fmla="*/ 490272 h 508363"/>
                <a:gd name="connsiteX30" fmla="*/ 1933277 w 1958695"/>
                <a:gd name="connsiteY30" fmla="*/ 464106 h 508363"/>
                <a:gd name="connsiteX31" fmla="*/ 1933277 w 1958695"/>
                <a:gd name="connsiteY31" fmla="*/ 509410 h 508363"/>
                <a:gd name="connsiteX32" fmla="*/ 1914437 w 1958695"/>
                <a:gd name="connsiteY32" fmla="*/ 490571 h 508363"/>
                <a:gd name="connsiteX33" fmla="*/ 1933277 w 1958695"/>
                <a:gd name="connsiteY33" fmla="*/ 471732 h 508363"/>
                <a:gd name="connsiteX34" fmla="*/ 1952116 w 1958695"/>
                <a:gd name="connsiteY34" fmla="*/ 490571 h 508363"/>
                <a:gd name="connsiteX35" fmla="*/ 1933277 w 1958695"/>
                <a:gd name="connsiteY35" fmla="*/ 509410 h 50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58695" h="508363">
                  <a:moveTo>
                    <a:pt x="1933277" y="464106"/>
                  </a:moveTo>
                  <a:cubicBezTo>
                    <a:pt x="1927894" y="464106"/>
                    <a:pt x="1922960" y="465751"/>
                    <a:pt x="1918774" y="468442"/>
                  </a:cubicBezTo>
                  <a:lnTo>
                    <a:pt x="1884683" y="434352"/>
                  </a:lnTo>
                  <a:lnTo>
                    <a:pt x="1884683" y="334473"/>
                  </a:lnTo>
                  <a:lnTo>
                    <a:pt x="1612709" y="62499"/>
                  </a:lnTo>
                  <a:lnTo>
                    <a:pt x="1479787" y="62499"/>
                  </a:lnTo>
                  <a:lnTo>
                    <a:pt x="1459153" y="83132"/>
                  </a:lnTo>
                  <a:lnTo>
                    <a:pt x="1144566" y="83132"/>
                  </a:lnTo>
                  <a:lnTo>
                    <a:pt x="1117503" y="56070"/>
                  </a:lnTo>
                  <a:lnTo>
                    <a:pt x="1046481" y="56070"/>
                  </a:lnTo>
                  <a:lnTo>
                    <a:pt x="990412" y="0"/>
                  </a:lnTo>
                  <a:lnTo>
                    <a:pt x="594935" y="0"/>
                  </a:lnTo>
                  <a:lnTo>
                    <a:pt x="292608" y="302327"/>
                  </a:lnTo>
                  <a:lnTo>
                    <a:pt x="0" y="302327"/>
                  </a:lnTo>
                  <a:lnTo>
                    <a:pt x="0" y="309803"/>
                  </a:lnTo>
                  <a:lnTo>
                    <a:pt x="295748" y="309803"/>
                  </a:lnTo>
                  <a:lnTo>
                    <a:pt x="598075" y="7476"/>
                  </a:lnTo>
                  <a:lnTo>
                    <a:pt x="987272" y="7476"/>
                  </a:lnTo>
                  <a:lnTo>
                    <a:pt x="1043342" y="63545"/>
                  </a:lnTo>
                  <a:lnTo>
                    <a:pt x="1114363" y="63545"/>
                  </a:lnTo>
                  <a:lnTo>
                    <a:pt x="1141426" y="90608"/>
                  </a:lnTo>
                  <a:lnTo>
                    <a:pt x="1462293" y="90608"/>
                  </a:lnTo>
                  <a:lnTo>
                    <a:pt x="1482927" y="69975"/>
                  </a:lnTo>
                  <a:lnTo>
                    <a:pt x="1609569" y="69975"/>
                  </a:lnTo>
                  <a:lnTo>
                    <a:pt x="1877058" y="337464"/>
                  </a:lnTo>
                  <a:lnTo>
                    <a:pt x="1877058" y="437342"/>
                  </a:lnTo>
                  <a:lnTo>
                    <a:pt x="1913092" y="473376"/>
                  </a:lnTo>
                  <a:cubicBezTo>
                    <a:pt x="1909204" y="478011"/>
                    <a:pt x="1906812" y="483842"/>
                    <a:pt x="1906812" y="490272"/>
                  </a:cubicBezTo>
                  <a:cubicBezTo>
                    <a:pt x="1906812" y="504775"/>
                    <a:pt x="1918624" y="516587"/>
                    <a:pt x="1933127" y="516587"/>
                  </a:cubicBezTo>
                  <a:cubicBezTo>
                    <a:pt x="1947631" y="516587"/>
                    <a:pt x="1959443" y="504775"/>
                    <a:pt x="1959443" y="490272"/>
                  </a:cubicBezTo>
                  <a:cubicBezTo>
                    <a:pt x="1959443" y="475769"/>
                    <a:pt x="1947780" y="464106"/>
                    <a:pt x="1933277" y="464106"/>
                  </a:cubicBezTo>
                  <a:close/>
                  <a:moveTo>
                    <a:pt x="1933277" y="509410"/>
                  </a:moveTo>
                  <a:cubicBezTo>
                    <a:pt x="1922811" y="509410"/>
                    <a:pt x="1914437" y="500888"/>
                    <a:pt x="1914437" y="490571"/>
                  </a:cubicBezTo>
                  <a:cubicBezTo>
                    <a:pt x="1914437" y="480254"/>
                    <a:pt x="1922960" y="471732"/>
                    <a:pt x="1933277" y="471732"/>
                  </a:cubicBezTo>
                  <a:cubicBezTo>
                    <a:pt x="1943743" y="471732"/>
                    <a:pt x="1952116" y="480254"/>
                    <a:pt x="1952116" y="490571"/>
                  </a:cubicBezTo>
                  <a:cubicBezTo>
                    <a:pt x="1952116" y="500888"/>
                    <a:pt x="1943743" y="509410"/>
                    <a:pt x="1933277" y="509410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任意多边形: 形状 73">
              <a:extLst>
                <a:ext uri="{FF2B5EF4-FFF2-40B4-BE49-F238E27FC236}">
                  <a16:creationId xmlns:a16="http://schemas.microsoft.com/office/drawing/2014/main" id="{B44260C4-C67C-AE4C-A790-D42C7EE3CD5C}"/>
                </a:ext>
              </a:extLst>
            </p:cNvPr>
            <p:cNvSpPr/>
            <p:nvPr/>
          </p:nvSpPr>
          <p:spPr>
            <a:xfrm>
              <a:off x="3132380" y="-792464"/>
              <a:ext cx="1689561" cy="313989"/>
            </a:xfrm>
            <a:custGeom>
              <a:avLst/>
              <a:gdLst>
                <a:gd name="connsiteX0" fmla="*/ 1670423 w 1689561"/>
                <a:gd name="connsiteY0" fmla="*/ 274068 h 313989"/>
                <a:gd name="connsiteX1" fmla="*/ 1644407 w 1689561"/>
                <a:gd name="connsiteY1" fmla="*/ 296645 h 313989"/>
                <a:gd name="connsiteX2" fmla="*/ 1592225 w 1689561"/>
                <a:gd name="connsiteY2" fmla="*/ 296645 h 313989"/>
                <a:gd name="connsiteX3" fmla="*/ 1392019 w 1689561"/>
                <a:gd name="connsiteY3" fmla="*/ 96440 h 313989"/>
                <a:gd name="connsiteX4" fmla="*/ 1084758 w 1689561"/>
                <a:gd name="connsiteY4" fmla="*/ 96440 h 313989"/>
                <a:gd name="connsiteX5" fmla="*/ 1034969 w 1689561"/>
                <a:gd name="connsiteY5" fmla="*/ 46650 h 313989"/>
                <a:gd name="connsiteX6" fmla="*/ 994150 w 1689561"/>
                <a:gd name="connsiteY6" fmla="*/ 46650 h 313989"/>
                <a:gd name="connsiteX7" fmla="*/ 947500 w 1689561"/>
                <a:gd name="connsiteY7" fmla="*/ 0 h 313989"/>
                <a:gd name="connsiteX8" fmla="*/ 614821 w 1689561"/>
                <a:gd name="connsiteY8" fmla="*/ 0 h 313989"/>
                <a:gd name="connsiteX9" fmla="*/ 585366 w 1689561"/>
                <a:gd name="connsiteY9" fmla="*/ 29455 h 313989"/>
                <a:gd name="connsiteX10" fmla="*/ 585366 w 1689561"/>
                <a:gd name="connsiteY10" fmla="*/ 72965 h 313989"/>
                <a:gd name="connsiteX11" fmla="*/ 409980 w 1689561"/>
                <a:gd name="connsiteY11" fmla="*/ 248351 h 313989"/>
                <a:gd name="connsiteX12" fmla="*/ 361237 w 1689561"/>
                <a:gd name="connsiteY12" fmla="*/ 248351 h 313989"/>
                <a:gd name="connsiteX13" fmla="*/ 325054 w 1689561"/>
                <a:gd name="connsiteY13" fmla="*/ 284534 h 313989"/>
                <a:gd name="connsiteX14" fmla="*/ 0 w 1689561"/>
                <a:gd name="connsiteY14" fmla="*/ 284534 h 313989"/>
                <a:gd name="connsiteX15" fmla="*/ 0 w 1689561"/>
                <a:gd name="connsiteY15" fmla="*/ 292010 h 313989"/>
                <a:gd name="connsiteX16" fmla="*/ 328194 w 1689561"/>
                <a:gd name="connsiteY16" fmla="*/ 292010 h 313989"/>
                <a:gd name="connsiteX17" fmla="*/ 364377 w 1689561"/>
                <a:gd name="connsiteY17" fmla="*/ 255826 h 313989"/>
                <a:gd name="connsiteX18" fmla="*/ 413120 w 1689561"/>
                <a:gd name="connsiteY18" fmla="*/ 255826 h 313989"/>
                <a:gd name="connsiteX19" fmla="*/ 592842 w 1689561"/>
                <a:gd name="connsiteY19" fmla="*/ 76105 h 313989"/>
                <a:gd name="connsiteX20" fmla="*/ 592842 w 1689561"/>
                <a:gd name="connsiteY20" fmla="*/ 32595 h 313989"/>
                <a:gd name="connsiteX21" fmla="*/ 617961 w 1689561"/>
                <a:gd name="connsiteY21" fmla="*/ 7476 h 313989"/>
                <a:gd name="connsiteX22" fmla="*/ 944510 w 1689561"/>
                <a:gd name="connsiteY22" fmla="*/ 7476 h 313989"/>
                <a:gd name="connsiteX23" fmla="*/ 991160 w 1689561"/>
                <a:gd name="connsiteY23" fmla="*/ 54126 h 313989"/>
                <a:gd name="connsiteX24" fmla="*/ 1031978 w 1689561"/>
                <a:gd name="connsiteY24" fmla="*/ 54126 h 313989"/>
                <a:gd name="connsiteX25" fmla="*/ 1081768 w 1689561"/>
                <a:gd name="connsiteY25" fmla="*/ 103915 h 313989"/>
                <a:gd name="connsiteX26" fmla="*/ 1389029 w 1689561"/>
                <a:gd name="connsiteY26" fmla="*/ 103915 h 313989"/>
                <a:gd name="connsiteX27" fmla="*/ 1589234 w 1689561"/>
                <a:gd name="connsiteY27" fmla="*/ 304121 h 313989"/>
                <a:gd name="connsiteX28" fmla="*/ 1644556 w 1689561"/>
                <a:gd name="connsiteY28" fmla="*/ 304121 h 313989"/>
                <a:gd name="connsiteX29" fmla="*/ 1670573 w 1689561"/>
                <a:gd name="connsiteY29" fmla="*/ 326698 h 313989"/>
                <a:gd name="connsiteX30" fmla="*/ 1696888 w 1689561"/>
                <a:gd name="connsiteY30" fmla="*/ 300383 h 313989"/>
                <a:gd name="connsiteX31" fmla="*/ 1670423 w 1689561"/>
                <a:gd name="connsiteY31" fmla="*/ 274068 h 313989"/>
                <a:gd name="connsiteX32" fmla="*/ 1670423 w 1689561"/>
                <a:gd name="connsiteY32" fmla="*/ 319372 h 313989"/>
                <a:gd name="connsiteX33" fmla="*/ 1651584 w 1689561"/>
                <a:gd name="connsiteY33" fmla="*/ 300533 h 313989"/>
                <a:gd name="connsiteX34" fmla="*/ 1670423 w 1689561"/>
                <a:gd name="connsiteY34" fmla="*/ 281693 h 313989"/>
                <a:gd name="connsiteX35" fmla="*/ 1689262 w 1689561"/>
                <a:gd name="connsiteY35" fmla="*/ 300533 h 313989"/>
                <a:gd name="connsiteX36" fmla="*/ 1670423 w 1689561"/>
                <a:gd name="connsiteY36" fmla="*/ 319372 h 3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89561" h="313989">
                  <a:moveTo>
                    <a:pt x="1670423" y="274068"/>
                  </a:moveTo>
                  <a:cubicBezTo>
                    <a:pt x="1657116" y="274068"/>
                    <a:pt x="1646201" y="283936"/>
                    <a:pt x="1644407" y="296645"/>
                  </a:cubicBezTo>
                  <a:lnTo>
                    <a:pt x="1592225" y="296645"/>
                  </a:lnTo>
                  <a:lnTo>
                    <a:pt x="1392019" y="96440"/>
                  </a:lnTo>
                  <a:lnTo>
                    <a:pt x="1084758" y="96440"/>
                  </a:lnTo>
                  <a:lnTo>
                    <a:pt x="1034969" y="46650"/>
                  </a:lnTo>
                  <a:lnTo>
                    <a:pt x="994150" y="46650"/>
                  </a:lnTo>
                  <a:lnTo>
                    <a:pt x="947500" y="0"/>
                  </a:lnTo>
                  <a:lnTo>
                    <a:pt x="614821" y="0"/>
                  </a:lnTo>
                  <a:lnTo>
                    <a:pt x="585366" y="29455"/>
                  </a:lnTo>
                  <a:lnTo>
                    <a:pt x="585366" y="72965"/>
                  </a:lnTo>
                  <a:lnTo>
                    <a:pt x="409980" y="248351"/>
                  </a:lnTo>
                  <a:lnTo>
                    <a:pt x="361237" y="248351"/>
                  </a:lnTo>
                  <a:lnTo>
                    <a:pt x="325054" y="284534"/>
                  </a:lnTo>
                  <a:lnTo>
                    <a:pt x="0" y="284534"/>
                  </a:lnTo>
                  <a:lnTo>
                    <a:pt x="0" y="292010"/>
                  </a:lnTo>
                  <a:lnTo>
                    <a:pt x="328194" y="292010"/>
                  </a:lnTo>
                  <a:lnTo>
                    <a:pt x="364377" y="255826"/>
                  </a:lnTo>
                  <a:lnTo>
                    <a:pt x="413120" y="255826"/>
                  </a:lnTo>
                  <a:lnTo>
                    <a:pt x="592842" y="76105"/>
                  </a:lnTo>
                  <a:lnTo>
                    <a:pt x="592842" y="32595"/>
                  </a:lnTo>
                  <a:lnTo>
                    <a:pt x="617961" y="7476"/>
                  </a:lnTo>
                  <a:lnTo>
                    <a:pt x="944510" y="7476"/>
                  </a:lnTo>
                  <a:lnTo>
                    <a:pt x="991160" y="54126"/>
                  </a:lnTo>
                  <a:lnTo>
                    <a:pt x="1031978" y="54126"/>
                  </a:lnTo>
                  <a:lnTo>
                    <a:pt x="1081768" y="103915"/>
                  </a:lnTo>
                  <a:lnTo>
                    <a:pt x="1389029" y="103915"/>
                  </a:lnTo>
                  <a:lnTo>
                    <a:pt x="1589234" y="304121"/>
                  </a:lnTo>
                  <a:lnTo>
                    <a:pt x="1644556" y="304121"/>
                  </a:lnTo>
                  <a:cubicBezTo>
                    <a:pt x="1646351" y="316830"/>
                    <a:pt x="1657265" y="326698"/>
                    <a:pt x="1670573" y="326698"/>
                  </a:cubicBezTo>
                  <a:cubicBezTo>
                    <a:pt x="1685076" y="326698"/>
                    <a:pt x="1696888" y="314886"/>
                    <a:pt x="1696888" y="300383"/>
                  </a:cubicBezTo>
                  <a:cubicBezTo>
                    <a:pt x="1696888" y="285880"/>
                    <a:pt x="1685076" y="274068"/>
                    <a:pt x="1670423" y="274068"/>
                  </a:cubicBezTo>
                  <a:close/>
                  <a:moveTo>
                    <a:pt x="1670423" y="319372"/>
                  </a:moveTo>
                  <a:cubicBezTo>
                    <a:pt x="1659957" y="319372"/>
                    <a:pt x="1651584" y="310849"/>
                    <a:pt x="1651584" y="300533"/>
                  </a:cubicBezTo>
                  <a:cubicBezTo>
                    <a:pt x="1651584" y="290216"/>
                    <a:pt x="1660106" y="281693"/>
                    <a:pt x="1670423" y="281693"/>
                  </a:cubicBezTo>
                  <a:cubicBezTo>
                    <a:pt x="1680889" y="281693"/>
                    <a:pt x="1689262" y="290216"/>
                    <a:pt x="1689262" y="300533"/>
                  </a:cubicBezTo>
                  <a:cubicBezTo>
                    <a:pt x="1689262" y="310849"/>
                    <a:pt x="1680889" y="319372"/>
                    <a:pt x="1670423" y="319372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任意多边形: 形状 74">
              <a:extLst>
                <a:ext uri="{FF2B5EF4-FFF2-40B4-BE49-F238E27FC236}">
                  <a16:creationId xmlns:a16="http://schemas.microsoft.com/office/drawing/2014/main" id="{FFE14785-0513-744B-8C1D-75FBD9923C8D}"/>
                </a:ext>
              </a:extLst>
            </p:cNvPr>
            <p:cNvSpPr/>
            <p:nvPr/>
          </p:nvSpPr>
          <p:spPr>
            <a:xfrm>
              <a:off x="3132380" y="-869018"/>
              <a:ext cx="553219" cy="299037"/>
            </a:xfrm>
            <a:custGeom>
              <a:avLst/>
              <a:gdLst>
                <a:gd name="connsiteX0" fmla="*/ 80591 w 553219"/>
                <a:gd name="connsiteY0" fmla="*/ 310102 h 299037"/>
                <a:gd name="connsiteX1" fmla="*/ 272423 w 553219"/>
                <a:gd name="connsiteY1" fmla="*/ 310102 h 299037"/>
                <a:gd name="connsiteX2" fmla="*/ 438837 w 553219"/>
                <a:gd name="connsiteY2" fmla="*/ 143687 h 299037"/>
                <a:gd name="connsiteX3" fmla="*/ 438837 w 553219"/>
                <a:gd name="connsiteY3" fmla="*/ 117671 h 299037"/>
                <a:gd name="connsiteX4" fmla="*/ 511354 w 553219"/>
                <a:gd name="connsiteY4" fmla="*/ 45154 h 299037"/>
                <a:gd name="connsiteX5" fmla="*/ 529745 w 553219"/>
                <a:gd name="connsiteY5" fmla="*/ 52630 h 299037"/>
                <a:gd name="connsiteX6" fmla="*/ 556060 w 553219"/>
                <a:gd name="connsiteY6" fmla="*/ 26315 h 299037"/>
                <a:gd name="connsiteX7" fmla="*/ 529745 w 553219"/>
                <a:gd name="connsiteY7" fmla="*/ 0 h 299037"/>
                <a:gd name="connsiteX8" fmla="*/ 503429 w 553219"/>
                <a:gd name="connsiteY8" fmla="*/ 26315 h 299037"/>
                <a:gd name="connsiteX9" fmla="*/ 506868 w 553219"/>
                <a:gd name="connsiteY9" fmla="*/ 39174 h 299037"/>
                <a:gd name="connsiteX10" fmla="*/ 431361 w 553219"/>
                <a:gd name="connsiteY10" fmla="*/ 114681 h 299037"/>
                <a:gd name="connsiteX11" fmla="*/ 431361 w 553219"/>
                <a:gd name="connsiteY11" fmla="*/ 140697 h 299037"/>
                <a:gd name="connsiteX12" fmla="*/ 269283 w 553219"/>
                <a:gd name="connsiteY12" fmla="*/ 302775 h 299037"/>
                <a:gd name="connsiteX13" fmla="*/ 83730 w 553219"/>
                <a:gd name="connsiteY13" fmla="*/ 302775 h 299037"/>
                <a:gd name="connsiteX14" fmla="*/ 50986 w 553219"/>
                <a:gd name="connsiteY14" fmla="*/ 270031 h 299037"/>
                <a:gd name="connsiteX15" fmla="*/ 0 w 553219"/>
                <a:gd name="connsiteY15" fmla="*/ 270031 h 299037"/>
                <a:gd name="connsiteX16" fmla="*/ 0 w 553219"/>
                <a:gd name="connsiteY16" fmla="*/ 277507 h 299037"/>
                <a:gd name="connsiteX17" fmla="*/ 47846 w 553219"/>
                <a:gd name="connsiteY17" fmla="*/ 277507 h 299037"/>
                <a:gd name="connsiteX18" fmla="*/ 80591 w 553219"/>
                <a:gd name="connsiteY18" fmla="*/ 310102 h 299037"/>
                <a:gd name="connsiteX19" fmla="*/ 529745 w 553219"/>
                <a:gd name="connsiteY19" fmla="*/ 7177 h 299037"/>
                <a:gd name="connsiteX20" fmla="*/ 548584 w 553219"/>
                <a:gd name="connsiteY20" fmla="*/ 26016 h 299037"/>
                <a:gd name="connsiteX21" fmla="*/ 529745 w 553219"/>
                <a:gd name="connsiteY21" fmla="*/ 44856 h 299037"/>
                <a:gd name="connsiteX22" fmla="*/ 510905 w 553219"/>
                <a:gd name="connsiteY22" fmla="*/ 26016 h 299037"/>
                <a:gd name="connsiteX23" fmla="*/ 529745 w 553219"/>
                <a:gd name="connsiteY23" fmla="*/ 7177 h 29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219" h="299037">
                  <a:moveTo>
                    <a:pt x="80591" y="310102"/>
                  </a:moveTo>
                  <a:lnTo>
                    <a:pt x="272423" y="310102"/>
                  </a:lnTo>
                  <a:lnTo>
                    <a:pt x="438837" y="143687"/>
                  </a:lnTo>
                  <a:lnTo>
                    <a:pt x="438837" y="117671"/>
                  </a:lnTo>
                  <a:lnTo>
                    <a:pt x="511354" y="45154"/>
                  </a:lnTo>
                  <a:cubicBezTo>
                    <a:pt x="516139" y="49790"/>
                    <a:pt x="522568" y="52630"/>
                    <a:pt x="529745" y="52630"/>
                  </a:cubicBezTo>
                  <a:cubicBezTo>
                    <a:pt x="544248" y="52630"/>
                    <a:pt x="556060" y="40819"/>
                    <a:pt x="556060" y="26315"/>
                  </a:cubicBezTo>
                  <a:cubicBezTo>
                    <a:pt x="556060" y="11812"/>
                    <a:pt x="544248" y="0"/>
                    <a:pt x="529745" y="0"/>
                  </a:cubicBezTo>
                  <a:cubicBezTo>
                    <a:pt x="515241" y="0"/>
                    <a:pt x="503429" y="11812"/>
                    <a:pt x="503429" y="26315"/>
                  </a:cubicBezTo>
                  <a:cubicBezTo>
                    <a:pt x="503429" y="30950"/>
                    <a:pt x="504775" y="35286"/>
                    <a:pt x="506868" y="39174"/>
                  </a:cubicBezTo>
                  <a:lnTo>
                    <a:pt x="431361" y="114681"/>
                  </a:lnTo>
                  <a:lnTo>
                    <a:pt x="431361" y="140697"/>
                  </a:lnTo>
                  <a:lnTo>
                    <a:pt x="269283" y="302775"/>
                  </a:lnTo>
                  <a:lnTo>
                    <a:pt x="83730" y="302775"/>
                  </a:lnTo>
                  <a:lnTo>
                    <a:pt x="50986" y="270031"/>
                  </a:lnTo>
                  <a:lnTo>
                    <a:pt x="0" y="270031"/>
                  </a:lnTo>
                  <a:lnTo>
                    <a:pt x="0" y="277507"/>
                  </a:lnTo>
                  <a:lnTo>
                    <a:pt x="47846" y="277507"/>
                  </a:lnTo>
                  <a:lnTo>
                    <a:pt x="80591" y="310102"/>
                  </a:lnTo>
                  <a:close/>
                  <a:moveTo>
                    <a:pt x="529745" y="7177"/>
                  </a:moveTo>
                  <a:cubicBezTo>
                    <a:pt x="540211" y="7177"/>
                    <a:pt x="548584" y="15700"/>
                    <a:pt x="548584" y="26016"/>
                  </a:cubicBezTo>
                  <a:cubicBezTo>
                    <a:pt x="548584" y="36483"/>
                    <a:pt x="540062" y="44856"/>
                    <a:pt x="529745" y="44856"/>
                  </a:cubicBezTo>
                  <a:cubicBezTo>
                    <a:pt x="519278" y="44856"/>
                    <a:pt x="510905" y="36333"/>
                    <a:pt x="510905" y="26016"/>
                  </a:cubicBezTo>
                  <a:cubicBezTo>
                    <a:pt x="510905" y="15700"/>
                    <a:pt x="519428" y="7177"/>
                    <a:pt x="529745" y="717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任意多边形: 形状 75">
              <a:extLst>
                <a:ext uri="{FF2B5EF4-FFF2-40B4-BE49-F238E27FC236}">
                  <a16:creationId xmlns:a16="http://schemas.microsoft.com/office/drawing/2014/main" id="{168139A3-F43E-1A45-854A-A464D5B59611}"/>
                </a:ext>
              </a:extLst>
            </p:cNvPr>
            <p:cNvSpPr/>
            <p:nvPr/>
          </p:nvSpPr>
          <p:spPr>
            <a:xfrm>
              <a:off x="5479076" y="-1921480"/>
              <a:ext cx="2960470" cy="672834"/>
            </a:xfrm>
            <a:custGeom>
              <a:avLst/>
              <a:gdLst>
                <a:gd name="connsiteX0" fmla="*/ 2410242 w 2960470"/>
                <a:gd name="connsiteY0" fmla="*/ 644426 h 672834"/>
                <a:gd name="connsiteX1" fmla="*/ 2176095 w 2960470"/>
                <a:gd name="connsiteY1" fmla="*/ 644426 h 672834"/>
                <a:gd name="connsiteX2" fmla="*/ 2142304 w 2960470"/>
                <a:gd name="connsiteY2" fmla="*/ 678067 h 672834"/>
                <a:gd name="connsiteX3" fmla="*/ 1165199 w 2960470"/>
                <a:gd name="connsiteY3" fmla="*/ 678067 h 672834"/>
                <a:gd name="connsiteX4" fmla="*/ 1132156 w 2960470"/>
                <a:gd name="connsiteY4" fmla="*/ 645024 h 672834"/>
                <a:gd name="connsiteX5" fmla="*/ 1132156 w 2960470"/>
                <a:gd name="connsiteY5" fmla="*/ 580282 h 672834"/>
                <a:gd name="connsiteX6" fmla="*/ 1034371 w 2960470"/>
                <a:gd name="connsiteY6" fmla="*/ 482497 h 672834"/>
                <a:gd name="connsiteX7" fmla="*/ 982039 w 2960470"/>
                <a:gd name="connsiteY7" fmla="*/ 482497 h 672834"/>
                <a:gd name="connsiteX8" fmla="*/ 896066 w 2960470"/>
                <a:gd name="connsiteY8" fmla="*/ 396524 h 672834"/>
                <a:gd name="connsiteX9" fmla="*/ 648164 w 2960470"/>
                <a:gd name="connsiteY9" fmla="*/ 396524 h 672834"/>
                <a:gd name="connsiteX10" fmla="*/ 599420 w 2960470"/>
                <a:gd name="connsiteY10" fmla="*/ 347781 h 672834"/>
                <a:gd name="connsiteX11" fmla="*/ 599420 w 2960470"/>
                <a:gd name="connsiteY11" fmla="*/ 305616 h 672834"/>
                <a:gd name="connsiteX12" fmla="*/ 464106 w 2960470"/>
                <a:gd name="connsiteY12" fmla="*/ 170302 h 672834"/>
                <a:gd name="connsiteX13" fmla="*/ 409681 w 2960470"/>
                <a:gd name="connsiteY13" fmla="*/ 170302 h 672834"/>
                <a:gd name="connsiteX14" fmla="*/ 316980 w 2960470"/>
                <a:gd name="connsiteY14" fmla="*/ 77600 h 672834"/>
                <a:gd name="connsiteX15" fmla="*/ 156247 w 2960470"/>
                <a:gd name="connsiteY15" fmla="*/ 77600 h 672834"/>
                <a:gd name="connsiteX16" fmla="*/ 101822 w 2960470"/>
                <a:gd name="connsiteY16" fmla="*/ 23175 h 672834"/>
                <a:gd name="connsiteX17" fmla="*/ 52332 w 2960470"/>
                <a:gd name="connsiteY17" fmla="*/ 23175 h 672834"/>
                <a:gd name="connsiteX18" fmla="*/ 26315 w 2960470"/>
                <a:gd name="connsiteY18" fmla="*/ 0 h 672834"/>
                <a:gd name="connsiteX19" fmla="*/ 0 w 2960470"/>
                <a:gd name="connsiteY19" fmla="*/ 26315 h 672834"/>
                <a:gd name="connsiteX20" fmla="*/ 26315 w 2960470"/>
                <a:gd name="connsiteY20" fmla="*/ 52631 h 672834"/>
                <a:gd name="connsiteX21" fmla="*/ 52182 w 2960470"/>
                <a:gd name="connsiteY21" fmla="*/ 30502 h 672834"/>
                <a:gd name="connsiteX22" fmla="*/ 98682 w 2960470"/>
                <a:gd name="connsiteY22" fmla="*/ 30502 h 672834"/>
                <a:gd name="connsiteX23" fmla="*/ 153107 w 2960470"/>
                <a:gd name="connsiteY23" fmla="*/ 84927 h 672834"/>
                <a:gd name="connsiteX24" fmla="*/ 313989 w 2960470"/>
                <a:gd name="connsiteY24" fmla="*/ 84927 h 672834"/>
                <a:gd name="connsiteX25" fmla="*/ 406691 w 2960470"/>
                <a:gd name="connsiteY25" fmla="*/ 177628 h 672834"/>
                <a:gd name="connsiteX26" fmla="*/ 461116 w 2960470"/>
                <a:gd name="connsiteY26" fmla="*/ 177628 h 672834"/>
                <a:gd name="connsiteX27" fmla="*/ 592094 w 2960470"/>
                <a:gd name="connsiteY27" fmla="*/ 308607 h 672834"/>
                <a:gd name="connsiteX28" fmla="*/ 592094 w 2960470"/>
                <a:gd name="connsiteY28" fmla="*/ 350771 h 672834"/>
                <a:gd name="connsiteX29" fmla="*/ 645173 w 2960470"/>
                <a:gd name="connsiteY29" fmla="*/ 403850 h 672834"/>
                <a:gd name="connsiteX30" fmla="*/ 892926 w 2960470"/>
                <a:gd name="connsiteY30" fmla="*/ 403850 h 672834"/>
                <a:gd name="connsiteX31" fmla="*/ 978899 w 2960470"/>
                <a:gd name="connsiteY31" fmla="*/ 489823 h 672834"/>
                <a:gd name="connsiteX32" fmla="*/ 1031231 w 2960470"/>
                <a:gd name="connsiteY32" fmla="*/ 489823 h 672834"/>
                <a:gd name="connsiteX33" fmla="*/ 1124680 w 2960470"/>
                <a:gd name="connsiteY33" fmla="*/ 583272 h 672834"/>
                <a:gd name="connsiteX34" fmla="*/ 1124680 w 2960470"/>
                <a:gd name="connsiteY34" fmla="*/ 648014 h 672834"/>
                <a:gd name="connsiteX35" fmla="*/ 1162059 w 2960470"/>
                <a:gd name="connsiteY35" fmla="*/ 685394 h 672834"/>
                <a:gd name="connsiteX36" fmla="*/ 2145444 w 2960470"/>
                <a:gd name="connsiteY36" fmla="*/ 685394 h 672834"/>
                <a:gd name="connsiteX37" fmla="*/ 2179236 w 2960470"/>
                <a:gd name="connsiteY37" fmla="*/ 651752 h 672834"/>
                <a:gd name="connsiteX38" fmla="*/ 2407102 w 2960470"/>
                <a:gd name="connsiteY38" fmla="*/ 651752 h 672834"/>
                <a:gd name="connsiteX39" fmla="*/ 2440893 w 2960470"/>
                <a:gd name="connsiteY39" fmla="*/ 685394 h 672834"/>
                <a:gd name="connsiteX40" fmla="*/ 2971385 w 2960470"/>
                <a:gd name="connsiteY40" fmla="*/ 685394 h 672834"/>
                <a:gd name="connsiteX41" fmla="*/ 2971385 w 2960470"/>
                <a:gd name="connsiteY41" fmla="*/ 677918 h 672834"/>
                <a:gd name="connsiteX42" fmla="*/ 2443883 w 2960470"/>
                <a:gd name="connsiteY42" fmla="*/ 677918 h 672834"/>
                <a:gd name="connsiteX43" fmla="*/ 2410242 w 2960470"/>
                <a:gd name="connsiteY43" fmla="*/ 644426 h 672834"/>
                <a:gd name="connsiteX44" fmla="*/ 26166 w 2960470"/>
                <a:gd name="connsiteY44" fmla="*/ 45454 h 672834"/>
                <a:gd name="connsiteX45" fmla="*/ 7326 w 2960470"/>
                <a:gd name="connsiteY45" fmla="*/ 26614 h 672834"/>
                <a:gd name="connsiteX46" fmla="*/ 26166 w 2960470"/>
                <a:gd name="connsiteY46" fmla="*/ 7775 h 672834"/>
                <a:gd name="connsiteX47" fmla="*/ 45005 w 2960470"/>
                <a:gd name="connsiteY47" fmla="*/ 26614 h 672834"/>
                <a:gd name="connsiteX48" fmla="*/ 26166 w 2960470"/>
                <a:gd name="connsiteY48" fmla="*/ 45454 h 67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60470" h="672834">
                  <a:moveTo>
                    <a:pt x="2410242" y="644426"/>
                  </a:moveTo>
                  <a:lnTo>
                    <a:pt x="2176095" y="644426"/>
                  </a:lnTo>
                  <a:lnTo>
                    <a:pt x="2142304" y="678067"/>
                  </a:lnTo>
                  <a:lnTo>
                    <a:pt x="1165199" y="678067"/>
                  </a:lnTo>
                  <a:lnTo>
                    <a:pt x="1132156" y="645024"/>
                  </a:lnTo>
                  <a:lnTo>
                    <a:pt x="1132156" y="580282"/>
                  </a:lnTo>
                  <a:lnTo>
                    <a:pt x="1034371" y="482497"/>
                  </a:lnTo>
                  <a:lnTo>
                    <a:pt x="982039" y="482497"/>
                  </a:lnTo>
                  <a:lnTo>
                    <a:pt x="896066" y="396524"/>
                  </a:lnTo>
                  <a:lnTo>
                    <a:pt x="648164" y="396524"/>
                  </a:lnTo>
                  <a:lnTo>
                    <a:pt x="599420" y="347781"/>
                  </a:lnTo>
                  <a:lnTo>
                    <a:pt x="599420" y="305616"/>
                  </a:lnTo>
                  <a:lnTo>
                    <a:pt x="464106" y="170302"/>
                  </a:lnTo>
                  <a:lnTo>
                    <a:pt x="409681" y="170302"/>
                  </a:lnTo>
                  <a:lnTo>
                    <a:pt x="316980" y="77600"/>
                  </a:lnTo>
                  <a:lnTo>
                    <a:pt x="156247" y="77600"/>
                  </a:lnTo>
                  <a:lnTo>
                    <a:pt x="101822" y="23175"/>
                  </a:lnTo>
                  <a:lnTo>
                    <a:pt x="52332" y="23175"/>
                  </a:lnTo>
                  <a:cubicBezTo>
                    <a:pt x="50687" y="10167"/>
                    <a:pt x="39772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9473" y="52631"/>
                    <a:pt x="50238" y="43061"/>
                    <a:pt x="52182" y="30502"/>
                  </a:cubicBezTo>
                  <a:lnTo>
                    <a:pt x="98682" y="30502"/>
                  </a:lnTo>
                  <a:lnTo>
                    <a:pt x="153107" y="84927"/>
                  </a:lnTo>
                  <a:lnTo>
                    <a:pt x="313989" y="84927"/>
                  </a:lnTo>
                  <a:lnTo>
                    <a:pt x="406691" y="177628"/>
                  </a:lnTo>
                  <a:lnTo>
                    <a:pt x="461116" y="177628"/>
                  </a:lnTo>
                  <a:lnTo>
                    <a:pt x="592094" y="308607"/>
                  </a:lnTo>
                  <a:lnTo>
                    <a:pt x="592094" y="350771"/>
                  </a:lnTo>
                  <a:lnTo>
                    <a:pt x="645173" y="403850"/>
                  </a:lnTo>
                  <a:lnTo>
                    <a:pt x="892926" y="403850"/>
                  </a:lnTo>
                  <a:lnTo>
                    <a:pt x="978899" y="489823"/>
                  </a:lnTo>
                  <a:lnTo>
                    <a:pt x="1031231" y="489823"/>
                  </a:lnTo>
                  <a:lnTo>
                    <a:pt x="1124680" y="583272"/>
                  </a:lnTo>
                  <a:lnTo>
                    <a:pt x="1124680" y="648014"/>
                  </a:lnTo>
                  <a:lnTo>
                    <a:pt x="1162059" y="685394"/>
                  </a:lnTo>
                  <a:lnTo>
                    <a:pt x="2145444" y="685394"/>
                  </a:lnTo>
                  <a:lnTo>
                    <a:pt x="2179236" y="651752"/>
                  </a:lnTo>
                  <a:lnTo>
                    <a:pt x="2407102" y="651752"/>
                  </a:lnTo>
                  <a:lnTo>
                    <a:pt x="2440893" y="685394"/>
                  </a:lnTo>
                  <a:lnTo>
                    <a:pt x="2971385" y="685394"/>
                  </a:lnTo>
                  <a:lnTo>
                    <a:pt x="2971385" y="677918"/>
                  </a:lnTo>
                  <a:lnTo>
                    <a:pt x="2443883" y="677918"/>
                  </a:lnTo>
                  <a:lnTo>
                    <a:pt x="2410242" y="644426"/>
                  </a:lnTo>
                  <a:close/>
                  <a:moveTo>
                    <a:pt x="26166" y="45454"/>
                  </a:moveTo>
                  <a:cubicBezTo>
                    <a:pt x="15700" y="45454"/>
                    <a:pt x="7326" y="36931"/>
                    <a:pt x="7326" y="26614"/>
                  </a:cubicBezTo>
                  <a:cubicBezTo>
                    <a:pt x="7326" y="16148"/>
                    <a:pt x="15849" y="7775"/>
                    <a:pt x="26166" y="7775"/>
                  </a:cubicBezTo>
                  <a:cubicBezTo>
                    <a:pt x="36483" y="7775"/>
                    <a:pt x="45005" y="16298"/>
                    <a:pt x="45005" y="26614"/>
                  </a:cubicBezTo>
                  <a:cubicBezTo>
                    <a:pt x="45155" y="36931"/>
                    <a:pt x="36632" y="45454"/>
                    <a:pt x="26166" y="45454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6" name="任意多边形: 形状 78">
              <a:extLst>
                <a:ext uri="{FF2B5EF4-FFF2-40B4-BE49-F238E27FC236}">
                  <a16:creationId xmlns:a16="http://schemas.microsoft.com/office/drawing/2014/main" id="{7BE0AB82-D62B-D949-A180-3A288B6EB49D}"/>
                </a:ext>
              </a:extLst>
            </p:cNvPr>
            <p:cNvSpPr/>
            <p:nvPr/>
          </p:nvSpPr>
          <p:spPr>
            <a:xfrm>
              <a:off x="5823567" y="-2049169"/>
              <a:ext cx="2616577" cy="777497"/>
            </a:xfrm>
            <a:custGeom>
              <a:avLst/>
              <a:gdLst>
                <a:gd name="connsiteX0" fmla="*/ 2072030 w 2616577"/>
                <a:gd name="connsiteY0" fmla="*/ 728455 h 777497"/>
                <a:gd name="connsiteX1" fmla="*/ 1566956 w 2616577"/>
                <a:gd name="connsiteY1" fmla="*/ 728455 h 777497"/>
                <a:gd name="connsiteX2" fmla="*/ 1521054 w 2616577"/>
                <a:gd name="connsiteY2" fmla="*/ 774357 h 777497"/>
                <a:gd name="connsiteX3" fmla="*/ 858237 w 2616577"/>
                <a:gd name="connsiteY3" fmla="*/ 774357 h 777497"/>
                <a:gd name="connsiteX4" fmla="*/ 832520 w 2616577"/>
                <a:gd name="connsiteY4" fmla="*/ 748640 h 777497"/>
                <a:gd name="connsiteX5" fmla="*/ 832520 w 2616577"/>
                <a:gd name="connsiteY5" fmla="*/ 690776 h 777497"/>
                <a:gd name="connsiteX6" fmla="*/ 719484 w 2616577"/>
                <a:gd name="connsiteY6" fmla="*/ 577740 h 777497"/>
                <a:gd name="connsiteX7" fmla="*/ 656088 w 2616577"/>
                <a:gd name="connsiteY7" fmla="*/ 577740 h 777497"/>
                <a:gd name="connsiteX8" fmla="*/ 562788 w 2616577"/>
                <a:gd name="connsiteY8" fmla="*/ 484441 h 777497"/>
                <a:gd name="connsiteX9" fmla="*/ 336417 w 2616577"/>
                <a:gd name="connsiteY9" fmla="*/ 484441 h 777497"/>
                <a:gd name="connsiteX10" fmla="*/ 93599 w 2616577"/>
                <a:gd name="connsiteY10" fmla="*/ 241622 h 777497"/>
                <a:gd name="connsiteX11" fmla="*/ 93599 w 2616577"/>
                <a:gd name="connsiteY11" fmla="*/ 88964 h 777497"/>
                <a:gd name="connsiteX12" fmla="*/ 47098 w 2616577"/>
                <a:gd name="connsiteY12" fmla="*/ 42463 h 777497"/>
                <a:gd name="connsiteX13" fmla="*/ 52630 w 2616577"/>
                <a:gd name="connsiteY13" fmla="*/ 26315 h 777497"/>
                <a:gd name="connsiteX14" fmla="*/ 26315 w 2616577"/>
                <a:gd name="connsiteY14" fmla="*/ 0 h 777497"/>
                <a:gd name="connsiteX15" fmla="*/ 0 w 2616577"/>
                <a:gd name="connsiteY15" fmla="*/ 26315 h 777497"/>
                <a:gd name="connsiteX16" fmla="*/ 26315 w 2616577"/>
                <a:gd name="connsiteY16" fmla="*/ 52631 h 777497"/>
                <a:gd name="connsiteX17" fmla="*/ 41716 w 2616577"/>
                <a:gd name="connsiteY17" fmla="*/ 47547 h 777497"/>
                <a:gd name="connsiteX18" fmla="*/ 85973 w 2616577"/>
                <a:gd name="connsiteY18" fmla="*/ 91805 h 777497"/>
                <a:gd name="connsiteX19" fmla="*/ 85973 w 2616577"/>
                <a:gd name="connsiteY19" fmla="*/ 244463 h 777497"/>
                <a:gd name="connsiteX20" fmla="*/ 333277 w 2616577"/>
                <a:gd name="connsiteY20" fmla="*/ 491767 h 777497"/>
                <a:gd name="connsiteX21" fmla="*/ 559648 w 2616577"/>
                <a:gd name="connsiteY21" fmla="*/ 491767 h 777497"/>
                <a:gd name="connsiteX22" fmla="*/ 652948 w 2616577"/>
                <a:gd name="connsiteY22" fmla="*/ 585067 h 777497"/>
                <a:gd name="connsiteX23" fmla="*/ 716344 w 2616577"/>
                <a:gd name="connsiteY23" fmla="*/ 585067 h 777497"/>
                <a:gd name="connsiteX24" fmla="*/ 825044 w 2616577"/>
                <a:gd name="connsiteY24" fmla="*/ 693767 h 777497"/>
                <a:gd name="connsiteX25" fmla="*/ 825044 w 2616577"/>
                <a:gd name="connsiteY25" fmla="*/ 751631 h 777497"/>
                <a:gd name="connsiteX26" fmla="*/ 855247 w 2616577"/>
                <a:gd name="connsiteY26" fmla="*/ 781833 h 777497"/>
                <a:gd name="connsiteX27" fmla="*/ 1524194 w 2616577"/>
                <a:gd name="connsiteY27" fmla="*/ 781833 h 777497"/>
                <a:gd name="connsiteX28" fmla="*/ 1570096 w 2616577"/>
                <a:gd name="connsiteY28" fmla="*/ 735931 h 777497"/>
                <a:gd name="connsiteX29" fmla="*/ 2069040 w 2616577"/>
                <a:gd name="connsiteY29" fmla="*/ 735931 h 777497"/>
                <a:gd name="connsiteX30" fmla="*/ 2118979 w 2616577"/>
                <a:gd name="connsiteY30" fmla="*/ 785870 h 777497"/>
                <a:gd name="connsiteX31" fmla="*/ 2627044 w 2616577"/>
                <a:gd name="connsiteY31" fmla="*/ 785870 h 777497"/>
                <a:gd name="connsiteX32" fmla="*/ 2627044 w 2616577"/>
                <a:gd name="connsiteY32" fmla="*/ 778394 h 777497"/>
                <a:gd name="connsiteX33" fmla="*/ 2122119 w 2616577"/>
                <a:gd name="connsiteY33" fmla="*/ 778394 h 777497"/>
                <a:gd name="connsiteX34" fmla="*/ 2072030 w 2616577"/>
                <a:gd name="connsiteY34" fmla="*/ 728455 h 777497"/>
                <a:gd name="connsiteX35" fmla="*/ 26166 w 2616577"/>
                <a:gd name="connsiteY35" fmla="*/ 45155 h 777497"/>
                <a:gd name="connsiteX36" fmla="*/ 7326 w 2616577"/>
                <a:gd name="connsiteY36" fmla="*/ 26315 h 777497"/>
                <a:gd name="connsiteX37" fmla="*/ 26166 w 2616577"/>
                <a:gd name="connsiteY37" fmla="*/ 7476 h 777497"/>
                <a:gd name="connsiteX38" fmla="*/ 45005 w 2616577"/>
                <a:gd name="connsiteY38" fmla="*/ 26315 h 777497"/>
                <a:gd name="connsiteX39" fmla="*/ 26166 w 2616577"/>
                <a:gd name="connsiteY39" fmla="*/ 45155 h 77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16577" h="777497">
                  <a:moveTo>
                    <a:pt x="2072030" y="728455"/>
                  </a:moveTo>
                  <a:lnTo>
                    <a:pt x="1566956" y="728455"/>
                  </a:lnTo>
                  <a:lnTo>
                    <a:pt x="1521054" y="774357"/>
                  </a:lnTo>
                  <a:lnTo>
                    <a:pt x="858237" y="774357"/>
                  </a:lnTo>
                  <a:lnTo>
                    <a:pt x="832520" y="748640"/>
                  </a:lnTo>
                  <a:lnTo>
                    <a:pt x="832520" y="690776"/>
                  </a:lnTo>
                  <a:lnTo>
                    <a:pt x="719484" y="577740"/>
                  </a:lnTo>
                  <a:lnTo>
                    <a:pt x="656088" y="577740"/>
                  </a:lnTo>
                  <a:lnTo>
                    <a:pt x="562788" y="484441"/>
                  </a:lnTo>
                  <a:lnTo>
                    <a:pt x="336417" y="484441"/>
                  </a:lnTo>
                  <a:lnTo>
                    <a:pt x="93599" y="241622"/>
                  </a:lnTo>
                  <a:lnTo>
                    <a:pt x="93599" y="88964"/>
                  </a:lnTo>
                  <a:lnTo>
                    <a:pt x="47098" y="42463"/>
                  </a:lnTo>
                  <a:cubicBezTo>
                    <a:pt x="50537" y="37978"/>
                    <a:pt x="52630" y="32446"/>
                    <a:pt x="52630" y="26315"/>
                  </a:cubicBezTo>
                  <a:cubicBezTo>
                    <a:pt x="52630" y="11812"/>
                    <a:pt x="40819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2146" y="52631"/>
                    <a:pt x="37380" y="50687"/>
                    <a:pt x="41716" y="47547"/>
                  </a:cubicBezTo>
                  <a:lnTo>
                    <a:pt x="85973" y="91805"/>
                  </a:lnTo>
                  <a:lnTo>
                    <a:pt x="85973" y="244463"/>
                  </a:lnTo>
                  <a:lnTo>
                    <a:pt x="333277" y="491767"/>
                  </a:lnTo>
                  <a:lnTo>
                    <a:pt x="559648" y="491767"/>
                  </a:lnTo>
                  <a:lnTo>
                    <a:pt x="652948" y="585067"/>
                  </a:lnTo>
                  <a:lnTo>
                    <a:pt x="716344" y="585067"/>
                  </a:lnTo>
                  <a:lnTo>
                    <a:pt x="825044" y="693767"/>
                  </a:lnTo>
                  <a:lnTo>
                    <a:pt x="825044" y="751631"/>
                  </a:lnTo>
                  <a:lnTo>
                    <a:pt x="855247" y="781833"/>
                  </a:lnTo>
                  <a:lnTo>
                    <a:pt x="1524194" y="781833"/>
                  </a:lnTo>
                  <a:lnTo>
                    <a:pt x="1570096" y="735931"/>
                  </a:lnTo>
                  <a:lnTo>
                    <a:pt x="2069040" y="735931"/>
                  </a:lnTo>
                  <a:lnTo>
                    <a:pt x="2118979" y="785870"/>
                  </a:lnTo>
                  <a:lnTo>
                    <a:pt x="2627044" y="785870"/>
                  </a:lnTo>
                  <a:lnTo>
                    <a:pt x="2627044" y="778394"/>
                  </a:lnTo>
                  <a:lnTo>
                    <a:pt x="2122119" y="778394"/>
                  </a:lnTo>
                  <a:lnTo>
                    <a:pt x="2072030" y="728455"/>
                  </a:lnTo>
                  <a:close/>
                  <a:moveTo>
                    <a:pt x="26166" y="45155"/>
                  </a:moveTo>
                  <a:cubicBezTo>
                    <a:pt x="15699" y="45155"/>
                    <a:pt x="7326" y="36632"/>
                    <a:pt x="7326" y="26315"/>
                  </a:cubicBezTo>
                  <a:cubicBezTo>
                    <a:pt x="7326" y="15849"/>
                    <a:pt x="15849" y="7476"/>
                    <a:pt x="26166" y="7476"/>
                  </a:cubicBezTo>
                  <a:cubicBezTo>
                    <a:pt x="36482" y="7476"/>
                    <a:pt x="45005" y="15999"/>
                    <a:pt x="45005" y="26315"/>
                  </a:cubicBezTo>
                  <a:cubicBezTo>
                    <a:pt x="45005" y="36632"/>
                    <a:pt x="36482" y="45155"/>
                    <a:pt x="26166" y="4515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7" name="任意多边形: 形状 79">
              <a:extLst>
                <a:ext uri="{FF2B5EF4-FFF2-40B4-BE49-F238E27FC236}">
                  <a16:creationId xmlns:a16="http://schemas.microsoft.com/office/drawing/2014/main" id="{96470D1D-E5CE-BB49-A8D8-60C8FCE8631F}"/>
                </a:ext>
              </a:extLst>
            </p:cNvPr>
            <p:cNvSpPr/>
            <p:nvPr/>
          </p:nvSpPr>
          <p:spPr>
            <a:xfrm>
              <a:off x="6015699" y="-2039599"/>
              <a:ext cx="2422203" cy="732642"/>
            </a:xfrm>
            <a:custGeom>
              <a:avLst/>
              <a:gdLst>
                <a:gd name="connsiteX0" fmla="*/ 1901130 w 2422203"/>
                <a:gd name="connsiteY0" fmla="*/ 682702 h 732641"/>
                <a:gd name="connsiteX1" fmla="*/ 1362265 w 2422203"/>
                <a:gd name="connsiteY1" fmla="*/ 682702 h 732641"/>
                <a:gd name="connsiteX2" fmla="*/ 1305448 w 2422203"/>
                <a:gd name="connsiteY2" fmla="*/ 739519 h 732641"/>
                <a:gd name="connsiteX3" fmla="*/ 733539 w 2422203"/>
                <a:gd name="connsiteY3" fmla="*/ 739519 h 732641"/>
                <a:gd name="connsiteX4" fmla="*/ 428521 w 2422203"/>
                <a:gd name="connsiteY4" fmla="*/ 434501 h 732641"/>
                <a:gd name="connsiteX5" fmla="*/ 169106 w 2422203"/>
                <a:gd name="connsiteY5" fmla="*/ 434501 h 732641"/>
                <a:gd name="connsiteX6" fmla="*/ 7626 w 2422203"/>
                <a:gd name="connsiteY6" fmla="*/ 273021 h 732641"/>
                <a:gd name="connsiteX7" fmla="*/ 7626 w 2422203"/>
                <a:gd name="connsiteY7" fmla="*/ 146827 h 732641"/>
                <a:gd name="connsiteX8" fmla="*/ 124400 w 2422203"/>
                <a:gd name="connsiteY8" fmla="*/ 30053 h 732641"/>
                <a:gd name="connsiteX9" fmla="*/ 167311 w 2422203"/>
                <a:gd name="connsiteY9" fmla="*/ 30053 h 732641"/>
                <a:gd name="connsiteX10" fmla="*/ 193328 w 2422203"/>
                <a:gd name="connsiteY10" fmla="*/ 52631 h 732641"/>
                <a:gd name="connsiteX11" fmla="*/ 219643 w 2422203"/>
                <a:gd name="connsiteY11" fmla="*/ 26315 h 732641"/>
                <a:gd name="connsiteX12" fmla="*/ 193328 w 2422203"/>
                <a:gd name="connsiteY12" fmla="*/ 0 h 732641"/>
                <a:gd name="connsiteX13" fmla="*/ 167311 w 2422203"/>
                <a:gd name="connsiteY13" fmla="*/ 22577 h 732641"/>
                <a:gd name="connsiteX14" fmla="*/ 121260 w 2422203"/>
                <a:gd name="connsiteY14" fmla="*/ 22577 h 732641"/>
                <a:gd name="connsiteX15" fmla="*/ 0 w 2422203"/>
                <a:gd name="connsiteY15" fmla="*/ 143837 h 732641"/>
                <a:gd name="connsiteX16" fmla="*/ 0 w 2422203"/>
                <a:gd name="connsiteY16" fmla="*/ 276161 h 732641"/>
                <a:gd name="connsiteX17" fmla="*/ 165966 w 2422203"/>
                <a:gd name="connsiteY17" fmla="*/ 442127 h 732641"/>
                <a:gd name="connsiteX18" fmla="*/ 425381 w 2422203"/>
                <a:gd name="connsiteY18" fmla="*/ 442127 h 732641"/>
                <a:gd name="connsiteX19" fmla="*/ 730399 w 2422203"/>
                <a:gd name="connsiteY19" fmla="*/ 747145 h 732641"/>
                <a:gd name="connsiteX20" fmla="*/ 1308588 w 2422203"/>
                <a:gd name="connsiteY20" fmla="*/ 747145 h 732641"/>
                <a:gd name="connsiteX21" fmla="*/ 1365405 w 2422203"/>
                <a:gd name="connsiteY21" fmla="*/ 690328 h 732641"/>
                <a:gd name="connsiteX22" fmla="*/ 1897991 w 2422203"/>
                <a:gd name="connsiteY22" fmla="*/ 690328 h 732641"/>
                <a:gd name="connsiteX23" fmla="*/ 1954210 w 2422203"/>
                <a:gd name="connsiteY23" fmla="*/ 746547 h 732641"/>
                <a:gd name="connsiteX24" fmla="*/ 2434763 w 2422203"/>
                <a:gd name="connsiteY24" fmla="*/ 746547 h 732641"/>
                <a:gd name="connsiteX25" fmla="*/ 2434763 w 2422203"/>
                <a:gd name="connsiteY25" fmla="*/ 739071 h 732641"/>
                <a:gd name="connsiteX26" fmla="*/ 1957350 w 2422203"/>
                <a:gd name="connsiteY26" fmla="*/ 739071 h 732641"/>
                <a:gd name="connsiteX27" fmla="*/ 1901130 w 2422203"/>
                <a:gd name="connsiteY27" fmla="*/ 682702 h 732641"/>
                <a:gd name="connsiteX28" fmla="*/ 193178 w 2422203"/>
                <a:gd name="connsiteY28" fmla="*/ 7326 h 732641"/>
                <a:gd name="connsiteX29" fmla="*/ 212018 w 2422203"/>
                <a:gd name="connsiteY29" fmla="*/ 26166 h 732641"/>
                <a:gd name="connsiteX30" fmla="*/ 193178 w 2422203"/>
                <a:gd name="connsiteY30" fmla="*/ 45005 h 732641"/>
                <a:gd name="connsiteX31" fmla="*/ 174339 w 2422203"/>
                <a:gd name="connsiteY31" fmla="*/ 26166 h 732641"/>
                <a:gd name="connsiteX32" fmla="*/ 193178 w 2422203"/>
                <a:gd name="connsiteY32" fmla="*/ 7326 h 73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22203" h="732641">
                  <a:moveTo>
                    <a:pt x="1901130" y="682702"/>
                  </a:moveTo>
                  <a:lnTo>
                    <a:pt x="1362265" y="682702"/>
                  </a:lnTo>
                  <a:lnTo>
                    <a:pt x="1305448" y="739519"/>
                  </a:lnTo>
                  <a:lnTo>
                    <a:pt x="733539" y="739519"/>
                  </a:lnTo>
                  <a:lnTo>
                    <a:pt x="428521" y="434501"/>
                  </a:lnTo>
                  <a:lnTo>
                    <a:pt x="169106" y="434501"/>
                  </a:lnTo>
                  <a:lnTo>
                    <a:pt x="7626" y="273021"/>
                  </a:lnTo>
                  <a:lnTo>
                    <a:pt x="7626" y="146827"/>
                  </a:lnTo>
                  <a:lnTo>
                    <a:pt x="124400" y="30053"/>
                  </a:lnTo>
                  <a:lnTo>
                    <a:pt x="167311" y="30053"/>
                  </a:lnTo>
                  <a:cubicBezTo>
                    <a:pt x="169106" y="42762"/>
                    <a:pt x="180021" y="52631"/>
                    <a:pt x="193328" y="52631"/>
                  </a:cubicBezTo>
                  <a:cubicBezTo>
                    <a:pt x="207831" y="52631"/>
                    <a:pt x="219643" y="40819"/>
                    <a:pt x="219643" y="26315"/>
                  </a:cubicBezTo>
                  <a:cubicBezTo>
                    <a:pt x="219643" y="11812"/>
                    <a:pt x="207831" y="0"/>
                    <a:pt x="193328" y="0"/>
                  </a:cubicBezTo>
                  <a:cubicBezTo>
                    <a:pt x="180021" y="0"/>
                    <a:pt x="169106" y="9868"/>
                    <a:pt x="167311" y="22577"/>
                  </a:cubicBezTo>
                  <a:lnTo>
                    <a:pt x="121260" y="22577"/>
                  </a:lnTo>
                  <a:lnTo>
                    <a:pt x="0" y="143837"/>
                  </a:lnTo>
                  <a:lnTo>
                    <a:pt x="0" y="276161"/>
                  </a:lnTo>
                  <a:lnTo>
                    <a:pt x="165966" y="442127"/>
                  </a:lnTo>
                  <a:lnTo>
                    <a:pt x="425381" y="442127"/>
                  </a:lnTo>
                  <a:lnTo>
                    <a:pt x="730399" y="747145"/>
                  </a:lnTo>
                  <a:lnTo>
                    <a:pt x="1308588" y="747145"/>
                  </a:lnTo>
                  <a:lnTo>
                    <a:pt x="1365405" y="690328"/>
                  </a:lnTo>
                  <a:lnTo>
                    <a:pt x="1897991" y="690328"/>
                  </a:lnTo>
                  <a:lnTo>
                    <a:pt x="1954210" y="746547"/>
                  </a:lnTo>
                  <a:lnTo>
                    <a:pt x="2434763" y="746547"/>
                  </a:lnTo>
                  <a:lnTo>
                    <a:pt x="2434763" y="739071"/>
                  </a:lnTo>
                  <a:lnTo>
                    <a:pt x="1957350" y="739071"/>
                  </a:lnTo>
                  <a:lnTo>
                    <a:pt x="1901130" y="682702"/>
                  </a:lnTo>
                  <a:close/>
                  <a:moveTo>
                    <a:pt x="193178" y="7326"/>
                  </a:moveTo>
                  <a:cubicBezTo>
                    <a:pt x="203645" y="7326"/>
                    <a:pt x="212018" y="15849"/>
                    <a:pt x="212018" y="26166"/>
                  </a:cubicBezTo>
                  <a:cubicBezTo>
                    <a:pt x="212018" y="36632"/>
                    <a:pt x="203495" y="45005"/>
                    <a:pt x="193178" y="45005"/>
                  </a:cubicBezTo>
                  <a:cubicBezTo>
                    <a:pt x="182862" y="45005"/>
                    <a:pt x="174339" y="36482"/>
                    <a:pt x="174339" y="26166"/>
                  </a:cubicBezTo>
                  <a:cubicBezTo>
                    <a:pt x="174339" y="15699"/>
                    <a:pt x="182862" y="7326"/>
                    <a:pt x="193178" y="732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8" name="任意多边形: 形状 80">
              <a:extLst>
                <a:ext uri="{FF2B5EF4-FFF2-40B4-BE49-F238E27FC236}">
                  <a16:creationId xmlns:a16="http://schemas.microsoft.com/office/drawing/2014/main" id="{AC445627-0B9B-6F43-82DD-81A69366EB25}"/>
                </a:ext>
              </a:extLst>
            </p:cNvPr>
            <p:cNvSpPr/>
            <p:nvPr/>
          </p:nvSpPr>
          <p:spPr>
            <a:xfrm>
              <a:off x="5818185" y="-1169999"/>
              <a:ext cx="2631529" cy="209326"/>
            </a:xfrm>
            <a:custGeom>
              <a:avLst/>
              <a:gdLst>
                <a:gd name="connsiteX0" fmla="*/ 2487543 w 2631529"/>
                <a:gd name="connsiteY0" fmla="*/ 42762 h 209326"/>
                <a:gd name="connsiteX1" fmla="*/ 2059919 w 2631529"/>
                <a:gd name="connsiteY1" fmla="*/ 42762 h 209326"/>
                <a:gd name="connsiteX2" fmla="*/ 2017157 w 2631529"/>
                <a:gd name="connsiteY2" fmla="*/ 0 h 209326"/>
                <a:gd name="connsiteX3" fmla="*/ 1762078 w 2631529"/>
                <a:gd name="connsiteY3" fmla="*/ 0 h 209326"/>
                <a:gd name="connsiteX4" fmla="*/ 1715727 w 2631529"/>
                <a:gd name="connsiteY4" fmla="*/ 46351 h 209326"/>
                <a:gd name="connsiteX5" fmla="*/ 1193309 w 2631529"/>
                <a:gd name="connsiteY5" fmla="*/ 46351 h 209326"/>
                <a:gd name="connsiteX6" fmla="*/ 1148902 w 2631529"/>
                <a:gd name="connsiteY6" fmla="*/ 1944 h 209326"/>
                <a:gd name="connsiteX7" fmla="*/ 754770 w 2631529"/>
                <a:gd name="connsiteY7" fmla="*/ 1944 h 209326"/>
                <a:gd name="connsiteX8" fmla="*/ 543949 w 2631529"/>
                <a:gd name="connsiteY8" fmla="*/ 212765 h 209326"/>
                <a:gd name="connsiteX9" fmla="*/ 292159 w 2631529"/>
                <a:gd name="connsiteY9" fmla="*/ 212765 h 209326"/>
                <a:gd name="connsiteX10" fmla="*/ 127091 w 2631529"/>
                <a:gd name="connsiteY10" fmla="*/ 47696 h 209326"/>
                <a:gd name="connsiteX11" fmla="*/ 52332 w 2631529"/>
                <a:gd name="connsiteY11" fmla="*/ 47696 h 209326"/>
                <a:gd name="connsiteX12" fmla="*/ 26315 w 2631529"/>
                <a:gd name="connsiteY12" fmla="*/ 25269 h 209326"/>
                <a:gd name="connsiteX13" fmla="*/ 0 w 2631529"/>
                <a:gd name="connsiteY13" fmla="*/ 51584 h 209326"/>
                <a:gd name="connsiteX14" fmla="*/ 26315 w 2631529"/>
                <a:gd name="connsiteY14" fmla="*/ 77899 h 209326"/>
                <a:gd name="connsiteX15" fmla="*/ 52332 w 2631529"/>
                <a:gd name="connsiteY15" fmla="*/ 55172 h 209326"/>
                <a:gd name="connsiteX16" fmla="*/ 123951 w 2631529"/>
                <a:gd name="connsiteY16" fmla="*/ 55172 h 209326"/>
                <a:gd name="connsiteX17" fmla="*/ 289020 w 2631529"/>
                <a:gd name="connsiteY17" fmla="*/ 220241 h 209326"/>
                <a:gd name="connsiteX18" fmla="*/ 547089 w 2631529"/>
                <a:gd name="connsiteY18" fmla="*/ 220241 h 209326"/>
                <a:gd name="connsiteX19" fmla="*/ 757910 w 2631529"/>
                <a:gd name="connsiteY19" fmla="*/ 9420 h 209326"/>
                <a:gd name="connsiteX20" fmla="*/ 1145762 w 2631529"/>
                <a:gd name="connsiteY20" fmla="*/ 9420 h 209326"/>
                <a:gd name="connsiteX21" fmla="*/ 1190169 w 2631529"/>
                <a:gd name="connsiteY21" fmla="*/ 53827 h 209326"/>
                <a:gd name="connsiteX22" fmla="*/ 1718867 w 2631529"/>
                <a:gd name="connsiteY22" fmla="*/ 53827 h 209326"/>
                <a:gd name="connsiteX23" fmla="*/ 1765218 w 2631529"/>
                <a:gd name="connsiteY23" fmla="*/ 7476 h 209326"/>
                <a:gd name="connsiteX24" fmla="*/ 2014017 w 2631529"/>
                <a:gd name="connsiteY24" fmla="*/ 7476 h 209326"/>
                <a:gd name="connsiteX25" fmla="*/ 2056779 w 2631529"/>
                <a:gd name="connsiteY25" fmla="*/ 50238 h 209326"/>
                <a:gd name="connsiteX26" fmla="*/ 2490683 w 2631529"/>
                <a:gd name="connsiteY26" fmla="*/ 50238 h 209326"/>
                <a:gd name="connsiteX27" fmla="*/ 2524324 w 2631529"/>
                <a:gd name="connsiteY27" fmla="*/ 16597 h 209326"/>
                <a:gd name="connsiteX28" fmla="*/ 2632128 w 2631529"/>
                <a:gd name="connsiteY28" fmla="*/ 16597 h 209326"/>
                <a:gd name="connsiteX29" fmla="*/ 2632128 w 2631529"/>
                <a:gd name="connsiteY29" fmla="*/ 9121 h 209326"/>
                <a:gd name="connsiteX30" fmla="*/ 2521185 w 2631529"/>
                <a:gd name="connsiteY30" fmla="*/ 9121 h 209326"/>
                <a:gd name="connsiteX31" fmla="*/ 2487543 w 2631529"/>
                <a:gd name="connsiteY31" fmla="*/ 42762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31529" h="209326">
                  <a:moveTo>
                    <a:pt x="2487543" y="42762"/>
                  </a:moveTo>
                  <a:lnTo>
                    <a:pt x="2059919" y="42762"/>
                  </a:lnTo>
                  <a:lnTo>
                    <a:pt x="2017157" y="0"/>
                  </a:lnTo>
                  <a:lnTo>
                    <a:pt x="1762078" y="0"/>
                  </a:lnTo>
                  <a:lnTo>
                    <a:pt x="1715727" y="46351"/>
                  </a:lnTo>
                  <a:lnTo>
                    <a:pt x="1193309" y="46351"/>
                  </a:lnTo>
                  <a:lnTo>
                    <a:pt x="1148902" y="1944"/>
                  </a:lnTo>
                  <a:lnTo>
                    <a:pt x="754770" y="1944"/>
                  </a:lnTo>
                  <a:lnTo>
                    <a:pt x="543949" y="212765"/>
                  </a:lnTo>
                  <a:lnTo>
                    <a:pt x="292159" y="212765"/>
                  </a:lnTo>
                  <a:lnTo>
                    <a:pt x="127091" y="47696"/>
                  </a:lnTo>
                  <a:lnTo>
                    <a:pt x="52332" y="47696"/>
                  </a:lnTo>
                  <a:cubicBezTo>
                    <a:pt x="50388" y="34987"/>
                    <a:pt x="39622" y="25269"/>
                    <a:pt x="26315" y="25269"/>
                  </a:cubicBezTo>
                  <a:cubicBezTo>
                    <a:pt x="11812" y="25269"/>
                    <a:pt x="0" y="37081"/>
                    <a:pt x="0" y="51584"/>
                  </a:cubicBezTo>
                  <a:cubicBezTo>
                    <a:pt x="0" y="66087"/>
                    <a:pt x="11812" y="77899"/>
                    <a:pt x="26315" y="77899"/>
                  </a:cubicBezTo>
                  <a:cubicBezTo>
                    <a:pt x="39622" y="77899"/>
                    <a:pt x="50537" y="68031"/>
                    <a:pt x="52332" y="55172"/>
                  </a:cubicBezTo>
                  <a:lnTo>
                    <a:pt x="123951" y="55172"/>
                  </a:lnTo>
                  <a:lnTo>
                    <a:pt x="289020" y="220241"/>
                  </a:lnTo>
                  <a:lnTo>
                    <a:pt x="547089" y="220241"/>
                  </a:lnTo>
                  <a:lnTo>
                    <a:pt x="757910" y="9420"/>
                  </a:lnTo>
                  <a:lnTo>
                    <a:pt x="1145762" y="9420"/>
                  </a:lnTo>
                  <a:lnTo>
                    <a:pt x="1190169" y="53827"/>
                  </a:lnTo>
                  <a:lnTo>
                    <a:pt x="1718867" y="53827"/>
                  </a:lnTo>
                  <a:lnTo>
                    <a:pt x="1765218" y="7476"/>
                  </a:lnTo>
                  <a:lnTo>
                    <a:pt x="2014017" y="7476"/>
                  </a:lnTo>
                  <a:lnTo>
                    <a:pt x="2056779" y="50238"/>
                  </a:lnTo>
                  <a:lnTo>
                    <a:pt x="2490683" y="50238"/>
                  </a:lnTo>
                  <a:lnTo>
                    <a:pt x="2524324" y="16597"/>
                  </a:lnTo>
                  <a:lnTo>
                    <a:pt x="2632128" y="16597"/>
                  </a:lnTo>
                  <a:lnTo>
                    <a:pt x="2632128" y="9121"/>
                  </a:lnTo>
                  <a:lnTo>
                    <a:pt x="2521185" y="9121"/>
                  </a:lnTo>
                  <a:lnTo>
                    <a:pt x="2487543" y="42762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9" name="任意多边形: 形状 81">
              <a:extLst>
                <a:ext uri="{FF2B5EF4-FFF2-40B4-BE49-F238E27FC236}">
                  <a16:creationId xmlns:a16="http://schemas.microsoft.com/office/drawing/2014/main" id="{B1044F81-D2DC-554E-89ED-A2CA9B5D8675}"/>
                </a:ext>
              </a:extLst>
            </p:cNvPr>
            <p:cNvSpPr/>
            <p:nvPr/>
          </p:nvSpPr>
          <p:spPr>
            <a:xfrm>
              <a:off x="5601233" y="-1145328"/>
              <a:ext cx="2840855" cy="403700"/>
            </a:xfrm>
            <a:custGeom>
              <a:avLst/>
              <a:gdLst>
                <a:gd name="connsiteX0" fmla="*/ 2712569 w 2840855"/>
                <a:gd name="connsiteY0" fmla="*/ 43809 h 403700"/>
                <a:gd name="connsiteX1" fmla="*/ 2540921 w 2840855"/>
                <a:gd name="connsiteY1" fmla="*/ 43809 h 403700"/>
                <a:gd name="connsiteX2" fmla="*/ 2525072 w 2840855"/>
                <a:gd name="connsiteY2" fmla="*/ 59658 h 403700"/>
                <a:gd name="connsiteX3" fmla="*/ 2279413 w 2840855"/>
                <a:gd name="connsiteY3" fmla="*/ 59658 h 403700"/>
                <a:gd name="connsiteX4" fmla="*/ 2222297 w 2840855"/>
                <a:gd name="connsiteY4" fmla="*/ 2542 h 403700"/>
                <a:gd name="connsiteX5" fmla="*/ 1990393 w 2840855"/>
                <a:gd name="connsiteY5" fmla="*/ 2542 h 403700"/>
                <a:gd name="connsiteX6" fmla="*/ 1951967 w 2840855"/>
                <a:gd name="connsiteY6" fmla="*/ 40968 h 403700"/>
                <a:gd name="connsiteX7" fmla="*/ 1396654 w 2840855"/>
                <a:gd name="connsiteY7" fmla="*/ 40968 h 403700"/>
                <a:gd name="connsiteX8" fmla="*/ 1355686 w 2840855"/>
                <a:gd name="connsiteY8" fmla="*/ 0 h 403700"/>
                <a:gd name="connsiteX9" fmla="*/ 995197 w 2840855"/>
                <a:gd name="connsiteY9" fmla="*/ 0 h 403700"/>
                <a:gd name="connsiteX10" fmla="*/ 784375 w 2840855"/>
                <a:gd name="connsiteY10" fmla="*/ 210821 h 403700"/>
                <a:gd name="connsiteX11" fmla="*/ 665508 w 2840855"/>
                <a:gd name="connsiteY11" fmla="*/ 210821 h 403700"/>
                <a:gd name="connsiteX12" fmla="*/ 632614 w 2840855"/>
                <a:gd name="connsiteY12" fmla="*/ 243716 h 403700"/>
                <a:gd name="connsiteX13" fmla="*/ 395776 w 2840855"/>
                <a:gd name="connsiteY13" fmla="*/ 243716 h 403700"/>
                <a:gd name="connsiteX14" fmla="*/ 301878 w 2840855"/>
                <a:gd name="connsiteY14" fmla="*/ 337613 h 403700"/>
                <a:gd name="connsiteX15" fmla="*/ 78647 w 2840855"/>
                <a:gd name="connsiteY15" fmla="*/ 337613 h 403700"/>
                <a:gd name="connsiteX16" fmla="*/ 43809 w 2840855"/>
                <a:gd name="connsiteY16" fmla="*/ 372451 h 403700"/>
                <a:gd name="connsiteX17" fmla="*/ 26315 w 2840855"/>
                <a:gd name="connsiteY17" fmla="*/ 365723 h 403700"/>
                <a:gd name="connsiteX18" fmla="*/ 0 w 2840855"/>
                <a:gd name="connsiteY18" fmla="*/ 392038 h 403700"/>
                <a:gd name="connsiteX19" fmla="*/ 26315 w 2840855"/>
                <a:gd name="connsiteY19" fmla="*/ 418353 h 403700"/>
                <a:gd name="connsiteX20" fmla="*/ 52631 w 2840855"/>
                <a:gd name="connsiteY20" fmla="*/ 392038 h 403700"/>
                <a:gd name="connsiteX21" fmla="*/ 48594 w 2840855"/>
                <a:gd name="connsiteY21" fmla="*/ 378133 h 403700"/>
                <a:gd name="connsiteX22" fmla="*/ 81787 w 2840855"/>
                <a:gd name="connsiteY22" fmla="*/ 344940 h 403700"/>
                <a:gd name="connsiteX23" fmla="*/ 305018 w 2840855"/>
                <a:gd name="connsiteY23" fmla="*/ 344940 h 403700"/>
                <a:gd name="connsiteX24" fmla="*/ 398916 w 2840855"/>
                <a:gd name="connsiteY24" fmla="*/ 251042 h 403700"/>
                <a:gd name="connsiteX25" fmla="*/ 635754 w 2840855"/>
                <a:gd name="connsiteY25" fmla="*/ 251042 h 403700"/>
                <a:gd name="connsiteX26" fmla="*/ 668648 w 2840855"/>
                <a:gd name="connsiteY26" fmla="*/ 218148 h 403700"/>
                <a:gd name="connsiteX27" fmla="*/ 787515 w 2840855"/>
                <a:gd name="connsiteY27" fmla="*/ 218148 h 403700"/>
                <a:gd name="connsiteX28" fmla="*/ 998337 w 2840855"/>
                <a:gd name="connsiteY28" fmla="*/ 7326 h 403700"/>
                <a:gd name="connsiteX29" fmla="*/ 1352696 w 2840855"/>
                <a:gd name="connsiteY29" fmla="*/ 7326 h 403700"/>
                <a:gd name="connsiteX30" fmla="*/ 1393664 w 2840855"/>
                <a:gd name="connsiteY30" fmla="*/ 48295 h 403700"/>
                <a:gd name="connsiteX31" fmla="*/ 1955256 w 2840855"/>
                <a:gd name="connsiteY31" fmla="*/ 48295 h 403700"/>
                <a:gd name="connsiteX32" fmla="*/ 1993682 w 2840855"/>
                <a:gd name="connsiteY32" fmla="*/ 9868 h 403700"/>
                <a:gd name="connsiteX33" fmla="*/ 2219306 w 2840855"/>
                <a:gd name="connsiteY33" fmla="*/ 9868 h 403700"/>
                <a:gd name="connsiteX34" fmla="*/ 2276422 w 2840855"/>
                <a:gd name="connsiteY34" fmla="*/ 66985 h 403700"/>
                <a:gd name="connsiteX35" fmla="*/ 2528362 w 2840855"/>
                <a:gd name="connsiteY35" fmla="*/ 66985 h 403700"/>
                <a:gd name="connsiteX36" fmla="*/ 2544211 w 2840855"/>
                <a:gd name="connsiteY36" fmla="*/ 51136 h 403700"/>
                <a:gd name="connsiteX37" fmla="*/ 2715858 w 2840855"/>
                <a:gd name="connsiteY37" fmla="*/ 51136 h 403700"/>
                <a:gd name="connsiteX38" fmla="*/ 2753985 w 2840855"/>
                <a:gd name="connsiteY38" fmla="*/ 13008 h 403700"/>
                <a:gd name="connsiteX39" fmla="*/ 2849229 w 2840855"/>
                <a:gd name="connsiteY39" fmla="*/ 13008 h 403700"/>
                <a:gd name="connsiteX40" fmla="*/ 2849229 w 2840855"/>
                <a:gd name="connsiteY40" fmla="*/ 5532 h 403700"/>
                <a:gd name="connsiteX41" fmla="*/ 2750845 w 2840855"/>
                <a:gd name="connsiteY41" fmla="*/ 5532 h 403700"/>
                <a:gd name="connsiteX42" fmla="*/ 2712569 w 2840855"/>
                <a:gd name="connsiteY42" fmla="*/ 43809 h 403700"/>
                <a:gd name="connsiteX43" fmla="*/ 26016 w 2840855"/>
                <a:gd name="connsiteY43" fmla="*/ 410878 h 403700"/>
                <a:gd name="connsiteX44" fmla="*/ 7177 w 2840855"/>
                <a:gd name="connsiteY44" fmla="*/ 392038 h 403700"/>
                <a:gd name="connsiteX45" fmla="*/ 26016 w 2840855"/>
                <a:gd name="connsiteY45" fmla="*/ 373199 h 403700"/>
                <a:gd name="connsiteX46" fmla="*/ 44856 w 2840855"/>
                <a:gd name="connsiteY46" fmla="*/ 392038 h 403700"/>
                <a:gd name="connsiteX47" fmla="*/ 26016 w 2840855"/>
                <a:gd name="connsiteY47" fmla="*/ 410878 h 40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40855" h="403700">
                  <a:moveTo>
                    <a:pt x="2712569" y="43809"/>
                  </a:moveTo>
                  <a:lnTo>
                    <a:pt x="2540921" y="43809"/>
                  </a:lnTo>
                  <a:lnTo>
                    <a:pt x="2525072" y="59658"/>
                  </a:lnTo>
                  <a:lnTo>
                    <a:pt x="2279413" y="59658"/>
                  </a:lnTo>
                  <a:lnTo>
                    <a:pt x="2222297" y="2542"/>
                  </a:lnTo>
                  <a:lnTo>
                    <a:pt x="1990393" y="2542"/>
                  </a:lnTo>
                  <a:lnTo>
                    <a:pt x="1951967" y="40968"/>
                  </a:lnTo>
                  <a:lnTo>
                    <a:pt x="1396654" y="40968"/>
                  </a:lnTo>
                  <a:lnTo>
                    <a:pt x="1355686" y="0"/>
                  </a:lnTo>
                  <a:lnTo>
                    <a:pt x="995197" y="0"/>
                  </a:lnTo>
                  <a:lnTo>
                    <a:pt x="784375" y="210821"/>
                  </a:lnTo>
                  <a:lnTo>
                    <a:pt x="665508" y="210821"/>
                  </a:lnTo>
                  <a:lnTo>
                    <a:pt x="632614" y="243716"/>
                  </a:lnTo>
                  <a:lnTo>
                    <a:pt x="395776" y="243716"/>
                  </a:lnTo>
                  <a:lnTo>
                    <a:pt x="301878" y="337613"/>
                  </a:lnTo>
                  <a:lnTo>
                    <a:pt x="78647" y="337613"/>
                  </a:lnTo>
                  <a:lnTo>
                    <a:pt x="43809" y="372451"/>
                  </a:lnTo>
                  <a:cubicBezTo>
                    <a:pt x="39174" y="368265"/>
                    <a:pt x="33044" y="365723"/>
                    <a:pt x="26315" y="365723"/>
                  </a:cubicBezTo>
                  <a:cubicBezTo>
                    <a:pt x="11812" y="365723"/>
                    <a:pt x="0" y="377535"/>
                    <a:pt x="0" y="392038"/>
                  </a:cubicBezTo>
                  <a:cubicBezTo>
                    <a:pt x="0" y="406541"/>
                    <a:pt x="11812" y="418353"/>
                    <a:pt x="26315" y="418353"/>
                  </a:cubicBezTo>
                  <a:cubicBezTo>
                    <a:pt x="40819" y="418353"/>
                    <a:pt x="52631" y="406541"/>
                    <a:pt x="52631" y="392038"/>
                  </a:cubicBezTo>
                  <a:cubicBezTo>
                    <a:pt x="52631" y="386954"/>
                    <a:pt x="51135" y="382170"/>
                    <a:pt x="48594" y="378133"/>
                  </a:cubicBezTo>
                  <a:lnTo>
                    <a:pt x="81787" y="344940"/>
                  </a:lnTo>
                  <a:lnTo>
                    <a:pt x="305018" y="344940"/>
                  </a:lnTo>
                  <a:lnTo>
                    <a:pt x="398916" y="251042"/>
                  </a:lnTo>
                  <a:lnTo>
                    <a:pt x="635754" y="251042"/>
                  </a:lnTo>
                  <a:lnTo>
                    <a:pt x="668648" y="218148"/>
                  </a:lnTo>
                  <a:lnTo>
                    <a:pt x="787515" y="218148"/>
                  </a:lnTo>
                  <a:lnTo>
                    <a:pt x="998337" y="7326"/>
                  </a:lnTo>
                  <a:lnTo>
                    <a:pt x="1352696" y="7326"/>
                  </a:lnTo>
                  <a:lnTo>
                    <a:pt x="1393664" y="48295"/>
                  </a:lnTo>
                  <a:lnTo>
                    <a:pt x="1955256" y="48295"/>
                  </a:lnTo>
                  <a:lnTo>
                    <a:pt x="1993682" y="9868"/>
                  </a:lnTo>
                  <a:lnTo>
                    <a:pt x="2219306" y="9868"/>
                  </a:lnTo>
                  <a:lnTo>
                    <a:pt x="2276422" y="66985"/>
                  </a:lnTo>
                  <a:lnTo>
                    <a:pt x="2528362" y="66985"/>
                  </a:lnTo>
                  <a:lnTo>
                    <a:pt x="2544211" y="51136"/>
                  </a:lnTo>
                  <a:lnTo>
                    <a:pt x="2715858" y="51136"/>
                  </a:lnTo>
                  <a:lnTo>
                    <a:pt x="2753985" y="13008"/>
                  </a:lnTo>
                  <a:lnTo>
                    <a:pt x="2849229" y="13008"/>
                  </a:lnTo>
                  <a:lnTo>
                    <a:pt x="2849229" y="5532"/>
                  </a:lnTo>
                  <a:lnTo>
                    <a:pt x="2750845" y="5532"/>
                  </a:lnTo>
                  <a:lnTo>
                    <a:pt x="2712569" y="43809"/>
                  </a:lnTo>
                  <a:close/>
                  <a:moveTo>
                    <a:pt x="26016" y="410878"/>
                  </a:moveTo>
                  <a:cubicBezTo>
                    <a:pt x="15550" y="410878"/>
                    <a:pt x="7177" y="402355"/>
                    <a:pt x="7177" y="392038"/>
                  </a:cubicBezTo>
                  <a:cubicBezTo>
                    <a:pt x="7177" y="381572"/>
                    <a:pt x="15700" y="373199"/>
                    <a:pt x="26016" y="373199"/>
                  </a:cubicBezTo>
                  <a:cubicBezTo>
                    <a:pt x="36483" y="373199"/>
                    <a:pt x="44856" y="381721"/>
                    <a:pt x="44856" y="392038"/>
                  </a:cubicBezTo>
                  <a:cubicBezTo>
                    <a:pt x="44856" y="402505"/>
                    <a:pt x="36333" y="410878"/>
                    <a:pt x="26016" y="410878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0" name="任意多边形: 形状 82">
              <a:extLst>
                <a:ext uri="{FF2B5EF4-FFF2-40B4-BE49-F238E27FC236}">
                  <a16:creationId xmlns:a16="http://schemas.microsoft.com/office/drawing/2014/main" id="{C45C73C4-BB23-A14E-A4CF-0E1E50FF639B}"/>
                </a:ext>
              </a:extLst>
            </p:cNvPr>
            <p:cNvSpPr/>
            <p:nvPr/>
          </p:nvSpPr>
          <p:spPr>
            <a:xfrm>
              <a:off x="7311578" y="-1025265"/>
              <a:ext cx="1136342" cy="104663"/>
            </a:xfrm>
            <a:custGeom>
              <a:avLst/>
              <a:gdLst>
                <a:gd name="connsiteX0" fmla="*/ 791104 w 1136342"/>
                <a:gd name="connsiteY0" fmla="*/ 61602 h 104663"/>
                <a:gd name="connsiteX1" fmla="*/ 618260 w 1136342"/>
                <a:gd name="connsiteY1" fmla="*/ 61602 h 104663"/>
                <a:gd name="connsiteX2" fmla="*/ 571610 w 1136342"/>
                <a:gd name="connsiteY2" fmla="*/ 108251 h 104663"/>
                <a:gd name="connsiteX3" fmla="*/ 111989 w 1136342"/>
                <a:gd name="connsiteY3" fmla="*/ 108251 h 104663"/>
                <a:gd name="connsiteX4" fmla="*/ 46650 w 1136342"/>
                <a:gd name="connsiteY4" fmla="*/ 42912 h 104663"/>
                <a:gd name="connsiteX5" fmla="*/ 52630 w 1136342"/>
                <a:gd name="connsiteY5" fmla="*/ 26315 h 104663"/>
                <a:gd name="connsiteX6" fmla="*/ 26315 w 1136342"/>
                <a:gd name="connsiteY6" fmla="*/ 0 h 104663"/>
                <a:gd name="connsiteX7" fmla="*/ 0 w 1136342"/>
                <a:gd name="connsiteY7" fmla="*/ 26315 h 104663"/>
                <a:gd name="connsiteX8" fmla="*/ 26315 w 1136342"/>
                <a:gd name="connsiteY8" fmla="*/ 52630 h 104663"/>
                <a:gd name="connsiteX9" fmla="*/ 41267 w 1136342"/>
                <a:gd name="connsiteY9" fmla="*/ 47995 h 104663"/>
                <a:gd name="connsiteX10" fmla="*/ 108999 w 1136342"/>
                <a:gd name="connsiteY10" fmla="*/ 115727 h 104663"/>
                <a:gd name="connsiteX11" fmla="*/ 574899 w 1136342"/>
                <a:gd name="connsiteY11" fmla="*/ 115727 h 104663"/>
                <a:gd name="connsiteX12" fmla="*/ 621549 w 1136342"/>
                <a:gd name="connsiteY12" fmla="*/ 69078 h 104663"/>
                <a:gd name="connsiteX13" fmla="*/ 788113 w 1136342"/>
                <a:gd name="connsiteY13" fmla="*/ 69078 h 104663"/>
                <a:gd name="connsiteX14" fmla="*/ 838202 w 1136342"/>
                <a:gd name="connsiteY14" fmla="*/ 119166 h 104663"/>
                <a:gd name="connsiteX15" fmla="*/ 1138884 w 1136342"/>
                <a:gd name="connsiteY15" fmla="*/ 119166 h 104663"/>
                <a:gd name="connsiteX16" fmla="*/ 1138884 w 1136342"/>
                <a:gd name="connsiteY16" fmla="*/ 111690 h 104663"/>
                <a:gd name="connsiteX17" fmla="*/ 841342 w 1136342"/>
                <a:gd name="connsiteY17" fmla="*/ 111690 h 104663"/>
                <a:gd name="connsiteX18" fmla="*/ 791104 w 1136342"/>
                <a:gd name="connsiteY18" fmla="*/ 61602 h 104663"/>
                <a:gd name="connsiteX19" fmla="*/ 26166 w 1136342"/>
                <a:gd name="connsiteY19" fmla="*/ 45154 h 104663"/>
                <a:gd name="connsiteX20" fmla="*/ 7326 w 1136342"/>
                <a:gd name="connsiteY20" fmla="*/ 26315 h 104663"/>
                <a:gd name="connsiteX21" fmla="*/ 26166 w 1136342"/>
                <a:gd name="connsiteY21" fmla="*/ 7476 h 104663"/>
                <a:gd name="connsiteX22" fmla="*/ 45005 w 1136342"/>
                <a:gd name="connsiteY22" fmla="*/ 26315 h 104663"/>
                <a:gd name="connsiteX23" fmla="*/ 26166 w 1136342"/>
                <a:gd name="connsiteY23" fmla="*/ 45154 h 10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6342" h="104663">
                  <a:moveTo>
                    <a:pt x="791104" y="61602"/>
                  </a:moveTo>
                  <a:lnTo>
                    <a:pt x="618260" y="61602"/>
                  </a:lnTo>
                  <a:lnTo>
                    <a:pt x="571610" y="108251"/>
                  </a:lnTo>
                  <a:lnTo>
                    <a:pt x="111989" y="108251"/>
                  </a:lnTo>
                  <a:lnTo>
                    <a:pt x="46650" y="42912"/>
                  </a:lnTo>
                  <a:cubicBezTo>
                    <a:pt x="50388" y="38426"/>
                    <a:pt x="52630" y="32595"/>
                    <a:pt x="52630" y="26315"/>
                  </a:cubicBezTo>
                  <a:cubicBezTo>
                    <a:pt x="52630" y="11812"/>
                    <a:pt x="40818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0"/>
                    <a:pt x="26315" y="52630"/>
                  </a:cubicBezTo>
                  <a:cubicBezTo>
                    <a:pt x="31848" y="52630"/>
                    <a:pt x="36931" y="50836"/>
                    <a:pt x="41267" y="47995"/>
                  </a:cubicBezTo>
                  <a:lnTo>
                    <a:pt x="108999" y="115727"/>
                  </a:lnTo>
                  <a:lnTo>
                    <a:pt x="574899" y="115727"/>
                  </a:lnTo>
                  <a:lnTo>
                    <a:pt x="621549" y="69078"/>
                  </a:lnTo>
                  <a:lnTo>
                    <a:pt x="788113" y="69078"/>
                  </a:lnTo>
                  <a:lnTo>
                    <a:pt x="838202" y="119166"/>
                  </a:lnTo>
                  <a:lnTo>
                    <a:pt x="1138884" y="119166"/>
                  </a:lnTo>
                  <a:lnTo>
                    <a:pt x="1138884" y="111690"/>
                  </a:lnTo>
                  <a:lnTo>
                    <a:pt x="841342" y="111690"/>
                  </a:lnTo>
                  <a:lnTo>
                    <a:pt x="791104" y="61602"/>
                  </a:lnTo>
                  <a:close/>
                  <a:moveTo>
                    <a:pt x="26166" y="45154"/>
                  </a:moveTo>
                  <a:cubicBezTo>
                    <a:pt x="15699" y="45154"/>
                    <a:pt x="7326" y="36632"/>
                    <a:pt x="7326" y="26315"/>
                  </a:cubicBezTo>
                  <a:cubicBezTo>
                    <a:pt x="7326" y="15849"/>
                    <a:pt x="15849" y="7476"/>
                    <a:pt x="26166" y="7476"/>
                  </a:cubicBezTo>
                  <a:cubicBezTo>
                    <a:pt x="36632" y="7476"/>
                    <a:pt x="45005" y="15998"/>
                    <a:pt x="45005" y="26315"/>
                  </a:cubicBezTo>
                  <a:cubicBezTo>
                    <a:pt x="45005" y="36632"/>
                    <a:pt x="36632" y="45154"/>
                    <a:pt x="26166" y="45154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1" name="任意多边形: 形状 83">
              <a:extLst>
                <a:ext uri="{FF2B5EF4-FFF2-40B4-BE49-F238E27FC236}">
                  <a16:creationId xmlns:a16="http://schemas.microsoft.com/office/drawing/2014/main" id="{A40B1B4B-778D-DB48-9900-241F74156AA5}"/>
                </a:ext>
              </a:extLst>
            </p:cNvPr>
            <p:cNvSpPr/>
            <p:nvPr/>
          </p:nvSpPr>
          <p:spPr>
            <a:xfrm>
              <a:off x="6186150" y="-1010612"/>
              <a:ext cx="2257732" cy="493412"/>
            </a:xfrm>
            <a:custGeom>
              <a:avLst/>
              <a:gdLst>
                <a:gd name="connsiteX0" fmla="*/ 1684029 w 2257732"/>
                <a:gd name="connsiteY0" fmla="*/ 210522 h 493411"/>
                <a:gd name="connsiteX1" fmla="*/ 1450481 w 2257732"/>
                <a:gd name="connsiteY1" fmla="*/ 210522 h 493411"/>
                <a:gd name="connsiteX2" fmla="*/ 1422371 w 2257732"/>
                <a:gd name="connsiteY2" fmla="*/ 182413 h 493411"/>
                <a:gd name="connsiteX3" fmla="*/ 1123782 w 2257732"/>
                <a:gd name="connsiteY3" fmla="*/ 182413 h 493411"/>
                <a:gd name="connsiteX4" fmla="*/ 941370 w 2257732"/>
                <a:gd name="connsiteY4" fmla="*/ 0 h 493411"/>
                <a:gd name="connsiteX5" fmla="*/ 899654 w 2257732"/>
                <a:gd name="connsiteY5" fmla="*/ 0 h 493411"/>
                <a:gd name="connsiteX6" fmla="*/ 792449 w 2257732"/>
                <a:gd name="connsiteY6" fmla="*/ 107205 h 493411"/>
                <a:gd name="connsiteX7" fmla="*/ 302626 w 2257732"/>
                <a:gd name="connsiteY7" fmla="*/ 107205 h 493411"/>
                <a:gd name="connsiteX8" fmla="*/ 59508 w 2257732"/>
                <a:gd name="connsiteY8" fmla="*/ 350322 h 493411"/>
                <a:gd name="connsiteX9" fmla="*/ 59508 w 2257732"/>
                <a:gd name="connsiteY9" fmla="*/ 436295 h 493411"/>
                <a:gd name="connsiteX10" fmla="*/ 42463 w 2257732"/>
                <a:gd name="connsiteY10" fmla="*/ 453341 h 493411"/>
                <a:gd name="connsiteX11" fmla="*/ 26315 w 2257732"/>
                <a:gd name="connsiteY11" fmla="*/ 447659 h 493411"/>
                <a:gd name="connsiteX12" fmla="*/ 0 w 2257732"/>
                <a:gd name="connsiteY12" fmla="*/ 473974 h 493411"/>
                <a:gd name="connsiteX13" fmla="*/ 26315 w 2257732"/>
                <a:gd name="connsiteY13" fmla="*/ 500289 h 493411"/>
                <a:gd name="connsiteX14" fmla="*/ 52630 w 2257732"/>
                <a:gd name="connsiteY14" fmla="*/ 473974 h 493411"/>
                <a:gd name="connsiteX15" fmla="*/ 47696 w 2257732"/>
                <a:gd name="connsiteY15" fmla="*/ 458723 h 493411"/>
                <a:gd name="connsiteX16" fmla="*/ 66984 w 2257732"/>
                <a:gd name="connsiteY16" fmla="*/ 439435 h 493411"/>
                <a:gd name="connsiteX17" fmla="*/ 66984 w 2257732"/>
                <a:gd name="connsiteY17" fmla="*/ 353462 h 493411"/>
                <a:gd name="connsiteX18" fmla="*/ 305616 w 2257732"/>
                <a:gd name="connsiteY18" fmla="*/ 114830 h 493411"/>
                <a:gd name="connsiteX19" fmla="*/ 795440 w 2257732"/>
                <a:gd name="connsiteY19" fmla="*/ 114830 h 493411"/>
                <a:gd name="connsiteX20" fmla="*/ 902644 w 2257732"/>
                <a:gd name="connsiteY20" fmla="*/ 7625 h 493411"/>
                <a:gd name="connsiteX21" fmla="*/ 938230 w 2257732"/>
                <a:gd name="connsiteY21" fmla="*/ 7625 h 493411"/>
                <a:gd name="connsiteX22" fmla="*/ 1120643 w 2257732"/>
                <a:gd name="connsiteY22" fmla="*/ 190038 h 493411"/>
                <a:gd name="connsiteX23" fmla="*/ 1419381 w 2257732"/>
                <a:gd name="connsiteY23" fmla="*/ 190038 h 493411"/>
                <a:gd name="connsiteX24" fmla="*/ 1447490 w 2257732"/>
                <a:gd name="connsiteY24" fmla="*/ 218148 h 493411"/>
                <a:gd name="connsiteX25" fmla="*/ 1687319 w 2257732"/>
                <a:gd name="connsiteY25" fmla="*/ 218148 h 493411"/>
                <a:gd name="connsiteX26" fmla="*/ 1717521 w 2257732"/>
                <a:gd name="connsiteY26" fmla="*/ 187945 h 493411"/>
                <a:gd name="connsiteX27" fmla="*/ 2264311 w 2257732"/>
                <a:gd name="connsiteY27" fmla="*/ 187945 h 493411"/>
                <a:gd name="connsiteX28" fmla="*/ 2264311 w 2257732"/>
                <a:gd name="connsiteY28" fmla="*/ 180469 h 493411"/>
                <a:gd name="connsiteX29" fmla="*/ 1714381 w 2257732"/>
                <a:gd name="connsiteY29" fmla="*/ 180469 h 493411"/>
                <a:gd name="connsiteX30" fmla="*/ 1684029 w 2257732"/>
                <a:gd name="connsiteY30" fmla="*/ 210522 h 493411"/>
                <a:gd name="connsiteX31" fmla="*/ 26465 w 2257732"/>
                <a:gd name="connsiteY31" fmla="*/ 492813 h 493411"/>
                <a:gd name="connsiteX32" fmla="*/ 7625 w 2257732"/>
                <a:gd name="connsiteY32" fmla="*/ 473974 h 493411"/>
                <a:gd name="connsiteX33" fmla="*/ 26465 w 2257732"/>
                <a:gd name="connsiteY33" fmla="*/ 455135 h 493411"/>
                <a:gd name="connsiteX34" fmla="*/ 45304 w 2257732"/>
                <a:gd name="connsiteY34" fmla="*/ 473974 h 493411"/>
                <a:gd name="connsiteX35" fmla="*/ 26465 w 2257732"/>
                <a:gd name="connsiteY35" fmla="*/ 492813 h 4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57732" h="493411">
                  <a:moveTo>
                    <a:pt x="1684029" y="210522"/>
                  </a:moveTo>
                  <a:lnTo>
                    <a:pt x="1450481" y="210522"/>
                  </a:lnTo>
                  <a:lnTo>
                    <a:pt x="1422371" y="182413"/>
                  </a:lnTo>
                  <a:lnTo>
                    <a:pt x="1123782" y="182413"/>
                  </a:lnTo>
                  <a:lnTo>
                    <a:pt x="941370" y="0"/>
                  </a:lnTo>
                  <a:lnTo>
                    <a:pt x="899654" y="0"/>
                  </a:lnTo>
                  <a:lnTo>
                    <a:pt x="792449" y="107205"/>
                  </a:lnTo>
                  <a:lnTo>
                    <a:pt x="302626" y="107205"/>
                  </a:lnTo>
                  <a:lnTo>
                    <a:pt x="59508" y="350322"/>
                  </a:lnTo>
                  <a:lnTo>
                    <a:pt x="59508" y="436295"/>
                  </a:lnTo>
                  <a:lnTo>
                    <a:pt x="42463" y="453341"/>
                  </a:lnTo>
                  <a:cubicBezTo>
                    <a:pt x="37978" y="449902"/>
                    <a:pt x="32446" y="447659"/>
                    <a:pt x="26315" y="447659"/>
                  </a:cubicBezTo>
                  <a:cubicBezTo>
                    <a:pt x="11812" y="447659"/>
                    <a:pt x="0" y="459471"/>
                    <a:pt x="0" y="473974"/>
                  </a:cubicBezTo>
                  <a:cubicBezTo>
                    <a:pt x="0" y="488478"/>
                    <a:pt x="11812" y="500289"/>
                    <a:pt x="26315" y="500289"/>
                  </a:cubicBezTo>
                  <a:cubicBezTo>
                    <a:pt x="40819" y="500289"/>
                    <a:pt x="52630" y="488478"/>
                    <a:pt x="52630" y="473974"/>
                  </a:cubicBezTo>
                  <a:cubicBezTo>
                    <a:pt x="52630" y="468292"/>
                    <a:pt x="50687" y="463059"/>
                    <a:pt x="47696" y="458723"/>
                  </a:cubicBezTo>
                  <a:lnTo>
                    <a:pt x="66984" y="439435"/>
                  </a:lnTo>
                  <a:lnTo>
                    <a:pt x="66984" y="353462"/>
                  </a:lnTo>
                  <a:lnTo>
                    <a:pt x="305616" y="114830"/>
                  </a:lnTo>
                  <a:lnTo>
                    <a:pt x="795440" y="114830"/>
                  </a:lnTo>
                  <a:lnTo>
                    <a:pt x="902644" y="7625"/>
                  </a:lnTo>
                  <a:lnTo>
                    <a:pt x="938230" y="7625"/>
                  </a:lnTo>
                  <a:lnTo>
                    <a:pt x="1120643" y="190038"/>
                  </a:lnTo>
                  <a:lnTo>
                    <a:pt x="1419381" y="190038"/>
                  </a:lnTo>
                  <a:lnTo>
                    <a:pt x="1447490" y="218148"/>
                  </a:lnTo>
                  <a:lnTo>
                    <a:pt x="1687319" y="218148"/>
                  </a:lnTo>
                  <a:lnTo>
                    <a:pt x="1717521" y="187945"/>
                  </a:lnTo>
                  <a:lnTo>
                    <a:pt x="2264311" y="187945"/>
                  </a:lnTo>
                  <a:lnTo>
                    <a:pt x="2264311" y="180469"/>
                  </a:lnTo>
                  <a:lnTo>
                    <a:pt x="1714381" y="180469"/>
                  </a:lnTo>
                  <a:lnTo>
                    <a:pt x="1684029" y="210522"/>
                  </a:lnTo>
                  <a:close/>
                  <a:moveTo>
                    <a:pt x="26465" y="492813"/>
                  </a:moveTo>
                  <a:cubicBezTo>
                    <a:pt x="15998" y="492813"/>
                    <a:pt x="7625" y="484291"/>
                    <a:pt x="7625" y="473974"/>
                  </a:cubicBezTo>
                  <a:cubicBezTo>
                    <a:pt x="7625" y="463508"/>
                    <a:pt x="16148" y="455135"/>
                    <a:pt x="26465" y="455135"/>
                  </a:cubicBezTo>
                  <a:cubicBezTo>
                    <a:pt x="36931" y="455135"/>
                    <a:pt x="45304" y="463657"/>
                    <a:pt x="45304" y="473974"/>
                  </a:cubicBezTo>
                  <a:cubicBezTo>
                    <a:pt x="45304" y="484440"/>
                    <a:pt x="36931" y="492813"/>
                    <a:pt x="26465" y="492813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2" name="任意多边形: 形状 84">
              <a:extLst>
                <a:ext uri="{FF2B5EF4-FFF2-40B4-BE49-F238E27FC236}">
                  <a16:creationId xmlns:a16="http://schemas.microsoft.com/office/drawing/2014/main" id="{F76F50A2-7483-8544-B8DB-CD0511511A07}"/>
                </a:ext>
              </a:extLst>
            </p:cNvPr>
            <p:cNvSpPr/>
            <p:nvPr/>
          </p:nvSpPr>
          <p:spPr>
            <a:xfrm>
              <a:off x="6113783" y="-798893"/>
              <a:ext cx="2332492" cy="478460"/>
            </a:xfrm>
            <a:custGeom>
              <a:avLst/>
              <a:gdLst>
                <a:gd name="connsiteX0" fmla="*/ 1912195 w 2332491"/>
                <a:gd name="connsiteY0" fmla="*/ 3289 h 478459"/>
                <a:gd name="connsiteX1" fmla="*/ 1807681 w 2332491"/>
                <a:gd name="connsiteY1" fmla="*/ 3289 h 478459"/>
                <a:gd name="connsiteX2" fmla="*/ 1780918 w 2332491"/>
                <a:gd name="connsiteY2" fmla="*/ 30053 h 478459"/>
                <a:gd name="connsiteX3" fmla="*/ 1509392 w 2332491"/>
                <a:gd name="connsiteY3" fmla="*/ 30053 h 478459"/>
                <a:gd name="connsiteX4" fmla="*/ 1479338 w 2332491"/>
                <a:gd name="connsiteY4" fmla="*/ 0 h 478459"/>
                <a:gd name="connsiteX5" fmla="*/ 302477 w 2332491"/>
                <a:gd name="connsiteY5" fmla="*/ 0 h 478459"/>
                <a:gd name="connsiteX6" fmla="*/ 156247 w 2332491"/>
                <a:gd name="connsiteY6" fmla="*/ 146229 h 478459"/>
                <a:gd name="connsiteX7" fmla="*/ 156247 w 2332491"/>
                <a:gd name="connsiteY7" fmla="*/ 182413 h 478459"/>
                <a:gd name="connsiteX8" fmla="*/ 219344 w 2332491"/>
                <a:gd name="connsiteY8" fmla="*/ 245510 h 478459"/>
                <a:gd name="connsiteX9" fmla="*/ 219344 w 2332491"/>
                <a:gd name="connsiteY9" fmla="*/ 322063 h 478459"/>
                <a:gd name="connsiteX10" fmla="*/ 83880 w 2332491"/>
                <a:gd name="connsiteY10" fmla="*/ 457527 h 478459"/>
                <a:gd name="connsiteX11" fmla="*/ 52332 w 2332491"/>
                <a:gd name="connsiteY11" fmla="*/ 457527 h 478459"/>
                <a:gd name="connsiteX12" fmla="*/ 26315 w 2332491"/>
                <a:gd name="connsiteY12" fmla="*/ 434950 h 478459"/>
                <a:gd name="connsiteX13" fmla="*/ 0 w 2332491"/>
                <a:gd name="connsiteY13" fmla="*/ 461265 h 478459"/>
                <a:gd name="connsiteX14" fmla="*/ 26315 w 2332491"/>
                <a:gd name="connsiteY14" fmla="*/ 487580 h 478459"/>
                <a:gd name="connsiteX15" fmla="*/ 52332 w 2332491"/>
                <a:gd name="connsiteY15" fmla="*/ 465003 h 478459"/>
                <a:gd name="connsiteX16" fmla="*/ 87020 w 2332491"/>
                <a:gd name="connsiteY16" fmla="*/ 465003 h 478459"/>
                <a:gd name="connsiteX17" fmla="*/ 226970 w 2332491"/>
                <a:gd name="connsiteY17" fmla="*/ 325053 h 478459"/>
                <a:gd name="connsiteX18" fmla="*/ 226970 w 2332491"/>
                <a:gd name="connsiteY18" fmla="*/ 242519 h 478459"/>
                <a:gd name="connsiteX19" fmla="*/ 163873 w 2332491"/>
                <a:gd name="connsiteY19" fmla="*/ 179422 h 478459"/>
                <a:gd name="connsiteX20" fmla="*/ 163873 w 2332491"/>
                <a:gd name="connsiteY20" fmla="*/ 149369 h 478459"/>
                <a:gd name="connsiteX21" fmla="*/ 305766 w 2332491"/>
                <a:gd name="connsiteY21" fmla="*/ 7476 h 478459"/>
                <a:gd name="connsiteX22" fmla="*/ 1476348 w 2332491"/>
                <a:gd name="connsiteY22" fmla="*/ 7476 h 478459"/>
                <a:gd name="connsiteX23" fmla="*/ 1506401 w 2332491"/>
                <a:gd name="connsiteY23" fmla="*/ 37529 h 478459"/>
                <a:gd name="connsiteX24" fmla="*/ 1784057 w 2332491"/>
                <a:gd name="connsiteY24" fmla="*/ 37529 h 478459"/>
                <a:gd name="connsiteX25" fmla="*/ 1810821 w 2332491"/>
                <a:gd name="connsiteY25" fmla="*/ 10765 h 478459"/>
                <a:gd name="connsiteX26" fmla="*/ 1909055 w 2332491"/>
                <a:gd name="connsiteY26" fmla="*/ 10765 h 478459"/>
                <a:gd name="connsiteX27" fmla="*/ 2225586 w 2332491"/>
                <a:gd name="connsiteY27" fmla="*/ 327296 h 478459"/>
                <a:gd name="connsiteX28" fmla="*/ 2336529 w 2332491"/>
                <a:gd name="connsiteY28" fmla="*/ 327296 h 478459"/>
                <a:gd name="connsiteX29" fmla="*/ 2336529 w 2332491"/>
                <a:gd name="connsiteY29" fmla="*/ 319820 h 478459"/>
                <a:gd name="connsiteX30" fmla="*/ 2228726 w 2332491"/>
                <a:gd name="connsiteY30" fmla="*/ 319820 h 478459"/>
                <a:gd name="connsiteX31" fmla="*/ 1912195 w 2332491"/>
                <a:gd name="connsiteY31" fmla="*/ 3289 h 478459"/>
                <a:gd name="connsiteX32" fmla="*/ 26465 w 2332491"/>
                <a:gd name="connsiteY32" fmla="*/ 480105 h 478459"/>
                <a:gd name="connsiteX33" fmla="*/ 7626 w 2332491"/>
                <a:gd name="connsiteY33" fmla="*/ 461265 h 478459"/>
                <a:gd name="connsiteX34" fmla="*/ 26465 w 2332491"/>
                <a:gd name="connsiteY34" fmla="*/ 442426 h 478459"/>
                <a:gd name="connsiteX35" fmla="*/ 45304 w 2332491"/>
                <a:gd name="connsiteY35" fmla="*/ 461265 h 478459"/>
                <a:gd name="connsiteX36" fmla="*/ 26465 w 2332491"/>
                <a:gd name="connsiteY36" fmla="*/ 480105 h 47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332491" h="478459">
                  <a:moveTo>
                    <a:pt x="1912195" y="3289"/>
                  </a:moveTo>
                  <a:lnTo>
                    <a:pt x="1807681" y="3289"/>
                  </a:lnTo>
                  <a:lnTo>
                    <a:pt x="1780918" y="30053"/>
                  </a:lnTo>
                  <a:lnTo>
                    <a:pt x="1509392" y="30053"/>
                  </a:lnTo>
                  <a:lnTo>
                    <a:pt x="1479338" y="0"/>
                  </a:lnTo>
                  <a:lnTo>
                    <a:pt x="302477" y="0"/>
                  </a:lnTo>
                  <a:lnTo>
                    <a:pt x="156247" y="146229"/>
                  </a:lnTo>
                  <a:lnTo>
                    <a:pt x="156247" y="182413"/>
                  </a:lnTo>
                  <a:lnTo>
                    <a:pt x="219344" y="245510"/>
                  </a:lnTo>
                  <a:lnTo>
                    <a:pt x="219344" y="322063"/>
                  </a:lnTo>
                  <a:lnTo>
                    <a:pt x="83880" y="457527"/>
                  </a:lnTo>
                  <a:lnTo>
                    <a:pt x="52332" y="457527"/>
                  </a:lnTo>
                  <a:cubicBezTo>
                    <a:pt x="50537" y="444818"/>
                    <a:pt x="39623" y="434950"/>
                    <a:pt x="26315" y="434950"/>
                  </a:cubicBezTo>
                  <a:cubicBezTo>
                    <a:pt x="11812" y="434950"/>
                    <a:pt x="0" y="446762"/>
                    <a:pt x="0" y="461265"/>
                  </a:cubicBezTo>
                  <a:cubicBezTo>
                    <a:pt x="0" y="475768"/>
                    <a:pt x="11812" y="487580"/>
                    <a:pt x="26315" y="487580"/>
                  </a:cubicBezTo>
                  <a:cubicBezTo>
                    <a:pt x="39623" y="487580"/>
                    <a:pt x="50537" y="477712"/>
                    <a:pt x="52332" y="465003"/>
                  </a:cubicBezTo>
                  <a:lnTo>
                    <a:pt x="87020" y="465003"/>
                  </a:lnTo>
                  <a:lnTo>
                    <a:pt x="226970" y="325053"/>
                  </a:lnTo>
                  <a:lnTo>
                    <a:pt x="226970" y="242519"/>
                  </a:lnTo>
                  <a:lnTo>
                    <a:pt x="163873" y="179422"/>
                  </a:lnTo>
                  <a:lnTo>
                    <a:pt x="163873" y="149369"/>
                  </a:lnTo>
                  <a:lnTo>
                    <a:pt x="305766" y="7476"/>
                  </a:lnTo>
                  <a:lnTo>
                    <a:pt x="1476348" y="7476"/>
                  </a:lnTo>
                  <a:lnTo>
                    <a:pt x="1506401" y="37529"/>
                  </a:lnTo>
                  <a:lnTo>
                    <a:pt x="1784057" y="37529"/>
                  </a:lnTo>
                  <a:lnTo>
                    <a:pt x="1810821" y="10765"/>
                  </a:lnTo>
                  <a:lnTo>
                    <a:pt x="1909055" y="10765"/>
                  </a:lnTo>
                  <a:lnTo>
                    <a:pt x="2225586" y="327296"/>
                  </a:lnTo>
                  <a:lnTo>
                    <a:pt x="2336529" y="327296"/>
                  </a:lnTo>
                  <a:lnTo>
                    <a:pt x="2336529" y="319820"/>
                  </a:lnTo>
                  <a:lnTo>
                    <a:pt x="2228726" y="319820"/>
                  </a:lnTo>
                  <a:lnTo>
                    <a:pt x="1912195" y="3289"/>
                  </a:lnTo>
                  <a:close/>
                  <a:moveTo>
                    <a:pt x="26465" y="480105"/>
                  </a:moveTo>
                  <a:cubicBezTo>
                    <a:pt x="15999" y="480105"/>
                    <a:pt x="7626" y="471582"/>
                    <a:pt x="7626" y="461265"/>
                  </a:cubicBezTo>
                  <a:cubicBezTo>
                    <a:pt x="7626" y="450948"/>
                    <a:pt x="16148" y="442426"/>
                    <a:pt x="26465" y="442426"/>
                  </a:cubicBezTo>
                  <a:cubicBezTo>
                    <a:pt x="36782" y="442426"/>
                    <a:pt x="45304" y="450948"/>
                    <a:pt x="45304" y="461265"/>
                  </a:cubicBezTo>
                  <a:cubicBezTo>
                    <a:pt x="45304" y="471582"/>
                    <a:pt x="36931" y="480105"/>
                    <a:pt x="26465" y="48010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3" name="任意多边形: 形状 85">
              <a:extLst>
                <a:ext uri="{FF2B5EF4-FFF2-40B4-BE49-F238E27FC236}">
                  <a16:creationId xmlns:a16="http://schemas.microsoft.com/office/drawing/2014/main" id="{0AECE4ED-2F41-D54D-8F5B-7F4E28E95463}"/>
                </a:ext>
              </a:extLst>
            </p:cNvPr>
            <p:cNvSpPr/>
            <p:nvPr/>
          </p:nvSpPr>
          <p:spPr>
            <a:xfrm>
              <a:off x="6316231" y="-773475"/>
              <a:ext cx="2123166" cy="403700"/>
            </a:xfrm>
            <a:custGeom>
              <a:avLst/>
              <a:gdLst>
                <a:gd name="connsiteX0" fmla="*/ 1695094 w 2123165"/>
                <a:gd name="connsiteY0" fmla="*/ 2990 h 403700"/>
                <a:gd name="connsiteX1" fmla="*/ 1615400 w 2123165"/>
                <a:gd name="connsiteY1" fmla="*/ 2990 h 403700"/>
                <a:gd name="connsiteX2" fmla="*/ 1581459 w 2123165"/>
                <a:gd name="connsiteY2" fmla="*/ 36931 h 403700"/>
                <a:gd name="connsiteX3" fmla="*/ 1297225 w 2123165"/>
                <a:gd name="connsiteY3" fmla="*/ 36931 h 403700"/>
                <a:gd name="connsiteX4" fmla="*/ 1260293 w 2123165"/>
                <a:gd name="connsiteY4" fmla="*/ 0 h 403700"/>
                <a:gd name="connsiteX5" fmla="*/ 839249 w 2123165"/>
                <a:gd name="connsiteY5" fmla="*/ 0 h 403700"/>
                <a:gd name="connsiteX6" fmla="*/ 794692 w 2123165"/>
                <a:gd name="connsiteY6" fmla="*/ 44557 h 403700"/>
                <a:gd name="connsiteX7" fmla="*/ 510606 w 2123165"/>
                <a:gd name="connsiteY7" fmla="*/ 44557 h 403700"/>
                <a:gd name="connsiteX8" fmla="*/ 466498 w 2123165"/>
                <a:gd name="connsiteY8" fmla="*/ 449 h 403700"/>
                <a:gd name="connsiteX9" fmla="*/ 117821 w 2123165"/>
                <a:gd name="connsiteY9" fmla="*/ 449 h 403700"/>
                <a:gd name="connsiteX10" fmla="*/ 0 w 2123165"/>
                <a:gd name="connsiteY10" fmla="*/ 118269 h 403700"/>
                <a:gd name="connsiteX11" fmla="*/ 0 w 2123165"/>
                <a:gd name="connsiteY11" fmla="*/ 156845 h 403700"/>
                <a:gd name="connsiteX12" fmla="*/ 57714 w 2123165"/>
                <a:gd name="connsiteY12" fmla="*/ 214559 h 403700"/>
                <a:gd name="connsiteX13" fmla="*/ 57714 w 2123165"/>
                <a:gd name="connsiteY13" fmla="*/ 337015 h 403700"/>
                <a:gd name="connsiteX14" fmla="*/ 83132 w 2123165"/>
                <a:gd name="connsiteY14" fmla="*/ 362433 h 403700"/>
                <a:gd name="connsiteX15" fmla="*/ 77750 w 2123165"/>
                <a:gd name="connsiteY15" fmla="*/ 378282 h 403700"/>
                <a:gd name="connsiteX16" fmla="*/ 104065 w 2123165"/>
                <a:gd name="connsiteY16" fmla="*/ 404598 h 403700"/>
                <a:gd name="connsiteX17" fmla="*/ 130380 w 2123165"/>
                <a:gd name="connsiteY17" fmla="*/ 378282 h 403700"/>
                <a:gd name="connsiteX18" fmla="*/ 104065 w 2123165"/>
                <a:gd name="connsiteY18" fmla="*/ 351967 h 403700"/>
                <a:gd name="connsiteX19" fmla="*/ 88366 w 2123165"/>
                <a:gd name="connsiteY19" fmla="*/ 357200 h 403700"/>
                <a:gd name="connsiteX20" fmla="*/ 65041 w 2123165"/>
                <a:gd name="connsiteY20" fmla="*/ 333875 h 403700"/>
                <a:gd name="connsiteX21" fmla="*/ 65041 w 2123165"/>
                <a:gd name="connsiteY21" fmla="*/ 211419 h 403700"/>
                <a:gd name="connsiteX22" fmla="*/ 7326 w 2123165"/>
                <a:gd name="connsiteY22" fmla="*/ 153705 h 403700"/>
                <a:gd name="connsiteX23" fmla="*/ 7326 w 2123165"/>
                <a:gd name="connsiteY23" fmla="*/ 121260 h 403700"/>
                <a:gd name="connsiteX24" fmla="*/ 120811 w 2123165"/>
                <a:gd name="connsiteY24" fmla="*/ 7775 h 403700"/>
                <a:gd name="connsiteX25" fmla="*/ 463209 w 2123165"/>
                <a:gd name="connsiteY25" fmla="*/ 7775 h 403700"/>
                <a:gd name="connsiteX26" fmla="*/ 507317 w 2123165"/>
                <a:gd name="connsiteY26" fmla="*/ 51883 h 403700"/>
                <a:gd name="connsiteX27" fmla="*/ 797682 w 2123165"/>
                <a:gd name="connsiteY27" fmla="*/ 51883 h 403700"/>
                <a:gd name="connsiteX28" fmla="*/ 842239 w 2123165"/>
                <a:gd name="connsiteY28" fmla="*/ 7326 h 403700"/>
                <a:gd name="connsiteX29" fmla="*/ 1257004 w 2123165"/>
                <a:gd name="connsiteY29" fmla="*/ 7326 h 403700"/>
                <a:gd name="connsiteX30" fmla="*/ 1293935 w 2123165"/>
                <a:gd name="connsiteY30" fmla="*/ 44257 h 403700"/>
                <a:gd name="connsiteX31" fmla="*/ 1584450 w 2123165"/>
                <a:gd name="connsiteY31" fmla="*/ 44257 h 403700"/>
                <a:gd name="connsiteX32" fmla="*/ 1618390 w 2123165"/>
                <a:gd name="connsiteY32" fmla="*/ 10317 h 403700"/>
                <a:gd name="connsiteX33" fmla="*/ 1691954 w 2123165"/>
                <a:gd name="connsiteY33" fmla="*/ 10317 h 403700"/>
                <a:gd name="connsiteX34" fmla="*/ 2004896 w 2123165"/>
                <a:gd name="connsiteY34" fmla="*/ 323259 h 403700"/>
                <a:gd name="connsiteX35" fmla="*/ 2134081 w 2123165"/>
                <a:gd name="connsiteY35" fmla="*/ 323259 h 403700"/>
                <a:gd name="connsiteX36" fmla="*/ 2134081 w 2123165"/>
                <a:gd name="connsiteY36" fmla="*/ 315783 h 403700"/>
                <a:gd name="connsiteX37" fmla="*/ 2008036 w 2123165"/>
                <a:gd name="connsiteY37" fmla="*/ 315783 h 403700"/>
                <a:gd name="connsiteX38" fmla="*/ 1695094 w 2123165"/>
                <a:gd name="connsiteY38" fmla="*/ 2990 h 40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23165" h="403700">
                  <a:moveTo>
                    <a:pt x="1695094" y="2990"/>
                  </a:moveTo>
                  <a:lnTo>
                    <a:pt x="1615400" y="2990"/>
                  </a:lnTo>
                  <a:lnTo>
                    <a:pt x="1581459" y="36931"/>
                  </a:lnTo>
                  <a:lnTo>
                    <a:pt x="1297225" y="36931"/>
                  </a:lnTo>
                  <a:lnTo>
                    <a:pt x="1260293" y="0"/>
                  </a:lnTo>
                  <a:lnTo>
                    <a:pt x="839249" y="0"/>
                  </a:lnTo>
                  <a:lnTo>
                    <a:pt x="794692" y="44557"/>
                  </a:lnTo>
                  <a:lnTo>
                    <a:pt x="510606" y="44557"/>
                  </a:lnTo>
                  <a:lnTo>
                    <a:pt x="466498" y="449"/>
                  </a:lnTo>
                  <a:lnTo>
                    <a:pt x="117821" y="449"/>
                  </a:lnTo>
                  <a:lnTo>
                    <a:pt x="0" y="118269"/>
                  </a:lnTo>
                  <a:lnTo>
                    <a:pt x="0" y="156845"/>
                  </a:lnTo>
                  <a:lnTo>
                    <a:pt x="57714" y="214559"/>
                  </a:lnTo>
                  <a:lnTo>
                    <a:pt x="57714" y="337015"/>
                  </a:lnTo>
                  <a:lnTo>
                    <a:pt x="83132" y="362433"/>
                  </a:lnTo>
                  <a:cubicBezTo>
                    <a:pt x="79843" y="366919"/>
                    <a:pt x="77750" y="372301"/>
                    <a:pt x="77750" y="378282"/>
                  </a:cubicBezTo>
                  <a:cubicBezTo>
                    <a:pt x="77750" y="392785"/>
                    <a:pt x="89562" y="404598"/>
                    <a:pt x="104065" y="404598"/>
                  </a:cubicBezTo>
                  <a:cubicBezTo>
                    <a:pt x="118568" y="404598"/>
                    <a:pt x="130380" y="392785"/>
                    <a:pt x="130380" y="378282"/>
                  </a:cubicBezTo>
                  <a:cubicBezTo>
                    <a:pt x="130380" y="363779"/>
                    <a:pt x="118568" y="351967"/>
                    <a:pt x="104065" y="351967"/>
                  </a:cubicBezTo>
                  <a:cubicBezTo>
                    <a:pt x="98084" y="351967"/>
                    <a:pt x="92702" y="353911"/>
                    <a:pt x="88366" y="357200"/>
                  </a:cubicBezTo>
                  <a:lnTo>
                    <a:pt x="65041" y="333875"/>
                  </a:lnTo>
                  <a:lnTo>
                    <a:pt x="65041" y="211419"/>
                  </a:lnTo>
                  <a:lnTo>
                    <a:pt x="7326" y="153705"/>
                  </a:lnTo>
                  <a:lnTo>
                    <a:pt x="7326" y="121260"/>
                  </a:lnTo>
                  <a:lnTo>
                    <a:pt x="120811" y="7775"/>
                  </a:lnTo>
                  <a:lnTo>
                    <a:pt x="463209" y="7775"/>
                  </a:lnTo>
                  <a:lnTo>
                    <a:pt x="507317" y="51883"/>
                  </a:lnTo>
                  <a:lnTo>
                    <a:pt x="797682" y="51883"/>
                  </a:lnTo>
                  <a:lnTo>
                    <a:pt x="842239" y="7326"/>
                  </a:lnTo>
                  <a:lnTo>
                    <a:pt x="1257004" y="7326"/>
                  </a:lnTo>
                  <a:lnTo>
                    <a:pt x="1293935" y="44257"/>
                  </a:lnTo>
                  <a:lnTo>
                    <a:pt x="1584450" y="44257"/>
                  </a:lnTo>
                  <a:lnTo>
                    <a:pt x="1618390" y="10317"/>
                  </a:lnTo>
                  <a:lnTo>
                    <a:pt x="1691954" y="10317"/>
                  </a:lnTo>
                  <a:lnTo>
                    <a:pt x="2004896" y="323259"/>
                  </a:lnTo>
                  <a:lnTo>
                    <a:pt x="2134081" y="323259"/>
                  </a:lnTo>
                  <a:lnTo>
                    <a:pt x="2134081" y="315783"/>
                  </a:lnTo>
                  <a:lnTo>
                    <a:pt x="2008036" y="315783"/>
                  </a:lnTo>
                  <a:lnTo>
                    <a:pt x="1695094" y="2990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4" name="任意多边形: 形状 86">
              <a:extLst>
                <a:ext uri="{FF2B5EF4-FFF2-40B4-BE49-F238E27FC236}">
                  <a16:creationId xmlns:a16="http://schemas.microsoft.com/office/drawing/2014/main" id="{7EF24C46-63A8-494B-8831-FF0989662D98}"/>
                </a:ext>
              </a:extLst>
            </p:cNvPr>
            <p:cNvSpPr/>
            <p:nvPr/>
          </p:nvSpPr>
          <p:spPr>
            <a:xfrm>
              <a:off x="6192430" y="-1791548"/>
              <a:ext cx="2257732" cy="463508"/>
            </a:xfrm>
            <a:custGeom>
              <a:avLst/>
              <a:gdLst>
                <a:gd name="connsiteX0" fmla="*/ 2063807 w 2257732"/>
                <a:gd name="connsiteY0" fmla="*/ 465003 h 463507"/>
                <a:gd name="connsiteX1" fmla="*/ 1797215 w 2257732"/>
                <a:gd name="connsiteY1" fmla="*/ 465003 h 463507"/>
                <a:gd name="connsiteX2" fmla="*/ 1731427 w 2257732"/>
                <a:gd name="connsiteY2" fmla="*/ 399215 h 463507"/>
                <a:gd name="connsiteX3" fmla="*/ 1610765 w 2257732"/>
                <a:gd name="connsiteY3" fmla="*/ 399215 h 463507"/>
                <a:gd name="connsiteX4" fmla="*/ 1574133 w 2257732"/>
                <a:gd name="connsiteY4" fmla="*/ 362583 h 463507"/>
                <a:gd name="connsiteX5" fmla="*/ 1210503 w 2257732"/>
                <a:gd name="connsiteY5" fmla="*/ 362583 h 463507"/>
                <a:gd name="connsiteX6" fmla="*/ 1110475 w 2257732"/>
                <a:gd name="connsiteY6" fmla="*/ 462611 h 463507"/>
                <a:gd name="connsiteX7" fmla="*/ 585067 w 2257732"/>
                <a:gd name="connsiteY7" fmla="*/ 462611 h 463507"/>
                <a:gd name="connsiteX8" fmla="*/ 560097 w 2257732"/>
                <a:gd name="connsiteY8" fmla="*/ 437641 h 463507"/>
                <a:gd name="connsiteX9" fmla="*/ 560097 w 2257732"/>
                <a:gd name="connsiteY9" fmla="*/ 393085 h 463507"/>
                <a:gd name="connsiteX10" fmla="*/ 405345 w 2257732"/>
                <a:gd name="connsiteY10" fmla="*/ 238333 h 463507"/>
                <a:gd name="connsiteX11" fmla="*/ 355256 w 2257732"/>
                <a:gd name="connsiteY11" fmla="*/ 238333 h 463507"/>
                <a:gd name="connsiteX12" fmla="*/ 268535 w 2257732"/>
                <a:gd name="connsiteY12" fmla="*/ 151612 h 463507"/>
                <a:gd name="connsiteX13" fmla="*/ 156845 w 2257732"/>
                <a:gd name="connsiteY13" fmla="*/ 151612 h 463507"/>
                <a:gd name="connsiteX14" fmla="*/ 47248 w 2257732"/>
                <a:gd name="connsiteY14" fmla="*/ 42015 h 463507"/>
                <a:gd name="connsiteX15" fmla="*/ 52630 w 2257732"/>
                <a:gd name="connsiteY15" fmla="*/ 26315 h 463507"/>
                <a:gd name="connsiteX16" fmla="*/ 26315 w 2257732"/>
                <a:gd name="connsiteY16" fmla="*/ 0 h 463507"/>
                <a:gd name="connsiteX17" fmla="*/ 0 w 2257732"/>
                <a:gd name="connsiteY17" fmla="*/ 26315 h 463507"/>
                <a:gd name="connsiteX18" fmla="*/ 26315 w 2257732"/>
                <a:gd name="connsiteY18" fmla="*/ 52631 h 463507"/>
                <a:gd name="connsiteX19" fmla="*/ 42015 w 2257732"/>
                <a:gd name="connsiteY19" fmla="*/ 47248 h 463507"/>
                <a:gd name="connsiteX20" fmla="*/ 153705 w 2257732"/>
                <a:gd name="connsiteY20" fmla="*/ 158938 h 463507"/>
                <a:gd name="connsiteX21" fmla="*/ 265396 w 2257732"/>
                <a:gd name="connsiteY21" fmla="*/ 158938 h 463507"/>
                <a:gd name="connsiteX22" fmla="*/ 352117 w 2257732"/>
                <a:gd name="connsiteY22" fmla="*/ 245659 h 463507"/>
                <a:gd name="connsiteX23" fmla="*/ 402205 w 2257732"/>
                <a:gd name="connsiteY23" fmla="*/ 245659 h 463507"/>
                <a:gd name="connsiteX24" fmla="*/ 552472 w 2257732"/>
                <a:gd name="connsiteY24" fmla="*/ 395926 h 463507"/>
                <a:gd name="connsiteX25" fmla="*/ 552472 w 2257732"/>
                <a:gd name="connsiteY25" fmla="*/ 440482 h 463507"/>
                <a:gd name="connsiteX26" fmla="*/ 581777 w 2257732"/>
                <a:gd name="connsiteY26" fmla="*/ 469788 h 463507"/>
                <a:gd name="connsiteX27" fmla="*/ 1113316 w 2257732"/>
                <a:gd name="connsiteY27" fmla="*/ 469788 h 463507"/>
                <a:gd name="connsiteX28" fmla="*/ 1213344 w 2257732"/>
                <a:gd name="connsiteY28" fmla="*/ 369760 h 463507"/>
                <a:gd name="connsiteX29" fmla="*/ 1570694 w 2257732"/>
                <a:gd name="connsiteY29" fmla="*/ 369760 h 463507"/>
                <a:gd name="connsiteX30" fmla="*/ 1607326 w 2257732"/>
                <a:gd name="connsiteY30" fmla="*/ 406392 h 463507"/>
                <a:gd name="connsiteX31" fmla="*/ 1727988 w 2257732"/>
                <a:gd name="connsiteY31" fmla="*/ 406392 h 463507"/>
                <a:gd name="connsiteX32" fmla="*/ 1793776 w 2257732"/>
                <a:gd name="connsiteY32" fmla="*/ 472180 h 463507"/>
                <a:gd name="connsiteX33" fmla="*/ 2066648 w 2257732"/>
                <a:gd name="connsiteY33" fmla="*/ 472180 h 463507"/>
                <a:gd name="connsiteX34" fmla="*/ 2214821 w 2257732"/>
                <a:gd name="connsiteY34" fmla="*/ 324007 h 463507"/>
                <a:gd name="connsiteX35" fmla="*/ 2257733 w 2257732"/>
                <a:gd name="connsiteY35" fmla="*/ 324007 h 463507"/>
                <a:gd name="connsiteX36" fmla="*/ 2257733 w 2257732"/>
                <a:gd name="connsiteY36" fmla="*/ 316531 h 463507"/>
                <a:gd name="connsiteX37" fmla="*/ 2211830 w 2257732"/>
                <a:gd name="connsiteY37" fmla="*/ 316531 h 463507"/>
                <a:gd name="connsiteX38" fmla="*/ 2063807 w 2257732"/>
                <a:gd name="connsiteY38" fmla="*/ 465003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57732" h="463507">
                  <a:moveTo>
                    <a:pt x="2063807" y="465003"/>
                  </a:moveTo>
                  <a:lnTo>
                    <a:pt x="1797215" y="465003"/>
                  </a:lnTo>
                  <a:lnTo>
                    <a:pt x="1731427" y="399215"/>
                  </a:lnTo>
                  <a:lnTo>
                    <a:pt x="1610765" y="399215"/>
                  </a:lnTo>
                  <a:lnTo>
                    <a:pt x="1574133" y="362583"/>
                  </a:lnTo>
                  <a:lnTo>
                    <a:pt x="1210503" y="362583"/>
                  </a:lnTo>
                  <a:lnTo>
                    <a:pt x="1110475" y="462611"/>
                  </a:lnTo>
                  <a:lnTo>
                    <a:pt x="585067" y="462611"/>
                  </a:lnTo>
                  <a:lnTo>
                    <a:pt x="560097" y="437641"/>
                  </a:lnTo>
                  <a:lnTo>
                    <a:pt x="560097" y="393085"/>
                  </a:lnTo>
                  <a:lnTo>
                    <a:pt x="405345" y="238333"/>
                  </a:lnTo>
                  <a:lnTo>
                    <a:pt x="355256" y="238333"/>
                  </a:lnTo>
                  <a:lnTo>
                    <a:pt x="268535" y="151612"/>
                  </a:lnTo>
                  <a:lnTo>
                    <a:pt x="156845" y="151612"/>
                  </a:lnTo>
                  <a:lnTo>
                    <a:pt x="47248" y="42015"/>
                  </a:lnTo>
                  <a:cubicBezTo>
                    <a:pt x="50537" y="37679"/>
                    <a:pt x="52630" y="32147"/>
                    <a:pt x="52630" y="26315"/>
                  </a:cubicBezTo>
                  <a:cubicBezTo>
                    <a:pt x="52630" y="11812"/>
                    <a:pt x="40819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2296" y="52631"/>
                    <a:pt x="37679" y="50537"/>
                    <a:pt x="42015" y="47248"/>
                  </a:cubicBezTo>
                  <a:lnTo>
                    <a:pt x="153705" y="158938"/>
                  </a:lnTo>
                  <a:lnTo>
                    <a:pt x="265396" y="158938"/>
                  </a:lnTo>
                  <a:lnTo>
                    <a:pt x="352117" y="245659"/>
                  </a:lnTo>
                  <a:lnTo>
                    <a:pt x="402205" y="245659"/>
                  </a:lnTo>
                  <a:lnTo>
                    <a:pt x="552472" y="395926"/>
                  </a:lnTo>
                  <a:lnTo>
                    <a:pt x="552472" y="440482"/>
                  </a:lnTo>
                  <a:lnTo>
                    <a:pt x="581777" y="469788"/>
                  </a:lnTo>
                  <a:lnTo>
                    <a:pt x="1113316" y="469788"/>
                  </a:lnTo>
                  <a:lnTo>
                    <a:pt x="1213344" y="369760"/>
                  </a:lnTo>
                  <a:lnTo>
                    <a:pt x="1570694" y="369760"/>
                  </a:lnTo>
                  <a:lnTo>
                    <a:pt x="1607326" y="406392"/>
                  </a:lnTo>
                  <a:lnTo>
                    <a:pt x="1727988" y="406392"/>
                  </a:lnTo>
                  <a:lnTo>
                    <a:pt x="1793776" y="472180"/>
                  </a:lnTo>
                  <a:lnTo>
                    <a:pt x="2066648" y="472180"/>
                  </a:lnTo>
                  <a:lnTo>
                    <a:pt x="2214821" y="324007"/>
                  </a:lnTo>
                  <a:lnTo>
                    <a:pt x="2257733" y="324007"/>
                  </a:lnTo>
                  <a:lnTo>
                    <a:pt x="2257733" y="316531"/>
                  </a:lnTo>
                  <a:lnTo>
                    <a:pt x="2211830" y="316531"/>
                  </a:lnTo>
                  <a:lnTo>
                    <a:pt x="2063807" y="465003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5" name="任意多边形: 形状 87">
              <a:extLst>
                <a:ext uri="{FF2B5EF4-FFF2-40B4-BE49-F238E27FC236}">
                  <a16:creationId xmlns:a16="http://schemas.microsoft.com/office/drawing/2014/main" id="{AB3E20B8-186F-DB4A-BF1C-D037F987CD2D}"/>
                </a:ext>
              </a:extLst>
            </p:cNvPr>
            <p:cNvSpPr/>
            <p:nvPr/>
          </p:nvSpPr>
          <p:spPr>
            <a:xfrm>
              <a:off x="6730697" y="-750898"/>
              <a:ext cx="1719465" cy="313989"/>
            </a:xfrm>
            <a:custGeom>
              <a:avLst/>
              <a:gdLst>
                <a:gd name="connsiteX0" fmla="*/ 1518213 w 1719465"/>
                <a:gd name="connsiteY0" fmla="*/ 262555 h 313989"/>
                <a:gd name="connsiteX1" fmla="*/ 1486366 w 1719465"/>
                <a:gd name="connsiteY1" fmla="*/ 262555 h 313989"/>
                <a:gd name="connsiteX2" fmla="*/ 1313073 w 1719465"/>
                <a:gd name="connsiteY2" fmla="*/ 89263 h 313989"/>
                <a:gd name="connsiteX3" fmla="*/ 1313073 w 1719465"/>
                <a:gd name="connsiteY3" fmla="*/ 56817 h 313989"/>
                <a:gd name="connsiteX4" fmla="*/ 1269713 w 1719465"/>
                <a:gd name="connsiteY4" fmla="*/ 13457 h 313989"/>
                <a:gd name="connsiteX5" fmla="*/ 1214241 w 1719465"/>
                <a:gd name="connsiteY5" fmla="*/ 13457 h 313989"/>
                <a:gd name="connsiteX6" fmla="*/ 1184188 w 1719465"/>
                <a:gd name="connsiteY6" fmla="*/ 43510 h 313989"/>
                <a:gd name="connsiteX7" fmla="*/ 866311 w 1719465"/>
                <a:gd name="connsiteY7" fmla="*/ 43510 h 313989"/>
                <a:gd name="connsiteX8" fmla="*/ 822801 w 1719465"/>
                <a:gd name="connsiteY8" fmla="*/ 0 h 313989"/>
                <a:gd name="connsiteX9" fmla="*/ 476068 w 1719465"/>
                <a:gd name="connsiteY9" fmla="*/ 0 h 313989"/>
                <a:gd name="connsiteX10" fmla="*/ 428072 w 1719465"/>
                <a:gd name="connsiteY10" fmla="*/ 47996 h 313989"/>
                <a:gd name="connsiteX11" fmla="*/ 345089 w 1719465"/>
                <a:gd name="connsiteY11" fmla="*/ 47996 h 313989"/>
                <a:gd name="connsiteX12" fmla="*/ 112139 w 1719465"/>
                <a:gd name="connsiteY12" fmla="*/ 280946 h 313989"/>
                <a:gd name="connsiteX13" fmla="*/ 52182 w 1719465"/>
                <a:gd name="connsiteY13" fmla="*/ 280946 h 313989"/>
                <a:gd name="connsiteX14" fmla="*/ 26315 w 1719465"/>
                <a:gd name="connsiteY14" fmla="*/ 259415 h 313989"/>
                <a:gd name="connsiteX15" fmla="*/ 0 w 1719465"/>
                <a:gd name="connsiteY15" fmla="*/ 285730 h 313989"/>
                <a:gd name="connsiteX16" fmla="*/ 26315 w 1719465"/>
                <a:gd name="connsiteY16" fmla="*/ 312045 h 313989"/>
                <a:gd name="connsiteX17" fmla="*/ 52481 w 1719465"/>
                <a:gd name="connsiteY17" fmla="*/ 288422 h 313989"/>
                <a:gd name="connsiteX18" fmla="*/ 115279 w 1719465"/>
                <a:gd name="connsiteY18" fmla="*/ 288422 h 313989"/>
                <a:gd name="connsiteX19" fmla="*/ 348229 w 1719465"/>
                <a:gd name="connsiteY19" fmla="*/ 55472 h 313989"/>
                <a:gd name="connsiteX20" fmla="*/ 431212 w 1719465"/>
                <a:gd name="connsiteY20" fmla="*/ 55472 h 313989"/>
                <a:gd name="connsiteX21" fmla="*/ 479207 w 1719465"/>
                <a:gd name="connsiteY21" fmla="*/ 7476 h 313989"/>
                <a:gd name="connsiteX22" fmla="*/ 819662 w 1719465"/>
                <a:gd name="connsiteY22" fmla="*/ 7476 h 313989"/>
                <a:gd name="connsiteX23" fmla="*/ 863172 w 1719465"/>
                <a:gd name="connsiteY23" fmla="*/ 50986 h 313989"/>
                <a:gd name="connsiteX24" fmla="*/ 1187328 w 1719465"/>
                <a:gd name="connsiteY24" fmla="*/ 50986 h 313989"/>
                <a:gd name="connsiteX25" fmla="*/ 1217381 w 1719465"/>
                <a:gd name="connsiteY25" fmla="*/ 20933 h 313989"/>
                <a:gd name="connsiteX26" fmla="*/ 1266723 w 1719465"/>
                <a:gd name="connsiteY26" fmla="*/ 20933 h 313989"/>
                <a:gd name="connsiteX27" fmla="*/ 1305598 w 1719465"/>
                <a:gd name="connsiteY27" fmla="*/ 59807 h 313989"/>
                <a:gd name="connsiteX28" fmla="*/ 1305598 w 1719465"/>
                <a:gd name="connsiteY28" fmla="*/ 92253 h 313989"/>
                <a:gd name="connsiteX29" fmla="*/ 1483225 w 1719465"/>
                <a:gd name="connsiteY29" fmla="*/ 269881 h 313989"/>
                <a:gd name="connsiteX30" fmla="*/ 1515073 w 1719465"/>
                <a:gd name="connsiteY30" fmla="*/ 269881 h 313989"/>
                <a:gd name="connsiteX31" fmla="*/ 1570993 w 1719465"/>
                <a:gd name="connsiteY31" fmla="*/ 325801 h 313989"/>
                <a:gd name="connsiteX32" fmla="*/ 1719615 w 1719465"/>
                <a:gd name="connsiteY32" fmla="*/ 325801 h 313989"/>
                <a:gd name="connsiteX33" fmla="*/ 1719615 w 1719465"/>
                <a:gd name="connsiteY33" fmla="*/ 318325 h 313989"/>
                <a:gd name="connsiteX34" fmla="*/ 1573983 w 1719465"/>
                <a:gd name="connsiteY34" fmla="*/ 318325 h 313989"/>
                <a:gd name="connsiteX35" fmla="*/ 1518213 w 1719465"/>
                <a:gd name="connsiteY35" fmla="*/ 262555 h 313989"/>
                <a:gd name="connsiteX36" fmla="*/ 26166 w 1719465"/>
                <a:gd name="connsiteY36" fmla="*/ 304569 h 313989"/>
                <a:gd name="connsiteX37" fmla="*/ 7326 w 1719465"/>
                <a:gd name="connsiteY37" fmla="*/ 285730 h 313989"/>
                <a:gd name="connsiteX38" fmla="*/ 26166 w 1719465"/>
                <a:gd name="connsiteY38" fmla="*/ 266891 h 313989"/>
                <a:gd name="connsiteX39" fmla="*/ 45005 w 1719465"/>
                <a:gd name="connsiteY39" fmla="*/ 285730 h 313989"/>
                <a:gd name="connsiteX40" fmla="*/ 26166 w 1719465"/>
                <a:gd name="connsiteY40" fmla="*/ 304569 h 3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19465" h="313989">
                  <a:moveTo>
                    <a:pt x="1518213" y="262555"/>
                  </a:moveTo>
                  <a:lnTo>
                    <a:pt x="1486366" y="262555"/>
                  </a:lnTo>
                  <a:lnTo>
                    <a:pt x="1313073" y="89263"/>
                  </a:lnTo>
                  <a:lnTo>
                    <a:pt x="1313073" y="56817"/>
                  </a:lnTo>
                  <a:lnTo>
                    <a:pt x="1269713" y="13457"/>
                  </a:lnTo>
                  <a:lnTo>
                    <a:pt x="1214241" y="13457"/>
                  </a:lnTo>
                  <a:lnTo>
                    <a:pt x="1184188" y="43510"/>
                  </a:lnTo>
                  <a:lnTo>
                    <a:pt x="866311" y="43510"/>
                  </a:lnTo>
                  <a:lnTo>
                    <a:pt x="822801" y="0"/>
                  </a:lnTo>
                  <a:lnTo>
                    <a:pt x="476068" y="0"/>
                  </a:lnTo>
                  <a:lnTo>
                    <a:pt x="428072" y="47996"/>
                  </a:lnTo>
                  <a:lnTo>
                    <a:pt x="345089" y="47996"/>
                  </a:lnTo>
                  <a:lnTo>
                    <a:pt x="112139" y="280946"/>
                  </a:lnTo>
                  <a:lnTo>
                    <a:pt x="52182" y="280946"/>
                  </a:lnTo>
                  <a:cubicBezTo>
                    <a:pt x="49939" y="268685"/>
                    <a:pt x="39174" y="259415"/>
                    <a:pt x="26315" y="259415"/>
                  </a:cubicBezTo>
                  <a:cubicBezTo>
                    <a:pt x="11812" y="259415"/>
                    <a:pt x="0" y="271227"/>
                    <a:pt x="0" y="285730"/>
                  </a:cubicBezTo>
                  <a:cubicBezTo>
                    <a:pt x="0" y="300234"/>
                    <a:pt x="11812" y="312045"/>
                    <a:pt x="26315" y="312045"/>
                  </a:cubicBezTo>
                  <a:cubicBezTo>
                    <a:pt x="39921" y="312045"/>
                    <a:pt x="50986" y="301579"/>
                    <a:pt x="52481" y="288422"/>
                  </a:cubicBezTo>
                  <a:lnTo>
                    <a:pt x="115279" y="288422"/>
                  </a:lnTo>
                  <a:lnTo>
                    <a:pt x="348229" y="55472"/>
                  </a:lnTo>
                  <a:lnTo>
                    <a:pt x="431212" y="55472"/>
                  </a:lnTo>
                  <a:lnTo>
                    <a:pt x="479207" y="7476"/>
                  </a:lnTo>
                  <a:lnTo>
                    <a:pt x="819662" y="7476"/>
                  </a:lnTo>
                  <a:lnTo>
                    <a:pt x="863172" y="50986"/>
                  </a:lnTo>
                  <a:lnTo>
                    <a:pt x="1187328" y="50986"/>
                  </a:lnTo>
                  <a:lnTo>
                    <a:pt x="1217381" y="20933"/>
                  </a:lnTo>
                  <a:lnTo>
                    <a:pt x="1266723" y="20933"/>
                  </a:lnTo>
                  <a:lnTo>
                    <a:pt x="1305598" y="59807"/>
                  </a:lnTo>
                  <a:lnTo>
                    <a:pt x="1305598" y="92253"/>
                  </a:lnTo>
                  <a:lnTo>
                    <a:pt x="1483225" y="269881"/>
                  </a:lnTo>
                  <a:lnTo>
                    <a:pt x="1515073" y="269881"/>
                  </a:lnTo>
                  <a:lnTo>
                    <a:pt x="1570993" y="325801"/>
                  </a:lnTo>
                  <a:lnTo>
                    <a:pt x="1719615" y="325801"/>
                  </a:lnTo>
                  <a:lnTo>
                    <a:pt x="1719615" y="318325"/>
                  </a:lnTo>
                  <a:lnTo>
                    <a:pt x="1573983" y="318325"/>
                  </a:lnTo>
                  <a:lnTo>
                    <a:pt x="1518213" y="262555"/>
                  </a:lnTo>
                  <a:close/>
                  <a:moveTo>
                    <a:pt x="26166" y="304569"/>
                  </a:moveTo>
                  <a:cubicBezTo>
                    <a:pt x="15700" y="304569"/>
                    <a:pt x="7326" y="296047"/>
                    <a:pt x="7326" y="285730"/>
                  </a:cubicBezTo>
                  <a:cubicBezTo>
                    <a:pt x="7326" y="275264"/>
                    <a:pt x="15849" y="266891"/>
                    <a:pt x="26166" y="266891"/>
                  </a:cubicBezTo>
                  <a:cubicBezTo>
                    <a:pt x="36483" y="266891"/>
                    <a:pt x="45005" y="275413"/>
                    <a:pt x="45005" y="285730"/>
                  </a:cubicBezTo>
                  <a:cubicBezTo>
                    <a:pt x="45005" y="296196"/>
                    <a:pt x="36632" y="304569"/>
                    <a:pt x="26166" y="304569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6" name="任意多边形: 形状 88">
              <a:extLst>
                <a:ext uri="{FF2B5EF4-FFF2-40B4-BE49-F238E27FC236}">
                  <a16:creationId xmlns:a16="http://schemas.microsoft.com/office/drawing/2014/main" id="{B4FB684F-2DEF-D74D-95C4-41D3EADC6B60}"/>
                </a:ext>
              </a:extLst>
            </p:cNvPr>
            <p:cNvSpPr/>
            <p:nvPr/>
          </p:nvSpPr>
          <p:spPr>
            <a:xfrm>
              <a:off x="6275861" y="-1933142"/>
              <a:ext cx="2168021" cy="568171"/>
            </a:xfrm>
            <a:custGeom>
              <a:avLst/>
              <a:gdLst>
                <a:gd name="connsiteX0" fmla="*/ 1970357 w 2168021"/>
                <a:gd name="connsiteY0" fmla="*/ 574899 h 568170"/>
                <a:gd name="connsiteX1" fmla="*/ 1738753 w 2168021"/>
                <a:gd name="connsiteY1" fmla="*/ 574899 h 568170"/>
                <a:gd name="connsiteX2" fmla="*/ 1674609 w 2168021"/>
                <a:gd name="connsiteY2" fmla="*/ 510756 h 568170"/>
                <a:gd name="connsiteX3" fmla="*/ 1547220 w 2168021"/>
                <a:gd name="connsiteY3" fmla="*/ 510756 h 568170"/>
                <a:gd name="connsiteX4" fmla="*/ 1498476 w 2168021"/>
                <a:gd name="connsiteY4" fmla="*/ 462013 h 568170"/>
                <a:gd name="connsiteX5" fmla="*/ 1116008 w 2168021"/>
                <a:gd name="connsiteY5" fmla="*/ 462013 h 568170"/>
                <a:gd name="connsiteX6" fmla="*/ 1081618 w 2168021"/>
                <a:gd name="connsiteY6" fmla="*/ 427623 h 568170"/>
                <a:gd name="connsiteX7" fmla="*/ 587608 w 2168021"/>
                <a:gd name="connsiteY7" fmla="*/ 427623 h 568170"/>
                <a:gd name="connsiteX8" fmla="*/ 556509 w 2168021"/>
                <a:gd name="connsiteY8" fmla="*/ 458723 h 568170"/>
                <a:gd name="connsiteX9" fmla="*/ 450799 w 2168021"/>
                <a:gd name="connsiteY9" fmla="*/ 458723 h 568170"/>
                <a:gd name="connsiteX10" fmla="*/ 348080 w 2168021"/>
                <a:gd name="connsiteY10" fmla="*/ 356004 h 568170"/>
                <a:gd name="connsiteX11" fmla="*/ 300234 w 2168021"/>
                <a:gd name="connsiteY11" fmla="*/ 356004 h 568170"/>
                <a:gd name="connsiteX12" fmla="*/ 206485 w 2168021"/>
                <a:gd name="connsiteY12" fmla="*/ 262256 h 568170"/>
                <a:gd name="connsiteX13" fmla="*/ 103766 w 2168021"/>
                <a:gd name="connsiteY13" fmla="*/ 262256 h 568170"/>
                <a:gd name="connsiteX14" fmla="*/ 74012 w 2168021"/>
                <a:gd name="connsiteY14" fmla="*/ 232501 h 568170"/>
                <a:gd name="connsiteX15" fmla="*/ 74012 w 2168021"/>
                <a:gd name="connsiteY15" fmla="*/ 69227 h 568170"/>
                <a:gd name="connsiteX16" fmla="*/ 47098 w 2168021"/>
                <a:gd name="connsiteY16" fmla="*/ 42314 h 568170"/>
                <a:gd name="connsiteX17" fmla="*/ 52630 w 2168021"/>
                <a:gd name="connsiteY17" fmla="*/ 26315 h 568170"/>
                <a:gd name="connsiteX18" fmla="*/ 26315 w 2168021"/>
                <a:gd name="connsiteY18" fmla="*/ 0 h 568170"/>
                <a:gd name="connsiteX19" fmla="*/ 0 w 2168021"/>
                <a:gd name="connsiteY19" fmla="*/ 26315 h 568170"/>
                <a:gd name="connsiteX20" fmla="*/ 26315 w 2168021"/>
                <a:gd name="connsiteY20" fmla="*/ 52631 h 568170"/>
                <a:gd name="connsiteX21" fmla="*/ 41865 w 2168021"/>
                <a:gd name="connsiteY21" fmla="*/ 47397 h 568170"/>
                <a:gd name="connsiteX22" fmla="*/ 66536 w 2168021"/>
                <a:gd name="connsiteY22" fmla="*/ 72068 h 568170"/>
                <a:gd name="connsiteX23" fmla="*/ 66536 w 2168021"/>
                <a:gd name="connsiteY23" fmla="*/ 235342 h 568170"/>
                <a:gd name="connsiteX24" fmla="*/ 100775 w 2168021"/>
                <a:gd name="connsiteY24" fmla="*/ 269582 h 568170"/>
                <a:gd name="connsiteX25" fmla="*/ 203495 w 2168021"/>
                <a:gd name="connsiteY25" fmla="*/ 269582 h 568170"/>
                <a:gd name="connsiteX26" fmla="*/ 297243 w 2168021"/>
                <a:gd name="connsiteY26" fmla="*/ 363330 h 568170"/>
                <a:gd name="connsiteX27" fmla="*/ 345089 w 2168021"/>
                <a:gd name="connsiteY27" fmla="*/ 363330 h 568170"/>
                <a:gd name="connsiteX28" fmla="*/ 447809 w 2168021"/>
                <a:gd name="connsiteY28" fmla="*/ 466050 h 568170"/>
                <a:gd name="connsiteX29" fmla="*/ 559648 w 2168021"/>
                <a:gd name="connsiteY29" fmla="*/ 466050 h 568170"/>
                <a:gd name="connsiteX30" fmla="*/ 590748 w 2168021"/>
                <a:gd name="connsiteY30" fmla="*/ 434950 h 568170"/>
                <a:gd name="connsiteX31" fmla="*/ 1078628 w 2168021"/>
                <a:gd name="connsiteY31" fmla="*/ 434950 h 568170"/>
                <a:gd name="connsiteX32" fmla="*/ 1113017 w 2168021"/>
                <a:gd name="connsiteY32" fmla="*/ 469339 h 568170"/>
                <a:gd name="connsiteX33" fmla="*/ 1495486 w 2168021"/>
                <a:gd name="connsiteY33" fmla="*/ 469339 h 568170"/>
                <a:gd name="connsiteX34" fmla="*/ 1544229 w 2168021"/>
                <a:gd name="connsiteY34" fmla="*/ 518082 h 568170"/>
                <a:gd name="connsiteX35" fmla="*/ 1671619 w 2168021"/>
                <a:gd name="connsiteY35" fmla="*/ 518082 h 568170"/>
                <a:gd name="connsiteX36" fmla="*/ 1735762 w 2168021"/>
                <a:gd name="connsiteY36" fmla="*/ 582226 h 568170"/>
                <a:gd name="connsiteX37" fmla="*/ 1973647 w 2168021"/>
                <a:gd name="connsiteY37" fmla="*/ 582226 h 568170"/>
                <a:gd name="connsiteX38" fmla="*/ 2118531 w 2168021"/>
                <a:gd name="connsiteY38" fmla="*/ 437342 h 568170"/>
                <a:gd name="connsiteX39" fmla="*/ 2174750 w 2168021"/>
                <a:gd name="connsiteY39" fmla="*/ 437342 h 568170"/>
                <a:gd name="connsiteX40" fmla="*/ 2174750 w 2168021"/>
                <a:gd name="connsiteY40" fmla="*/ 429866 h 568170"/>
                <a:gd name="connsiteX41" fmla="*/ 2115540 w 2168021"/>
                <a:gd name="connsiteY41" fmla="*/ 429866 h 568170"/>
                <a:gd name="connsiteX42" fmla="*/ 1970357 w 2168021"/>
                <a:gd name="connsiteY42" fmla="*/ 574899 h 568170"/>
                <a:gd name="connsiteX43" fmla="*/ 26016 w 2168021"/>
                <a:gd name="connsiteY43" fmla="*/ 45304 h 568170"/>
                <a:gd name="connsiteX44" fmla="*/ 7177 w 2168021"/>
                <a:gd name="connsiteY44" fmla="*/ 26465 h 568170"/>
                <a:gd name="connsiteX45" fmla="*/ 26016 w 2168021"/>
                <a:gd name="connsiteY45" fmla="*/ 7625 h 568170"/>
                <a:gd name="connsiteX46" fmla="*/ 44856 w 2168021"/>
                <a:gd name="connsiteY46" fmla="*/ 26465 h 568170"/>
                <a:gd name="connsiteX47" fmla="*/ 26016 w 2168021"/>
                <a:gd name="connsiteY47" fmla="*/ 45304 h 5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68021" h="568170">
                  <a:moveTo>
                    <a:pt x="1970357" y="574899"/>
                  </a:moveTo>
                  <a:lnTo>
                    <a:pt x="1738753" y="574899"/>
                  </a:lnTo>
                  <a:lnTo>
                    <a:pt x="1674609" y="510756"/>
                  </a:lnTo>
                  <a:lnTo>
                    <a:pt x="1547220" y="510756"/>
                  </a:lnTo>
                  <a:lnTo>
                    <a:pt x="1498476" y="462013"/>
                  </a:lnTo>
                  <a:lnTo>
                    <a:pt x="1116008" y="462013"/>
                  </a:lnTo>
                  <a:lnTo>
                    <a:pt x="1081618" y="427623"/>
                  </a:lnTo>
                  <a:lnTo>
                    <a:pt x="587608" y="427623"/>
                  </a:lnTo>
                  <a:lnTo>
                    <a:pt x="556509" y="458723"/>
                  </a:lnTo>
                  <a:lnTo>
                    <a:pt x="450799" y="458723"/>
                  </a:lnTo>
                  <a:lnTo>
                    <a:pt x="348080" y="356004"/>
                  </a:lnTo>
                  <a:lnTo>
                    <a:pt x="300234" y="356004"/>
                  </a:lnTo>
                  <a:lnTo>
                    <a:pt x="206485" y="262256"/>
                  </a:lnTo>
                  <a:lnTo>
                    <a:pt x="103766" y="262256"/>
                  </a:lnTo>
                  <a:lnTo>
                    <a:pt x="74012" y="232501"/>
                  </a:lnTo>
                  <a:lnTo>
                    <a:pt x="74012" y="69227"/>
                  </a:lnTo>
                  <a:lnTo>
                    <a:pt x="47098" y="42314"/>
                  </a:lnTo>
                  <a:cubicBezTo>
                    <a:pt x="50537" y="37828"/>
                    <a:pt x="52630" y="32446"/>
                    <a:pt x="52630" y="26315"/>
                  </a:cubicBezTo>
                  <a:cubicBezTo>
                    <a:pt x="52630" y="11812"/>
                    <a:pt x="40819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2146" y="52631"/>
                    <a:pt x="37529" y="50687"/>
                    <a:pt x="41865" y="47397"/>
                  </a:cubicBezTo>
                  <a:lnTo>
                    <a:pt x="66536" y="72068"/>
                  </a:lnTo>
                  <a:lnTo>
                    <a:pt x="66536" y="235342"/>
                  </a:lnTo>
                  <a:lnTo>
                    <a:pt x="100775" y="269582"/>
                  </a:lnTo>
                  <a:lnTo>
                    <a:pt x="203495" y="269582"/>
                  </a:lnTo>
                  <a:lnTo>
                    <a:pt x="297243" y="363330"/>
                  </a:lnTo>
                  <a:lnTo>
                    <a:pt x="345089" y="363330"/>
                  </a:lnTo>
                  <a:lnTo>
                    <a:pt x="447809" y="466050"/>
                  </a:lnTo>
                  <a:lnTo>
                    <a:pt x="559648" y="466050"/>
                  </a:lnTo>
                  <a:lnTo>
                    <a:pt x="590748" y="434950"/>
                  </a:lnTo>
                  <a:lnTo>
                    <a:pt x="1078628" y="434950"/>
                  </a:lnTo>
                  <a:lnTo>
                    <a:pt x="1113017" y="469339"/>
                  </a:lnTo>
                  <a:lnTo>
                    <a:pt x="1495486" y="469339"/>
                  </a:lnTo>
                  <a:lnTo>
                    <a:pt x="1544229" y="518082"/>
                  </a:lnTo>
                  <a:lnTo>
                    <a:pt x="1671619" y="518082"/>
                  </a:lnTo>
                  <a:lnTo>
                    <a:pt x="1735762" y="582226"/>
                  </a:lnTo>
                  <a:lnTo>
                    <a:pt x="1973647" y="582226"/>
                  </a:lnTo>
                  <a:lnTo>
                    <a:pt x="2118531" y="437342"/>
                  </a:lnTo>
                  <a:lnTo>
                    <a:pt x="2174750" y="437342"/>
                  </a:lnTo>
                  <a:lnTo>
                    <a:pt x="2174750" y="429866"/>
                  </a:lnTo>
                  <a:lnTo>
                    <a:pt x="2115540" y="429866"/>
                  </a:lnTo>
                  <a:lnTo>
                    <a:pt x="1970357" y="574899"/>
                  </a:lnTo>
                  <a:close/>
                  <a:moveTo>
                    <a:pt x="26016" y="45304"/>
                  </a:moveTo>
                  <a:cubicBezTo>
                    <a:pt x="15550" y="45304"/>
                    <a:pt x="7177" y="36782"/>
                    <a:pt x="7177" y="26465"/>
                  </a:cubicBezTo>
                  <a:cubicBezTo>
                    <a:pt x="7177" y="16148"/>
                    <a:pt x="15699" y="7625"/>
                    <a:pt x="26016" y="7625"/>
                  </a:cubicBezTo>
                  <a:cubicBezTo>
                    <a:pt x="36482" y="7625"/>
                    <a:pt x="44856" y="16148"/>
                    <a:pt x="44856" y="26465"/>
                  </a:cubicBezTo>
                  <a:cubicBezTo>
                    <a:pt x="44856" y="36782"/>
                    <a:pt x="36482" y="45304"/>
                    <a:pt x="26016" y="45304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7" name="任意多边形: 形状 89">
              <a:extLst>
                <a:ext uri="{FF2B5EF4-FFF2-40B4-BE49-F238E27FC236}">
                  <a16:creationId xmlns:a16="http://schemas.microsoft.com/office/drawing/2014/main" id="{4FB25D6B-97AD-FD42-83A5-CDB59DFA635B}"/>
                </a:ext>
              </a:extLst>
            </p:cNvPr>
            <p:cNvSpPr/>
            <p:nvPr/>
          </p:nvSpPr>
          <p:spPr>
            <a:xfrm>
              <a:off x="6423885" y="-1782278"/>
              <a:ext cx="2018503" cy="388749"/>
            </a:xfrm>
            <a:custGeom>
              <a:avLst/>
              <a:gdLst>
                <a:gd name="connsiteX0" fmla="*/ 1795421 w 2018502"/>
                <a:gd name="connsiteY0" fmla="*/ 385459 h 388748"/>
                <a:gd name="connsiteX1" fmla="*/ 1608971 w 2018502"/>
                <a:gd name="connsiteY1" fmla="*/ 385459 h 388748"/>
                <a:gd name="connsiteX2" fmla="*/ 1542585 w 2018502"/>
                <a:gd name="connsiteY2" fmla="*/ 319073 h 388748"/>
                <a:gd name="connsiteX3" fmla="*/ 1419232 w 2018502"/>
                <a:gd name="connsiteY3" fmla="*/ 319073 h 388748"/>
                <a:gd name="connsiteX4" fmla="*/ 1380058 w 2018502"/>
                <a:gd name="connsiteY4" fmla="*/ 279899 h 388748"/>
                <a:gd name="connsiteX5" fmla="*/ 1006261 w 2018502"/>
                <a:gd name="connsiteY5" fmla="*/ 279899 h 388748"/>
                <a:gd name="connsiteX6" fmla="*/ 961256 w 2018502"/>
                <a:gd name="connsiteY6" fmla="*/ 234894 h 388748"/>
                <a:gd name="connsiteX7" fmla="*/ 411476 w 2018502"/>
                <a:gd name="connsiteY7" fmla="*/ 234894 h 388748"/>
                <a:gd name="connsiteX8" fmla="*/ 176582 w 2018502"/>
                <a:gd name="connsiteY8" fmla="*/ 0 h 388748"/>
                <a:gd name="connsiteX9" fmla="*/ 120662 w 2018502"/>
                <a:gd name="connsiteY9" fmla="*/ 0 h 388748"/>
                <a:gd name="connsiteX10" fmla="*/ 82684 w 2018502"/>
                <a:gd name="connsiteY10" fmla="*/ 37978 h 388748"/>
                <a:gd name="connsiteX11" fmla="*/ 52481 w 2018502"/>
                <a:gd name="connsiteY11" fmla="*/ 37978 h 388748"/>
                <a:gd name="connsiteX12" fmla="*/ 26315 w 2018502"/>
                <a:gd name="connsiteY12" fmla="*/ 14354 h 388748"/>
                <a:gd name="connsiteX13" fmla="*/ 0 w 2018502"/>
                <a:gd name="connsiteY13" fmla="*/ 40669 h 388748"/>
                <a:gd name="connsiteX14" fmla="*/ 26315 w 2018502"/>
                <a:gd name="connsiteY14" fmla="*/ 66984 h 388748"/>
                <a:gd name="connsiteX15" fmla="*/ 52182 w 2018502"/>
                <a:gd name="connsiteY15" fmla="*/ 45454 h 388748"/>
                <a:gd name="connsiteX16" fmla="*/ 85674 w 2018502"/>
                <a:gd name="connsiteY16" fmla="*/ 45454 h 388748"/>
                <a:gd name="connsiteX17" fmla="*/ 123652 w 2018502"/>
                <a:gd name="connsiteY17" fmla="*/ 7476 h 388748"/>
                <a:gd name="connsiteX18" fmla="*/ 173292 w 2018502"/>
                <a:gd name="connsiteY18" fmla="*/ 7476 h 388748"/>
                <a:gd name="connsiteX19" fmla="*/ 408186 w 2018502"/>
                <a:gd name="connsiteY19" fmla="*/ 242370 h 388748"/>
                <a:gd name="connsiteX20" fmla="*/ 957966 w 2018502"/>
                <a:gd name="connsiteY20" fmla="*/ 242370 h 388748"/>
                <a:gd name="connsiteX21" fmla="*/ 1002972 w 2018502"/>
                <a:gd name="connsiteY21" fmla="*/ 287375 h 388748"/>
                <a:gd name="connsiteX22" fmla="*/ 1376768 w 2018502"/>
                <a:gd name="connsiteY22" fmla="*/ 287375 h 388748"/>
                <a:gd name="connsiteX23" fmla="*/ 1415942 w 2018502"/>
                <a:gd name="connsiteY23" fmla="*/ 326549 h 388748"/>
                <a:gd name="connsiteX24" fmla="*/ 1539295 w 2018502"/>
                <a:gd name="connsiteY24" fmla="*/ 326549 h 388748"/>
                <a:gd name="connsiteX25" fmla="*/ 1605681 w 2018502"/>
                <a:gd name="connsiteY25" fmla="*/ 392935 h 388748"/>
                <a:gd name="connsiteX26" fmla="*/ 1798262 w 2018502"/>
                <a:gd name="connsiteY26" fmla="*/ 392935 h 388748"/>
                <a:gd name="connsiteX27" fmla="*/ 1993832 w 2018502"/>
                <a:gd name="connsiteY27" fmla="*/ 197365 h 388748"/>
                <a:gd name="connsiteX28" fmla="*/ 2026128 w 2018502"/>
                <a:gd name="connsiteY28" fmla="*/ 197365 h 388748"/>
                <a:gd name="connsiteX29" fmla="*/ 2026128 w 2018502"/>
                <a:gd name="connsiteY29" fmla="*/ 189889 h 388748"/>
                <a:gd name="connsiteX30" fmla="*/ 1990692 w 2018502"/>
                <a:gd name="connsiteY30" fmla="*/ 189889 h 388748"/>
                <a:gd name="connsiteX31" fmla="*/ 1795421 w 2018502"/>
                <a:gd name="connsiteY31" fmla="*/ 385459 h 388748"/>
                <a:gd name="connsiteX32" fmla="*/ 26465 w 2018502"/>
                <a:gd name="connsiteY32" fmla="*/ 59658 h 388748"/>
                <a:gd name="connsiteX33" fmla="*/ 7625 w 2018502"/>
                <a:gd name="connsiteY33" fmla="*/ 40819 h 388748"/>
                <a:gd name="connsiteX34" fmla="*/ 26465 w 2018502"/>
                <a:gd name="connsiteY34" fmla="*/ 21979 h 388748"/>
                <a:gd name="connsiteX35" fmla="*/ 45304 w 2018502"/>
                <a:gd name="connsiteY35" fmla="*/ 40819 h 388748"/>
                <a:gd name="connsiteX36" fmla="*/ 26465 w 2018502"/>
                <a:gd name="connsiteY36" fmla="*/ 59658 h 38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18502" h="388748">
                  <a:moveTo>
                    <a:pt x="1795421" y="385459"/>
                  </a:moveTo>
                  <a:lnTo>
                    <a:pt x="1608971" y="385459"/>
                  </a:lnTo>
                  <a:lnTo>
                    <a:pt x="1542585" y="319073"/>
                  </a:lnTo>
                  <a:lnTo>
                    <a:pt x="1419232" y="319073"/>
                  </a:lnTo>
                  <a:lnTo>
                    <a:pt x="1380058" y="279899"/>
                  </a:lnTo>
                  <a:lnTo>
                    <a:pt x="1006261" y="279899"/>
                  </a:lnTo>
                  <a:lnTo>
                    <a:pt x="961256" y="234894"/>
                  </a:lnTo>
                  <a:lnTo>
                    <a:pt x="411476" y="234894"/>
                  </a:lnTo>
                  <a:lnTo>
                    <a:pt x="176582" y="0"/>
                  </a:lnTo>
                  <a:lnTo>
                    <a:pt x="120662" y="0"/>
                  </a:lnTo>
                  <a:lnTo>
                    <a:pt x="82684" y="37978"/>
                  </a:lnTo>
                  <a:lnTo>
                    <a:pt x="52481" y="37978"/>
                  </a:lnTo>
                  <a:cubicBezTo>
                    <a:pt x="51135" y="24670"/>
                    <a:pt x="40071" y="14354"/>
                    <a:pt x="26315" y="14354"/>
                  </a:cubicBezTo>
                  <a:cubicBezTo>
                    <a:pt x="11812" y="14354"/>
                    <a:pt x="0" y="26166"/>
                    <a:pt x="0" y="40669"/>
                  </a:cubicBezTo>
                  <a:cubicBezTo>
                    <a:pt x="0" y="55172"/>
                    <a:pt x="11812" y="66984"/>
                    <a:pt x="26315" y="66984"/>
                  </a:cubicBezTo>
                  <a:cubicBezTo>
                    <a:pt x="39174" y="66984"/>
                    <a:pt x="49939" y="57714"/>
                    <a:pt x="52182" y="45454"/>
                  </a:cubicBezTo>
                  <a:lnTo>
                    <a:pt x="85674" y="45454"/>
                  </a:lnTo>
                  <a:lnTo>
                    <a:pt x="123652" y="7476"/>
                  </a:lnTo>
                  <a:lnTo>
                    <a:pt x="173292" y="7476"/>
                  </a:lnTo>
                  <a:lnTo>
                    <a:pt x="408186" y="242370"/>
                  </a:lnTo>
                  <a:lnTo>
                    <a:pt x="957966" y="242370"/>
                  </a:lnTo>
                  <a:lnTo>
                    <a:pt x="1002972" y="287375"/>
                  </a:lnTo>
                  <a:lnTo>
                    <a:pt x="1376768" y="287375"/>
                  </a:lnTo>
                  <a:lnTo>
                    <a:pt x="1415942" y="326549"/>
                  </a:lnTo>
                  <a:lnTo>
                    <a:pt x="1539295" y="326549"/>
                  </a:lnTo>
                  <a:lnTo>
                    <a:pt x="1605681" y="392935"/>
                  </a:lnTo>
                  <a:lnTo>
                    <a:pt x="1798262" y="392935"/>
                  </a:lnTo>
                  <a:lnTo>
                    <a:pt x="1993832" y="197365"/>
                  </a:lnTo>
                  <a:lnTo>
                    <a:pt x="2026128" y="197365"/>
                  </a:lnTo>
                  <a:lnTo>
                    <a:pt x="2026128" y="189889"/>
                  </a:lnTo>
                  <a:lnTo>
                    <a:pt x="1990692" y="189889"/>
                  </a:lnTo>
                  <a:lnTo>
                    <a:pt x="1795421" y="385459"/>
                  </a:lnTo>
                  <a:close/>
                  <a:moveTo>
                    <a:pt x="26465" y="59658"/>
                  </a:moveTo>
                  <a:cubicBezTo>
                    <a:pt x="15999" y="59658"/>
                    <a:pt x="7625" y="51135"/>
                    <a:pt x="7625" y="40819"/>
                  </a:cubicBezTo>
                  <a:cubicBezTo>
                    <a:pt x="7625" y="30502"/>
                    <a:pt x="16148" y="21979"/>
                    <a:pt x="26465" y="21979"/>
                  </a:cubicBezTo>
                  <a:cubicBezTo>
                    <a:pt x="36931" y="21979"/>
                    <a:pt x="45304" y="30502"/>
                    <a:pt x="45304" y="40819"/>
                  </a:cubicBezTo>
                  <a:cubicBezTo>
                    <a:pt x="45304" y="51135"/>
                    <a:pt x="36782" y="59658"/>
                    <a:pt x="26465" y="59658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8" name="任意多边形: 形状 90">
              <a:extLst>
                <a:ext uri="{FF2B5EF4-FFF2-40B4-BE49-F238E27FC236}">
                  <a16:creationId xmlns:a16="http://schemas.microsoft.com/office/drawing/2014/main" id="{7C9804BB-6D9E-7A40-B418-6276CF533FDC}"/>
                </a:ext>
              </a:extLst>
            </p:cNvPr>
            <p:cNvSpPr/>
            <p:nvPr/>
          </p:nvSpPr>
          <p:spPr>
            <a:xfrm>
              <a:off x="6491019" y="-2039450"/>
              <a:ext cx="1958695" cy="508364"/>
            </a:xfrm>
            <a:custGeom>
              <a:avLst/>
              <a:gdLst>
                <a:gd name="connsiteX0" fmla="*/ 1361368 w 1958695"/>
                <a:gd name="connsiteY0" fmla="*/ 509111 h 508363"/>
                <a:gd name="connsiteX1" fmla="*/ 972171 w 1958695"/>
                <a:gd name="connsiteY1" fmla="*/ 509111 h 508363"/>
                <a:gd name="connsiteX2" fmla="*/ 916101 w 1958695"/>
                <a:gd name="connsiteY2" fmla="*/ 453042 h 508363"/>
                <a:gd name="connsiteX3" fmla="*/ 845080 w 1958695"/>
                <a:gd name="connsiteY3" fmla="*/ 453042 h 508363"/>
                <a:gd name="connsiteX4" fmla="*/ 818017 w 1958695"/>
                <a:gd name="connsiteY4" fmla="*/ 425979 h 508363"/>
                <a:gd name="connsiteX5" fmla="*/ 497150 w 1958695"/>
                <a:gd name="connsiteY5" fmla="*/ 425979 h 508363"/>
                <a:gd name="connsiteX6" fmla="*/ 476516 w 1958695"/>
                <a:gd name="connsiteY6" fmla="*/ 446612 h 508363"/>
                <a:gd name="connsiteX7" fmla="*/ 349874 w 1958695"/>
                <a:gd name="connsiteY7" fmla="*/ 446612 h 508363"/>
                <a:gd name="connsiteX8" fmla="*/ 82385 w 1958695"/>
                <a:gd name="connsiteY8" fmla="*/ 179123 h 508363"/>
                <a:gd name="connsiteX9" fmla="*/ 82385 w 1958695"/>
                <a:gd name="connsiteY9" fmla="*/ 79245 h 508363"/>
                <a:gd name="connsiteX10" fmla="*/ 46351 w 1958695"/>
                <a:gd name="connsiteY10" fmla="*/ 43211 h 508363"/>
                <a:gd name="connsiteX11" fmla="*/ 52630 w 1958695"/>
                <a:gd name="connsiteY11" fmla="*/ 26315 h 508363"/>
                <a:gd name="connsiteX12" fmla="*/ 26315 w 1958695"/>
                <a:gd name="connsiteY12" fmla="*/ 0 h 508363"/>
                <a:gd name="connsiteX13" fmla="*/ 0 w 1958695"/>
                <a:gd name="connsiteY13" fmla="*/ 26315 h 508363"/>
                <a:gd name="connsiteX14" fmla="*/ 26315 w 1958695"/>
                <a:gd name="connsiteY14" fmla="*/ 52631 h 508363"/>
                <a:gd name="connsiteX15" fmla="*/ 40819 w 1958695"/>
                <a:gd name="connsiteY15" fmla="*/ 48295 h 508363"/>
                <a:gd name="connsiteX16" fmla="*/ 74909 w 1958695"/>
                <a:gd name="connsiteY16" fmla="*/ 82385 h 508363"/>
                <a:gd name="connsiteX17" fmla="*/ 74909 w 1958695"/>
                <a:gd name="connsiteY17" fmla="*/ 182263 h 508363"/>
                <a:gd name="connsiteX18" fmla="*/ 346883 w 1958695"/>
                <a:gd name="connsiteY18" fmla="*/ 454238 h 508363"/>
                <a:gd name="connsiteX19" fmla="*/ 479805 w 1958695"/>
                <a:gd name="connsiteY19" fmla="*/ 454238 h 508363"/>
                <a:gd name="connsiteX20" fmla="*/ 500439 w 1958695"/>
                <a:gd name="connsiteY20" fmla="*/ 433604 h 508363"/>
                <a:gd name="connsiteX21" fmla="*/ 815176 w 1958695"/>
                <a:gd name="connsiteY21" fmla="*/ 433604 h 508363"/>
                <a:gd name="connsiteX22" fmla="*/ 842239 w 1958695"/>
                <a:gd name="connsiteY22" fmla="*/ 460667 h 508363"/>
                <a:gd name="connsiteX23" fmla="*/ 913260 w 1958695"/>
                <a:gd name="connsiteY23" fmla="*/ 460667 h 508363"/>
                <a:gd name="connsiteX24" fmla="*/ 969330 w 1958695"/>
                <a:gd name="connsiteY24" fmla="*/ 516737 h 508363"/>
                <a:gd name="connsiteX25" fmla="*/ 1364657 w 1958695"/>
                <a:gd name="connsiteY25" fmla="*/ 516737 h 508363"/>
                <a:gd name="connsiteX26" fmla="*/ 1666984 w 1958695"/>
                <a:gd name="connsiteY26" fmla="*/ 214410 h 508363"/>
                <a:gd name="connsiteX27" fmla="*/ 1959592 w 1958695"/>
                <a:gd name="connsiteY27" fmla="*/ 214410 h 508363"/>
                <a:gd name="connsiteX28" fmla="*/ 1959592 w 1958695"/>
                <a:gd name="connsiteY28" fmla="*/ 206934 h 508363"/>
                <a:gd name="connsiteX29" fmla="*/ 1663695 w 1958695"/>
                <a:gd name="connsiteY29" fmla="*/ 206934 h 508363"/>
                <a:gd name="connsiteX30" fmla="*/ 1361368 w 1958695"/>
                <a:gd name="connsiteY30" fmla="*/ 509111 h 508363"/>
                <a:gd name="connsiteX31" fmla="*/ 26016 w 1958695"/>
                <a:gd name="connsiteY31" fmla="*/ 44856 h 508363"/>
                <a:gd name="connsiteX32" fmla="*/ 7177 w 1958695"/>
                <a:gd name="connsiteY32" fmla="*/ 26016 h 508363"/>
                <a:gd name="connsiteX33" fmla="*/ 26016 w 1958695"/>
                <a:gd name="connsiteY33" fmla="*/ 7177 h 508363"/>
                <a:gd name="connsiteX34" fmla="*/ 44856 w 1958695"/>
                <a:gd name="connsiteY34" fmla="*/ 26016 h 508363"/>
                <a:gd name="connsiteX35" fmla="*/ 26016 w 1958695"/>
                <a:gd name="connsiteY35" fmla="*/ 44856 h 50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58695" h="508363">
                  <a:moveTo>
                    <a:pt x="1361368" y="509111"/>
                  </a:moveTo>
                  <a:lnTo>
                    <a:pt x="972171" y="509111"/>
                  </a:lnTo>
                  <a:lnTo>
                    <a:pt x="916101" y="453042"/>
                  </a:lnTo>
                  <a:lnTo>
                    <a:pt x="845080" y="453042"/>
                  </a:lnTo>
                  <a:lnTo>
                    <a:pt x="818017" y="425979"/>
                  </a:lnTo>
                  <a:lnTo>
                    <a:pt x="497150" y="425979"/>
                  </a:lnTo>
                  <a:lnTo>
                    <a:pt x="476516" y="446612"/>
                  </a:lnTo>
                  <a:lnTo>
                    <a:pt x="349874" y="446612"/>
                  </a:lnTo>
                  <a:lnTo>
                    <a:pt x="82385" y="179123"/>
                  </a:lnTo>
                  <a:lnTo>
                    <a:pt x="82385" y="79245"/>
                  </a:lnTo>
                  <a:lnTo>
                    <a:pt x="46351" y="43211"/>
                  </a:lnTo>
                  <a:cubicBezTo>
                    <a:pt x="50238" y="38576"/>
                    <a:pt x="52630" y="32745"/>
                    <a:pt x="52630" y="26315"/>
                  </a:cubicBezTo>
                  <a:cubicBezTo>
                    <a:pt x="52630" y="11812"/>
                    <a:pt x="40819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1698" y="52631"/>
                    <a:pt x="36632" y="50986"/>
                    <a:pt x="40819" y="48295"/>
                  </a:cubicBezTo>
                  <a:lnTo>
                    <a:pt x="74909" y="82385"/>
                  </a:lnTo>
                  <a:lnTo>
                    <a:pt x="74909" y="182263"/>
                  </a:lnTo>
                  <a:lnTo>
                    <a:pt x="346883" y="454238"/>
                  </a:lnTo>
                  <a:lnTo>
                    <a:pt x="479805" y="454238"/>
                  </a:lnTo>
                  <a:lnTo>
                    <a:pt x="500439" y="433604"/>
                  </a:lnTo>
                  <a:lnTo>
                    <a:pt x="815176" y="433604"/>
                  </a:lnTo>
                  <a:lnTo>
                    <a:pt x="842239" y="460667"/>
                  </a:lnTo>
                  <a:lnTo>
                    <a:pt x="913260" y="460667"/>
                  </a:lnTo>
                  <a:lnTo>
                    <a:pt x="969330" y="516737"/>
                  </a:lnTo>
                  <a:lnTo>
                    <a:pt x="1364657" y="516737"/>
                  </a:lnTo>
                  <a:lnTo>
                    <a:pt x="1666984" y="214410"/>
                  </a:lnTo>
                  <a:lnTo>
                    <a:pt x="1959592" y="214410"/>
                  </a:lnTo>
                  <a:lnTo>
                    <a:pt x="1959592" y="206934"/>
                  </a:lnTo>
                  <a:lnTo>
                    <a:pt x="1663695" y="206934"/>
                  </a:lnTo>
                  <a:lnTo>
                    <a:pt x="1361368" y="509111"/>
                  </a:lnTo>
                  <a:close/>
                  <a:moveTo>
                    <a:pt x="26016" y="44856"/>
                  </a:moveTo>
                  <a:cubicBezTo>
                    <a:pt x="15550" y="44856"/>
                    <a:pt x="7177" y="36333"/>
                    <a:pt x="7177" y="26016"/>
                  </a:cubicBezTo>
                  <a:cubicBezTo>
                    <a:pt x="7177" y="15550"/>
                    <a:pt x="15699" y="7177"/>
                    <a:pt x="26016" y="7177"/>
                  </a:cubicBezTo>
                  <a:cubicBezTo>
                    <a:pt x="36483" y="7177"/>
                    <a:pt x="44856" y="15700"/>
                    <a:pt x="44856" y="26016"/>
                  </a:cubicBezTo>
                  <a:cubicBezTo>
                    <a:pt x="45005" y="36483"/>
                    <a:pt x="36483" y="44856"/>
                    <a:pt x="26016" y="4485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9" name="任意多边形: 形状 91">
              <a:extLst>
                <a:ext uri="{FF2B5EF4-FFF2-40B4-BE49-F238E27FC236}">
                  <a16:creationId xmlns:a16="http://schemas.microsoft.com/office/drawing/2014/main" id="{6A97C808-1AC6-504C-8E6A-4ACEF58A3B00}"/>
                </a:ext>
              </a:extLst>
            </p:cNvPr>
            <p:cNvSpPr/>
            <p:nvPr/>
          </p:nvSpPr>
          <p:spPr>
            <a:xfrm>
              <a:off x="6753424" y="-1894865"/>
              <a:ext cx="1689561" cy="313989"/>
            </a:xfrm>
            <a:custGeom>
              <a:avLst/>
              <a:gdLst>
                <a:gd name="connsiteX0" fmla="*/ 1368844 w 1689561"/>
                <a:gd name="connsiteY0" fmla="*/ 34688 h 313989"/>
                <a:gd name="connsiteX1" fmla="*/ 1332660 w 1689561"/>
                <a:gd name="connsiteY1" fmla="*/ 70872 h 313989"/>
                <a:gd name="connsiteX2" fmla="*/ 1283917 w 1689561"/>
                <a:gd name="connsiteY2" fmla="*/ 70872 h 313989"/>
                <a:gd name="connsiteX3" fmla="*/ 1104196 w 1689561"/>
                <a:gd name="connsiteY3" fmla="*/ 250593 h 313989"/>
                <a:gd name="connsiteX4" fmla="*/ 1104196 w 1689561"/>
                <a:gd name="connsiteY4" fmla="*/ 294103 h 313989"/>
                <a:gd name="connsiteX5" fmla="*/ 1079077 w 1689561"/>
                <a:gd name="connsiteY5" fmla="*/ 319222 h 313989"/>
                <a:gd name="connsiteX6" fmla="*/ 752528 w 1689561"/>
                <a:gd name="connsiteY6" fmla="*/ 319222 h 313989"/>
                <a:gd name="connsiteX7" fmla="*/ 705878 w 1689561"/>
                <a:gd name="connsiteY7" fmla="*/ 272573 h 313989"/>
                <a:gd name="connsiteX8" fmla="*/ 665059 w 1689561"/>
                <a:gd name="connsiteY8" fmla="*/ 272573 h 313989"/>
                <a:gd name="connsiteX9" fmla="*/ 615269 w 1689561"/>
                <a:gd name="connsiteY9" fmla="*/ 222783 h 313989"/>
                <a:gd name="connsiteX10" fmla="*/ 307859 w 1689561"/>
                <a:gd name="connsiteY10" fmla="*/ 222783 h 313989"/>
                <a:gd name="connsiteX11" fmla="*/ 107654 w 1689561"/>
                <a:gd name="connsiteY11" fmla="*/ 22577 h 313989"/>
                <a:gd name="connsiteX12" fmla="*/ 52332 w 1689561"/>
                <a:gd name="connsiteY12" fmla="*/ 22577 h 313989"/>
                <a:gd name="connsiteX13" fmla="*/ 26315 w 1689561"/>
                <a:gd name="connsiteY13" fmla="*/ 0 h 313989"/>
                <a:gd name="connsiteX14" fmla="*/ 0 w 1689561"/>
                <a:gd name="connsiteY14" fmla="*/ 26315 h 313989"/>
                <a:gd name="connsiteX15" fmla="*/ 26315 w 1689561"/>
                <a:gd name="connsiteY15" fmla="*/ 52631 h 313989"/>
                <a:gd name="connsiteX16" fmla="*/ 52332 w 1689561"/>
                <a:gd name="connsiteY16" fmla="*/ 30053 h 313989"/>
                <a:gd name="connsiteX17" fmla="*/ 104514 w 1689561"/>
                <a:gd name="connsiteY17" fmla="*/ 30053 h 313989"/>
                <a:gd name="connsiteX18" fmla="*/ 304719 w 1689561"/>
                <a:gd name="connsiteY18" fmla="*/ 230259 h 313989"/>
                <a:gd name="connsiteX19" fmla="*/ 612130 w 1689561"/>
                <a:gd name="connsiteY19" fmla="*/ 230259 h 313989"/>
                <a:gd name="connsiteX20" fmla="*/ 661920 w 1689561"/>
                <a:gd name="connsiteY20" fmla="*/ 280048 h 313989"/>
                <a:gd name="connsiteX21" fmla="*/ 702738 w 1689561"/>
                <a:gd name="connsiteY21" fmla="*/ 280048 h 313989"/>
                <a:gd name="connsiteX22" fmla="*/ 749388 w 1689561"/>
                <a:gd name="connsiteY22" fmla="*/ 326698 h 313989"/>
                <a:gd name="connsiteX23" fmla="*/ 1082217 w 1689561"/>
                <a:gd name="connsiteY23" fmla="*/ 326698 h 313989"/>
                <a:gd name="connsiteX24" fmla="*/ 1111672 w 1689561"/>
                <a:gd name="connsiteY24" fmla="*/ 297243 h 313989"/>
                <a:gd name="connsiteX25" fmla="*/ 1111672 w 1689561"/>
                <a:gd name="connsiteY25" fmla="*/ 253733 h 313989"/>
                <a:gd name="connsiteX26" fmla="*/ 1287057 w 1689561"/>
                <a:gd name="connsiteY26" fmla="*/ 78348 h 313989"/>
                <a:gd name="connsiteX27" fmla="*/ 1335800 w 1689561"/>
                <a:gd name="connsiteY27" fmla="*/ 78348 h 313989"/>
                <a:gd name="connsiteX28" fmla="*/ 1371984 w 1689561"/>
                <a:gd name="connsiteY28" fmla="*/ 42164 h 313989"/>
                <a:gd name="connsiteX29" fmla="*/ 1697037 w 1689561"/>
                <a:gd name="connsiteY29" fmla="*/ 42164 h 313989"/>
                <a:gd name="connsiteX30" fmla="*/ 1697037 w 1689561"/>
                <a:gd name="connsiteY30" fmla="*/ 34688 h 313989"/>
                <a:gd name="connsiteX31" fmla="*/ 1368844 w 1689561"/>
                <a:gd name="connsiteY31" fmla="*/ 34688 h 313989"/>
                <a:gd name="connsiteX32" fmla="*/ 26465 w 1689561"/>
                <a:gd name="connsiteY32" fmla="*/ 45155 h 313989"/>
                <a:gd name="connsiteX33" fmla="*/ 7626 w 1689561"/>
                <a:gd name="connsiteY33" fmla="*/ 26315 h 313989"/>
                <a:gd name="connsiteX34" fmla="*/ 26465 w 1689561"/>
                <a:gd name="connsiteY34" fmla="*/ 7476 h 313989"/>
                <a:gd name="connsiteX35" fmla="*/ 45304 w 1689561"/>
                <a:gd name="connsiteY35" fmla="*/ 26315 h 313989"/>
                <a:gd name="connsiteX36" fmla="*/ 26465 w 1689561"/>
                <a:gd name="connsiteY36" fmla="*/ 45155 h 3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89561" h="313989">
                  <a:moveTo>
                    <a:pt x="1368844" y="34688"/>
                  </a:moveTo>
                  <a:lnTo>
                    <a:pt x="1332660" y="70872"/>
                  </a:lnTo>
                  <a:lnTo>
                    <a:pt x="1283917" y="70872"/>
                  </a:lnTo>
                  <a:lnTo>
                    <a:pt x="1104196" y="250593"/>
                  </a:lnTo>
                  <a:lnTo>
                    <a:pt x="1104196" y="294103"/>
                  </a:lnTo>
                  <a:lnTo>
                    <a:pt x="1079077" y="319222"/>
                  </a:lnTo>
                  <a:lnTo>
                    <a:pt x="752528" y="319222"/>
                  </a:lnTo>
                  <a:lnTo>
                    <a:pt x="705878" y="272573"/>
                  </a:lnTo>
                  <a:lnTo>
                    <a:pt x="665059" y="272573"/>
                  </a:lnTo>
                  <a:lnTo>
                    <a:pt x="615269" y="222783"/>
                  </a:lnTo>
                  <a:lnTo>
                    <a:pt x="307859" y="222783"/>
                  </a:lnTo>
                  <a:lnTo>
                    <a:pt x="107654" y="22577"/>
                  </a:lnTo>
                  <a:lnTo>
                    <a:pt x="52332" y="22577"/>
                  </a:lnTo>
                  <a:cubicBezTo>
                    <a:pt x="50537" y="9868"/>
                    <a:pt x="39623" y="0"/>
                    <a:pt x="26315" y="0"/>
                  </a:cubicBezTo>
                  <a:cubicBezTo>
                    <a:pt x="11812" y="0"/>
                    <a:pt x="0" y="11812"/>
                    <a:pt x="0" y="26315"/>
                  </a:cubicBezTo>
                  <a:cubicBezTo>
                    <a:pt x="0" y="40819"/>
                    <a:pt x="11812" y="52631"/>
                    <a:pt x="26315" y="52631"/>
                  </a:cubicBezTo>
                  <a:cubicBezTo>
                    <a:pt x="39623" y="52631"/>
                    <a:pt x="50537" y="42762"/>
                    <a:pt x="52332" y="30053"/>
                  </a:cubicBezTo>
                  <a:lnTo>
                    <a:pt x="104514" y="30053"/>
                  </a:lnTo>
                  <a:lnTo>
                    <a:pt x="304719" y="230259"/>
                  </a:lnTo>
                  <a:lnTo>
                    <a:pt x="612130" y="230259"/>
                  </a:lnTo>
                  <a:lnTo>
                    <a:pt x="661920" y="280048"/>
                  </a:lnTo>
                  <a:lnTo>
                    <a:pt x="702738" y="280048"/>
                  </a:lnTo>
                  <a:lnTo>
                    <a:pt x="749388" y="326698"/>
                  </a:lnTo>
                  <a:lnTo>
                    <a:pt x="1082217" y="326698"/>
                  </a:lnTo>
                  <a:lnTo>
                    <a:pt x="1111672" y="297243"/>
                  </a:lnTo>
                  <a:lnTo>
                    <a:pt x="1111672" y="253733"/>
                  </a:lnTo>
                  <a:lnTo>
                    <a:pt x="1287057" y="78348"/>
                  </a:lnTo>
                  <a:lnTo>
                    <a:pt x="1335800" y="78348"/>
                  </a:lnTo>
                  <a:lnTo>
                    <a:pt x="1371984" y="42164"/>
                  </a:lnTo>
                  <a:lnTo>
                    <a:pt x="1697037" y="42164"/>
                  </a:lnTo>
                  <a:lnTo>
                    <a:pt x="1697037" y="34688"/>
                  </a:lnTo>
                  <a:lnTo>
                    <a:pt x="1368844" y="34688"/>
                  </a:lnTo>
                  <a:close/>
                  <a:moveTo>
                    <a:pt x="26465" y="45155"/>
                  </a:moveTo>
                  <a:cubicBezTo>
                    <a:pt x="15999" y="45155"/>
                    <a:pt x="7626" y="36632"/>
                    <a:pt x="7626" y="26315"/>
                  </a:cubicBezTo>
                  <a:cubicBezTo>
                    <a:pt x="7626" y="15849"/>
                    <a:pt x="16148" y="7476"/>
                    <a:pt x="26465" y="7476"/>
                  </a:cubicBezTo>
                  <a:cubicBezTo>
                    <a:pt x="36931" y="7476"/>
                    <a:pt x="45304" y="15998"/>
                    <a:pt x="45304" y="26315"/>
                  </a:cubicBezTo>
                  <a:cubicBezTo>
                    <a:pt x="45304" y="36782"/>
                    <a:pt x="36931" y="45155"/>
                    <a:pt x="26465" y="4515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0" name="任意多边形: 形状 92">
              <a:extLst>
                <a:ext uri="{FF2B5EF4-FFF2-40B4-BE49-F238E27FC236}">
                  <a16:creationId xmlns:a16="http://schemas.microsoft.com/office/drawing/2014/main" id="{307C87EC-AF16-F44B-9910-1B969ACF5573}"/>
                </a:ext>
              </a:extLst>
            </p:cNvPr>
            <p:cNvSpPr/>
            <p:nvPr/>
          </p:nvSpPr>
          <p:spPr>
            <a:xfrm>
              <a:off x="7894252" y="-1801566"/>
              <a:ext cx="553219" cy="299037"/>
            </a:xfrm>
            <a:custGeom>
              <a:avLst/>
              <a:gdLst>
                <a:gd name="connsiteX0" fmla="*/ 475469 w 553219"/>
                <a:gd name="connsiteY0" fmla="*/ 0 h 299037"/>
                <a:gd name="connsiteX1" fmla="*/ 283637 w 553219"/>
                <a:gd name="connsiteY1" fmla="*/ 0 h 299037"/>
                <a:gd name="connsiteX2" fmla="*/ 117223 w 553219"/>
                <a:gd name="connsiteY2" fmla="*/ 166414 h 299037"/>
                <a:gd name="connsiteX3" fmla="*/ 117223 w 553219"/>
                <a:gd name="connsiteY3" fmla="*/ 192431 h 299037"/>
                <a:gd name="connsiteX4" fmla="*/ 44706 w 553219"/>
                <a:gd name="connsiteY4" fmla="*/ 264947 h 299037"/>
                <a:gd name="connsiteX5" fmla="*/ 26315 w 553219"/>
                <a:gd name="connsiteY5" fmla="*/ 257471 h 299037"/>
                <a:gd name="connsiteX6" fmla="*/ 0 w 553219"/>
                <a:gd name="connsiteY6" fmla="*/ 283787 h 299037"/>
                <a:gd name="connsiteX7" fmla="*/ 26315 w 553219"/>
                <a:gd name="connsiteY7" fmla="*/ 310102 h 299037"/>
                <a:gd name="connsiteX8" fmla="*/ 52630 w 553219"/>
                <a:gd name="connsiteY8" fmla="*/ 283787 h 299037"/>
                <a:gd name="connsiteX9" fmla="*/ 49191 w 553219"/>
                <a:gd name="connsiteY9" fmla="*/ 270928 h 299037"/>
                <a:gd name="connsiteX10" fmla="*/ 124699 w 553219"/>
                <a:gd name="connsiteY10" fmla="*/ 195421 h 299037"/>
                <a:gd name="connsiteX11" fmla="*/ 124699 w 553219"/>
                <a:gd name="connsiteY11" fmla="*/ 169405 h 299037"/>
                <a:gd name="connsiteX12" fmla="*/ 286777 w 553219"/>
                <a:gd name="connsiteY12" fmla="*/ 7326 h 299037"/>
                <a:gd name="connsiteX13" fmla="*/ 472330 w 553219"/>
                <a:gd name="connsiteY13" fmla="*/ 7326 h 299037"/>
                <a:gd name="connsiteX14" fmla="*/ 505074 w 553219"/>
                <a:gd name="connsiteY14" fmla="*/ 40071 h 299037"/>
                <a:gd name="connsiteX15" fmla="*/ 556060 w 553219"/>
                <a:gd name="connsiteY15" fmla="*/ 40071 h 299037"/>
                <a:gd name="connsiteX16" fmla="*/ 556060 w 553219"/>
                <a:gd name="connsiteY16" fmla="*/ 32595 h 299037"/>
                <a:gd name="connsiteX17" fmla="*/ 508214 w 553219"/>
                <a:gd name="connsiteY17" fmla="*/ 32595 h 299037"/>
                <a:gd name="connsiteX18" fmla="*/ 475469 w 553219"/>
                <a:gd name="connsiteY18" fmla="*/ 0 h 299037"/>
                <a:gd name="connsiteX19" fmla="*/ 26315 w 553219"/>
                <a:gd name="connsiteY19" fmla="*/ 302775 h 299037"/>
                <a:gd name="connsiteX20" fmla="*/ 7476 w 553219"/>
                <a:gd name="connsiteY20" fmla="*/ 283936 h 299037"/>
                <a:gd name="connsiteX21" fmla="*/ 26315 w 553219"/>
                <a:gd name="connsiteY21" fmla="*/ 265097 h 299037"/>
                <a:gd name="connsiteX22" fmla="*/ 45154 w 553219"/>
                <a:gd name="connsiteY22" fmla="*/ 283936 h 299037"/>
                <a:gd name="connsiteX23" fmla="*/ 26315 w 553219"/>
                <a:gd name="connsiteY23" fmla="*/ 302775 h 29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219" h="299037">
                  <a:moveTo>
                    <a:pt x="475469" y="0"/>
                  </a:moveTo>
                  <a:lnTo>
                    <a:pt x="283637" y="0"/>
                  </a:lnTo>
                  <a:lnTo>
                    <a:pt x="117223" y="166414"/>
                  </a:lnTo>
                  <a:lnTo>
                    <a:pt x="117223" y="192431"/>
                  </a:lnTo>
                  <a:lnTo>
                    <a:pt x="44706" y="264947"/>
                  </a:lnTo>
                  <a:cubicBezTo>
                    <a:pt x="39921" y="260312"/>
                    <a:pt x="33492" y="257471"/>
                    <a:pt x="26315" y="257471"/>
                  </a:cubicBezTo>
                  <a:cubicBezTo>
                    <a:pt x="11812" y="257471"/>
                    <a:pt x="0" y="269283"/>
                    <a:pt x="0" y="283787"/>
                  </a:cubicBezTo>
                  <a:cubicBezTo>
                    <a:pt x="0" y="298290"/>
                    <a:pt x="11812" y="310102"/>
                    <a:pt x="26315" y="310102"/>
                  </a:cubicBezTo>
                  <a:cubicBezTo>
                    <a:pt x="40818" y="310102"/>
                    <a:pt x="52630" y="298290"/>
                    <a:pt x="52630" y="283787"/>
                  </a:cubicBezTo>
                  <a:cubicBezTo>
                    <a:pt x="52630" y="279151"/>
                    <a:pt x="51285" y="274815"/>
                    <a:pt x="49191" y="270928"/>
                  </a:cubicBezTo>
                  <a:lnTo>
                    <a:pt x="124699" y="195421"/>
                  </a:lnTo>
                  <a:lnTo>
                    <a:pt x="124699" y="169405"/>
                  </a:lnTo>
                  <a:lnTo>
                    <a:pt x="286777" y="7326"/>
                  </a:lnTo>
                  <a:lnTo>
                    <a:pt x="472330" y="7326"/>
                  </a:lnTo>
                  <a:lnTo>
                    <a:pt x="505074" y="40071"/>
                  </a:lnTo>
                  <a:lnTo>
                    <a:pt x="556060" y="40071"/>
                  </a:lnTo>
                  <a:lnTo>
                    <a:pt x="556060" y="32595"/>
                  </a:lnTo>
                  <a:lnTo>
                    <a:pt x="508214" y="32595"/>
                  </a:lnTo>
                  <a:lnTo>
                    <a:pt x="475469" y="0"/>
                  </a:lnTo>
                  <a:close/>
                  <a:moveTo>
                    <a:pt x="26315" y="302775"/>
                  </a:moveTo>
                  <a:cubicBezTo>
                    <a:pt x="15849" y="302775"/>
                    <a:pt x="7476" y="294253"/>
                    <a:pt x="7476" y="283936"/>
                  </a:cubicBezTo>
                  <a:cubicBezTo>
                    <a:pt x="7476" y="273619"/>
                    <a:pt x="15998" y="265097"/>
                    <a:pt x="26315" y="265097"/>
                  </a:cubicBezTo>
                  <a:cubicBezTo>
                    <a:pt x="36781" y="265097"/>
                    <a:pt x="45154" y="273619"/>
                    <a:pt x="45154" y="283936"/>
                  </a:cubicBezTo>
                  <a:cubicBezTo>
                    <a:pt x="45154" y="294253"/>
                    <a:pt x="36781" y="302775"/>
                    <a:pt x="26315" y="30277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1" name="任意多边形: 形状 93">
              <a:extLst>
                <a:ext uri="{FF2B5EF4-FFF2-40B4-BE49-F238E27FC236}">
                  <a16:creationId xmlns:a16="http://schemas.microsoft.com/office/drawing/2014/main" id="{BB3EB303-4185-294A-B2A5-50CB79BEDBDD}"/>
                </a:ext>
              </a:extLst>
            </p:cNvPr>
            <p:cNvSpPr/>
            <p:nvPr/>
          </p:nvSpPr>
          <p:spPr>
            <a:xfrm>
              <a:off x="4934529" y="-3676530"/>
              <a:ext cx="762545" cy="2586673"/>
            </a:xfrm>
            <a:custGeom>
              <a:avLst/>
              <a:gdLst>
                <a:gd name="connsiteX0" fmla="*/ 767629 w 762545"/>
                <a:gd name="connsiteY0" fmla="*/ 498047 h 2586673"/>
                <a:gd name="connsiteX1" fmla="*/ 718437 w 762545"/>
                <a:gd name="connsiteY1" fmla="*/ 547238 h 2586673"/>
                <a:gd name="connsiteX2" fmla="*/ 718437 w 762545"/>
                <a:gd name="connsiteY2" fmla="*/ 1045435 h 2586673"/>
                <a:gd name="connsiteX3" fmla="*/ 763742 w 762545"/>
                <a:gd name="connsiteY3" fmla="*/ 1090739 h 2586673"/>
                <a:gd name="connsiteX4" fmla="*/ 763742 w 762545"/>
                <a:gd name="connsiteY4" fmla="*/ 1744435 h 2586673"/>
                <a:gd name="connsiteX5" fmla="*/ 738323 w 762545"/>
                <a:gd name="connsiteY5" fmla="*/ 1769853 h 2586673"/>
                <a:gd name="connsiteX6" fmla="*/ 681207 w 762545"/>
                <a:gd name="connsiteY6" fmla="*/ 1769853 h 2586673"/>
                <a:gd name="connsiteX7" fmla="*/ 569666 w 762545"/>
                <a:gd name="connsiteY7" fmla="*/ 1881394 h 2586673"/>
                <a:gd name="connsiteX8" fmla="*/ 569666 w 762545"/>
                <a:gd name="connsiteY8" fmla="*/ 1944042 h 2586673"/>
                <a:gd name="connsiteX9" fmla="*/ 477712 w 762545"/>
                <a:gd name="connsiteY9" fmla="*/ 2035996 h 2586673"/>
                <a:gd name="connsiteX10" fmla="*/ 477712 w 762545"/>
                <a:gd name="connsiteY10" fmla="*/ 2259377 h 2586673"/>
                <a:gd name="connsiteX11" fmla="*/ 238183 w 762545"/>
                <a:gd name="connsiteY11" fmla="*/ 2498906 h 2586673"/>
                <a:gd name="connsiteX12" fmla="*/ 87618 w 762545"/>
                <a:gd name="connsiteY12" fmla="*/ 2498906 h 2586673"/>
                <a:gd name="connsiteX13" fmla="*/ 41865 w 762545"/>
                <a:gd name="connsiteY13" fmla="*/ 2544659 h 2586673"/>
                <a:gd name="connsiteX14" fmla="*/ 26016 w 762545"/>
                <a:gd name="connsiteY14" fmla="*/ 2539127 h 2586673"/>
                <a:gd name="connsiteX15" fmla="*/ 0 w 762545"/>
                <a:gd name="connsiteY15" fmla="*/ 2565143 h 2586673"/>
                <a:gd name="connsiteX16" fmla="*/ 26016 w 762545"/>
                <a:gd name="connsiteY16" fmla="*/ 2591159 h 2586673"/>
                <a:gd name="connsiteX17" fmla="*/ 52033 w 762545"/>
                <a:gd name="connsiteY17" fmla="*/ 2565143 h 2586673"/>
                <a:gd name="connsiteX18" fmla="*/ 47098 w 762545"/>
                <a:gd name="connsiteY18" fmla="*/ 2549892 h 2586673"/>
                <a:gd name="connsiteX19" fmla="*/ 90758 w 762545"/>
                <a:gd name="connsiteY19" fmla="*/ 2506232 h 2586673"/>
                <a:gd name="connsiteX20" fmla="*/ 241323 w 762545"/>
                <a:gd name="connsiteY20" fmla="*/ 2506232 h 2586673"/>
                <a:gd name="connsiteX21" fmla="*/ 485188 w 762545"/>
                <a:gd name="connsiteY21" fmla="*/ 2262367 h 2586673"/>
                <a:gd name="connsiteX22" fmla="*/ 485188 w 762545"/>
                <a:gd name="connsiteY22" fmla="*/ 2038986 h 2586673"/>
                <a:gd name="connsiteX23" fmla="*/ 577142 w 762545"/>
                <a:gd name="connsiteY23" fmla="*/ 1947032 h 2586673"/>
                <a:gd name="connsiteX24" fmla="*/ 577142 w 762545"/>
                <a:gd name="connsiteY24" fmla="*/ 1884384 h 2586673"/>
                <a:gd name="connsiteX25" fmla="*/ 684347 w 762545"/>
                <a:gd name="connsiteY25" fmla="*/ 1777179 h 2586673"/>
                <a:gd name="connsiteX26" fmla="*/ 741463 w 762545"/>
                <a:gd name="connsiteY26" fmla="*/ 1777179 h 2586673"/>
                <a:gd name="connsiteX27" fmla="*/ 771218 w 762545"/>
                <a:gd name="connsiteY27" fmla="*/ 1747425 h 2586673"/>
                <a:gd name="connsiteX28" fmla="*/ 771218 w 762545"/>
                <a:gd name="connsiteY28" fmla="*/ 1087599 h 2586673"/>
                <a:gd name="connsiteX29" fmla="*/ 725913 w 762545"/>
                <a:gd name="connsiteY29" fmla="*/ 1042295 h 2586673"/>
                <a:gd name="connsiteX30" fmla="*/ 725913 w 762545"/>
                <a:gd name="connsiteY30" fmla="*/ 550378 h 2586673"/>
                <a:gd name="connsiteX31" fmla="*/ 775105 w 762545"/>
                <a:gd name="connsiteY31" fmla="*/ 501187 h 2586673"/>
                <a:gd name="connsiteX32" fmla="*/ 775105 w 762545"/>
                <a:gd name="connsiteY32" fmla="*/ 0 h 2586673"/>
                <a:gd name="connsiteX33" fmla="*/ 767779 w 762545"/>
                <a:gd name="connsiteY33" fmla="*/ 0 h 2586673"/>
                <a:gd name="connsiteX34" fmla="*/ 767779 w 762545"/>
                <a:gd name="connsiteY34" fmla="*/ 498047 h 2586673"/>
                <a:gd name="connsiteX35" fmla="*/ 25717 w 762545"/>
                <a:gd name="connsiteY35" fmla="*/ 2583683 h 2586673"/>
                <a:gd name="connsiteX36" fmla="*/ 7027 w 762545"/>
                <a:gd name="connsiteY36" fmla="*/ 2564993 h 2586673"/>
                <a:gd name="connsiteX37" fmla="*/ 25717 w 762545"/>
                <a:gd name="connsiteY37" fmla="*/ 2546303 h 2586673"/>
                <a:gd name="connsiteX38" fmla="*/ 44407 w 762545"/>
                <a:gd name="connsiteY38" fmla="*/ 2564993 h 2586673"/>
                <a:gd name="connsiteX39" fmla="*/ 25717 w 762545"/>
                <a:gd name="connsiteY39" fmla="*/ 2583683 h 258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62545" h="2586673">
                  <a:moveTo>
                    <a:pt x="767629" y="498047"/>
                  </a:moveTo>
                  <a:lnTo>
                    <a:pt x="718437" y="547238"/>
                  </a:lnTo>
                  <a:lnTo>
                    <a:pt x="718437" y="1045435"/>
                  </a:lnTo>
                  <a:lnTo>
                    <a:pt x="763742" y="1090739"/>
                  </a:lnTo>
                  <a:lnTo>
                    <a:pt x="763742" y="1744435"/>
                  </a:lnTo>
                  <a:lnTo>
                    <a:pt x="738323" y="1769853"/>
                  </a:lnTo>
                  <a:lnTo>
                    <a:pt x="681207" y="1769853"/>
                  </a:lnTo>
                  <a:lnTo>
                    <a:pt x="569666" y="1881394"/>
                  </a:lnTo>
                  <a:lnTo>
                    <a:pt x="569666" y="1944042"/>
                  </a:lnTo>
                  <a:lnTo>
                    <a:pt x="477712" y="2035996"/>
                  </a:lnTo>
                  <a:lnTo>
                    <a:pt x="477712" y="2259377"/>
                  </a:lnTo>
                  <a:lnTo>
                    <a:pt x="238183" y="2498906"/>
                  </a:lnTo>
                  <a:lnTo>
                    <a:pt x="87618" y="2498906"/>
                  </a:lnTo>
                  <a:lnTo>
                    <a:pt x="41865" y="2544659"/>
                  </a:lnTo>
                  <a:cubicBezTo>
                    <a:pt x="37529" y="2541220"/>
                    <a:pt x="31997" y="2539127"/>
                    <a:pt x="26016" y="2539127"/>
                  </a:cubicBezTo>
                  <a:cubicBezTo>
                    <a:pt x="11662" y="2539127"/>
                    <a:pt x="0" y="2550789"/>
                    <a:pt x="0" y="2565143"/>
                  </a:cubicBezTo>
                  <a:cubicBezTo>
                    <a:pt x="0" y="2579497"/>
                    <a:pt x="11662" y="2591159"/>
                    <a:pt x="26016" y="2591159"/>
                  </a:cubicBezTo>
                  <a:cubicBezTo>
                    <a:pt x="40370" y="2591159"/>
                    <a:pt x="52033" y="2579497"/>
                    <a:pt x="52033" y="2565143"/>
                  </a:cubicBezTo>
                  <a:cubicBezTo>
                    <a:pt x="52033" y="2559461"/>
                    <a:pt x="50089" y="2554228"/>
                    <a:pt x="47098" y="2549892"/>
                  </a:cubicBezTo>
                  <a:lnTo>
                    <a:pt x="90758" y="2506232"/>
                  </a:lnTo>
                  <a:lnTo>
                    <a:pt x="241323" y="2506232"/>
                  </a:lnTo>
                  <a:lnTo>
                    <a:pt x="485188" y="2262367"/>
                  </a:lnTo>
                  <a:lnTo>
                    <a:pt x="485188" y="2038986"/>
                  </a:lnTo>
                  <a:lnTo>
                    <a:pt x="577142" y="1947032"/>
                  </a:lnTo>
                  <a:lnTo>
                    <a:pt x="577142" y="1884384"/>
                  </a:lnTo>
                  <a:lnTo>
                    <a:pt x="684347" y="1777179"/>
                  </a:lnTo>
                  <a:lnTo>
                    <a:pt x="741463" y="1777179"/>
                  </a:lnTo>
                  <a:lnTo>
                    <a:pt x="771218" y="1747425"/>
                  </a:lnTo>
                  <a:lnTo>
                    <a:pt x="771218" y="1087599"/>
                  </a:lnTo>
                  <a:lnTo>
                    <a:pt x="725913" y="1042295"/>
                  </a:lnTo>
                  <a:lnTo>
                    <a:pt x="725913" y="550378"/>
                  </a:lnTo>
                  <a:lnTo>
                    <a:pt x="775105" y="501187"/>
                  </a:lnTo>
                  <a:lnTo>
                    <a:pt x="775105" y="0"/>
                  </a:lnTo>
                  <a:lnTo>
                    <a:pt x="767779" y="0"/>
                  </a:lnTo>
                  <a:lnTo>
                    <a:pt x="767779" y="498047"/>
                  </a:lnTo>
                  <a:close/>
                  <a:moveTo>
                    <a:pt x="25717" y="2583683"/>
                  </a:moveTo>
                  <a:cubicBezTo>
                    <a:pt x="15400" y="2583683"/>
                    <a:pt x="7027" y="2575310"/>
                    <a:pt x="7027" y="2564993"/>
                  </a:cubicBezTo>
                  <a:cubicBezTo>
                    <a:pt x="7027" y="2554676"/>
                    <a:pt x="15400" y="2546303"/>
                    <a:pt x="25717" y="2546303"/>
                  </a:cubicBezTo>
                  <a:cubicBezTo>
                    <a:pt x="36034" y="2546303"/>
                    <a:pt x="44407" y="2554676"/>
                    <a:pt x="44407" y="2564993"/>
                  </a:cubicBezTo>
                  <a:cubicBezTo>
                    <a:pt x="44407" y="2575310"/>
                    <a:pt x="36034" y="2583683"/>
                    <a:pt x="25717" y="2583683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2" name="任意多边形: 形状 94">
              <a:extLst>
                <a:ext uri="{FF2B5EF4-FFF2-40B4-BE49-F238E27FC236}">
                  <a16:creationId xmlns:a16="http://schemas.microsoft.com/office/drawing/2014/main" id="{FE3B818F-78D0-B64A-A151-43B76EB41B8B}"/>
                </a:ext>
              </a:extLst>
            </p:cNvPr>
            <p:cNvSpPr/>
            <p:nvPr/>
          </p:nvSpPr>
          <p:spPr>
            <a:xfrm>
              <a:off x="4943650" y="-3676530"/>
              <a:ext cx="732642" cy="2392299"/>
            </a:xfrm>
            <a:custGeom>
              <a:avLst/>
              <a:gdLst>
                <a:gd name="connsiteX0" fmla="*/ 22278 w 732641"/>
                <a:gd name="connsiteY0" fmla="*/ 2236501 h 2392298"/>
                <a:gd name="connsiteX1" fmla="*/ 22278 w 732641"/>
                <a:gd name="connsiteY1" fmla="*/ 2281954 h 2392298"/>
                <a:gd name="connsiteX2" fmla="*/ 141893 w 732641"/>
                <a:gd name="connsiteY2" fmla="*/ 2401569 h 2392298"/>
                <a:gd name="connsiteX3" fmla="*/ 272423 w 732641"/>
                <a:gd name="connsiteY3" fmla="*/ 2401569 h 2392298"/>
                <a:gd name="connsiteX4" fmla="*/ 436146 w 732641"/>
                <a:gd name="connsiteY4" fmla="*/ 2237846 h 2392298"/>
                <a:gd name="connsiteX5" fmla="*/ 436146 w 732641"/>
                <a:gd name="connsiteY5" fmla="*/ 1982020 h 2392298"/>
                <a:gd name="connsiteX6" fmla="*/ 736978 w 732641"/>
                <a:gd name="connsiteY6" fmla="*/ 1681188 h 2392298"/>
                <a:gd name="connsiteX7" fmla="*/ 736978 w 732641"/>
                <a:gd name="connsiteY7" fmla="*/ 1110774 h 2392298"/>
                <a:gd name="connsiteX8" fmla="*/ 680908 w 732641"/>
                <a:gd name="connsiteY8" fmla="*/ 1054705 h 2392298"/>
                <a:gd name="connsiteX9" fmla="*/ 680908 w 732641"/>
                <a:gd name="connsiteY9" fmla="*/ 529446 h 2392298"/>
                <a:gd name="connsiteX10" fmla="*/ 736380 w 732641"/>
                <a:gd name="connsiteY10" fmla="*/ 473974 h 2392298"/>
                <a:gd name="connsiteX11" fmla="*/ 736380 w 732641"/>
                <a:gd name="connsiteY11" fmla="*/ 0 h 2392298"/>
                <a:gd name="connsiteX12" fmla="*/ 729053 w 732641"/>
                <a:gd name="connsiteY12" fmla="*/ 0 h 2392298"/>
                <a:gd name="connsiteX13" fmla="*/ 729053 w 732641"/>
                <a:gd name="connsiteY13" fmla="*/ 470834 h 2392298"/>
                <a:gd name="connsiteX14" fmla="*/ 673582 w 732641"/>
                <a:gd name="connsiteY14" fmla="*/ 526306 h 2392298"/>
                <a:gd name="connsiteX15" fmla="*/ 673582 w 732641"/>
                <a:gd name="connsiteY15" fmla="*/ 1057695 h 2392298"/>
                <a:gd name="connsiteX16" fmla="*/ 729651 w 732641"/>
                <a:gd name="connsiteY16" fmla="*/ 1113765 h 2392298"/>
                <a:gd name="connsiteX17" fmla="*/ 729651 w 732641"/>
                <a:gd name="connsiteY17" fmla="*/ 1677899 h 2392298"/>
                <a:gd name="connsiteX18" fmla="*/ 428820 w 732641"/>
                <a:gd name="connsiteY18" fmla="*/ 1978730 h 2392298"/>
                <a:gd name="connsiteX19" fmla="*/ 428820 w 732641"/>
                <a:gd name="connsiteY19" fmla="*/ 2234557 h 2392298"/>
                <a:gd name="connsiteX20" fmla="*/ 269433 w 732641"/>
                <a:gd name="connsiteY20" fmla="*/ 2393944 h 2392298"/>
                <a:gd name="connsiteX21" fmla="*/ 145033 w 732641"/>
                <a:gd name="connsiteY21" fmla="*/ 2393944 h 2392298"/>
                <a:gd name="connsiteX22" fmla="*/ 29754 w 732641"/>
                <a:gd name="connsiteY22" fmla="*/ 2278665 h 2392298"/>
                <a:gd name="connsiteX23" fmla="*/ 29754 w 732641"/>
                <a:gd name="connsiteY23" fmla="*/ 2236351 h 2392298"/>
                <a:gd name="connsiteX24" fmla="*/ 52033 w 732641"/>
                <a:gd name="connsiteY24" fmla="*/ 2210783 h 2392298"/>
                <a:gd name="connsiteX25" fmla="*/ 26016 w 732641"/>
                <a:gd name="connsiteY25" fmla="*/ 2184767 h 2392298"/>
                <a:gd name="connsiteX26" fmla="*/ 0 w 732641"/>
                <a:gd name="connsiteY26" fmla="*/ 2210783 h 2392298"/>
                <a:gd name="connsiteX27" fmla="*/ 22278 w 732641"/>
                <a:gd name="connsiteY27" fmla="*/ 2236501 h 2392298"/>
                <a:gd name="connsiteX28" fmla="*/ 26016 w 732641"/>
                <a:gd name="connsiteY28" fmla="*/ 2192243 h 2392298"/>
                <a:gd name="connsiteX29" fmla="*/ 44706 w 732641"/>
                <a:gd name="connsiteY29" fmla="*/ 2210933 h 2392298"/>
                <a:gd name="connsiteX30" fmla="*/ 26016 w 732641"/>
                <a:gd name="connsiteY30" fmla="*/ 2229623 h 2392298"/>
                <a:gd name="connsiteX31" fmla="*/ 7326 w 732641"/>
                <a:gd name="connsiteY31" fmla="*/ 2210933 h 2392298"/>
                <a:gd name="connsiteX32" fmla="*/ 26016 w 732641"/>
                <a:gd name="connsiteY32" fmla="*/ 2192243 h 23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32641" h="2392298">
                  <a:moveTo>
                    <a:pt x="22278" y="2236501"/>
                  </a:moveTo>
                  <a:lnTo>
                    <a:pt x="22278" y="2281954"/>
                  </a:lnTo>
                  <a:lnTo>
                    <a:pt x="141893" y="2401569"/>
                  </a:lnTo>
                  <a:lnTo>
                    <a:pt x="272423" y="2401569"/>
                  </a:lnTo>
                  <a:lnTo>
                    <a:pt x="436146" y="2237846"/>
                  </a:lnTo>
                  <a:lnTo>
                    <a:pt x="436146" y="1982020"/>
                  </a:lnTo>
                  <a:lnTo>
                    <a:pt x="736978" y="1681188"/>
                  </a:lnTo>
                  <a:lnTo>
                    <a:pt x="736978" y="1110774"/>
                  </a:lnTo>
                  <a:lnTo>
                    <a:pt x="680908" y="1054705"/>
                  </a:lnTo>
                  <a:lnTo>
                    <a:pt x="680908" y="529446"/>
                  </a:lnTo>
                  <a:lnTo>
                    <a:pt x="736380" y="473974"/>
                  </a:lnTo>
                  <a:lnTo>
                    <a:pt x="736380" y="0"/>
                  </a:lnTo>
                  <a:lnTo>
                    <a:pt x="729053" y="0"/>
                  </a:lnTo>
                  <a:lnTo>
                    <a:pt x="729053" y="470834"/>
                  </a:lnTo>
                  <a:lnTo>
                    <a:pt x="673582" y="526306"/>
                  </a:lnTo>
                  <a:lnTo>
                    <a:pt x="673582" y="1057695"/>
                  </a:lnTo>
                  <a:lnTo>
                    <a:pt x="729651" y="1113765"/>
                  </a:lnTo>
                  <a:lnTo>
                    <a:pt x="729651" y="1677899"/>
                  </a:lnTo>
                  <a:lnTo>
                    <a:pt x="428820" y="1978730"/>
                  </a:lnTo>
                  <a:lnTo>
                    <a:pt x="428820" y="2234557"/>
                  </a:lnTo>
                  <a:lnTo>
                    <a:pt x="269433" y="2393944"/>
                  </a:lnTo>
                  <a:lnTo>
                    <a:pt x="145033" y="2393944"/>
                  </a:lnTo>
                  <a:lnTo>
                    <a:pt x="29754" y="2278665"/>
                  </a:lnTo>
                  <a:lnTo>
                    <a:pt x="29754" y="2236351"/>
                  </a:lnTo>
                  <a:cubicBezTo>
                    <a:pt x="42314" y="2234557"/>
                    <a:pt x="52033" y="2223791"/>
                    <a:pt x="52033" y="2210783"/>
                  </a:cubicBezTo>
                  <a:cubicBezTo>
                    <a:pt x="52033" y="2196429"/>
                    <a:pt x="40370" y="2184767"/>
                    <a:pt x="26016" y="2184767"/>
                  </a:cubicBezTo>
                  <a:cubicBezTo>
                    <a:pt x="11662" y="2184767"/>
                    <a:pt x="0" y="2196429"/>
                    <a:pt x="0" y="2210783"/>
                  </a:cubicBezTo>
                  <a:cubicBezTo>
                    <a:pt x="0" y="2223941"/>
                    <a:pt x="9719" y="2234706"/>
                    <a:pt x="22278" y="2236501"/>
                  </a:cubicBezTo>
                  <a:close/>
                  <a:moveTo>
                    <a:pt x="26016" y="2192243"/>
                  </a:moveTo>
                  <a:cubicBezTo>
                    <a:pt x="36333" y="2192243"/>
                    <a:pt x="44706" y="2200616"/>
                    <a:pt x="44706" y="2210933"/>
                  </a:cubicBezTo>
                  <a:cubicBezTo>
                    <a:pt x="44706" y="2221250"/>
                    <a:pt x="36333" y="2229623"/>
                    <a:pt x="26016" y="2229623"/>
                  </a:cubicBezTo>
                  <a:cubicBezTo>
                    <a:pt x="15700" y="2229623"/>
                    <a:pt x="7326" y="2221250"/>
                    <a:pt x="7326" y="2210933"/>
                  </a:cubicBezTo>
                  <a:cubicBezTo>
                    <a:pt x="7326" y="2200616"/>
                    <a:pt x="15700" y="2192243"/>
                    <a:pt x="26016" y="2192243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3" name="任意多边形: 形状 95">
              <a:extLst>
                <a:ext uri="{FF2B5EF4-FFF2-40B4-BE49-F238E27FC236}">
                  <a16:creationId xmlns:a16="http://schemas.microsoft.com/office/drawing/2014/main" id="{CD9F720D-E7E2-C448-ACFF-48940B609ECF}"/>
                </a:ext>
              </a:extLst>
            </p:cNvPr>
            <p:cNvSpPr/>
            <p:nvPr/>
          </p:nvSpPr>
          <p:spPr>
            <a:xfrm>
              <a:off x="5944377" y="-3676530"/>
              <a:ext cx="104663" cy="1121390"/>
            </a:xfrm>
            <a:custGeom>
              <a:avLst/>
              <a:gdLst>
                <a:gd name="connsiteX0" fmla="*/ 25868 w 104663"/>
                <a:gd name="connsiteY0" fmla="*/ 1123483 h 1121390"/>
                <a:gd name="connsiteX1" fmla="*/ 51884 w 104663"/>
                <a:gd name="connsiteY1" fmla="*/ 1097467 h 1121390"/>
                <a:gd name="connsiteX2" fmla="*/ 47249 w 104663"/>
                <a:gd name="connsiteY2" fmla="*/ 1082665 h 1121390"/>
                <a:gd name="connsiteX3" fmla="*/ 114084 w 104663"/>
                <a:gd name="connsiteY3" fmla="*/ 1015830 h 1121390"/>
                <a:gd name="connsiteX4" fmla="*/ 114084 w 104663"/>
                <a:gd name="connsiteY4" fmla="*/ 556359 h 1121390"/>
                <a:gd name="connsiteX5" fmla="*/ 68032 w 104663"/>
                <a:gd name="connsiteY5" fmla="*/ 510307 h 1121390"/>
                <a:gd name="connsiteX6" fmla="*/ 68032 w 104663"/>
                <a:gd name="connsiteY6" fmla="*/ 345986 h 1121390"/>
                <a:gd name="connsiteX7" fmla="*/ 117373 w 104663"/>
                <a:gd name="connsiteY7" fmla="*/ 296645 h 1121390"/>
                <a:gd name="connsiteX8" fmla="*/ 117373 w 104663"/>
                <a:gd name="connsiteY8" fmla="*/ 0 h 1121390"/>
                <a:gd name="connsiteX9" fmla="*/ 110047 w 104663"/>
                <a:gd name="connsiteY9" fmla="*/ 0 h 1121390"/>
                <a:gd name="connsiteX10" fmla="*/ 110047 w 104663"/>
                <a:gd name="connsiteY10" fmla="*/ 293505 h 1121390"/>
                <a:gd name="connsiteX11" fmla="*/ 60706 w 104663"/>
                <a:gd name="connsiteY11" fmla="*/ 342846 h 1121390"/>
                <a:gd name="connsiteX12" fmla="*/ 60706 w 104663"/>
                <a:gd name="connsiteY12" fmla="*/ 513298 h 1121390"/>
                <a:gd name="connsiteX13" fmla="*/ 106758 w 104663"/>
                <a:gd name="connsiteY13" fmla="*/ 559349 h 1121390"/>
                <a:gd name="connsiteX14" fmla="*/ 106758 w 104663"/>
                <a:gd name="connsiteY14" fmla="*/ 1012840 h 1121390"/>
                <a:gd name="connsiteX15" fmla="*/ 42315 w 104663"/>
                <a:gd name="connsiteY15" fmla="*/ 1077282 h 1121390"/>
                <a:gd name="connsiteX16" fmla="*/ 26018 w 104663"/>
                <a:gd name="connsiteY16" fmla="*/ 1071301 h 1121390"/>
                <a:gd name="connsiteX17" fmla="*/ 1 w 104663"/>
                <a:gd name="connsiteY17" fmla="*/ 1097318 h 1121390"/>
                <a:gd name="connsiteX18" fmla="*/ 25868 w 104663"/>
                <a:gd name="connsiteY18" fmla="*/ 1123483 h 1121390"/>
                <a:gd name="connsiteX19" fmla="*/ 25868 w 104663"/>
                <a:gd name="connsiteY19" fmla="*/ 1078777 h 1121390"/>
                <a:gd name="connsiteX20" fmla="*/ 44558 w 104663"/>
                <a:gd name="connsiteY20" fmla="*/ 1097467 h 1121390"/>
                <a:gd name="connsiteX21" fmla="*/ 25868 w 104663"/>
                <a:gd name="connsiteY21" fmla="*/ 1116157 h 1121390"/>
                <a:gd name="connsiteX22" fmla="*/ 7178 w 104663"/>
                <a:gd name="connsiteY22" fmla="*/ 1097467 h 1121390"/>
                <a:gd name="connsiteX23" fmla="*/ 25868 w 104663"/>
                <a:gd name="connsiteY23" fmla="*/ 1078777 h 112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63" h="1121390">
                  <a:moveTo>
                    <a:pt x="25868" y="1123483"/>
                  </a:moveTo>
                  <a:cubicBezTo>
                    <a:pt x="40222" y="1123483"/>
                    <a:pt x="51884" y="1111821"/>
                    <a:pt x="51884" y="1097467"/>
                  </a:cubicBezTo>
                  <a:cubicBezTo>
                    <a:pt x="51884" y="1091935"/>
                    <a:pt x="50240" y="1086851"/>
                    <a:pt x="47249" y="1082665"/>
                  </a:cubicBezTo>
                  <a:lnTo>
                    <a:pt x="114084" y="1015830"/>
                  </a:lnTo>
                  <a:lnTo>
                    <a:pt x="114084" y="556359"/>
                  </a:lnTo>
                  <a:lnTo>
                    <a:pt x="68032" y="510307"/>
                  </a:lnTo>
                  <a:lnTo>
                    <a:pt x="68032" y="345986"/>
                  </a:lnTo>
                  <a:lnTo>
                    <a:pt x="117373" y="296645"/>
                  </a:lnTo>
                  <a:lnTo>
                    <a:pt x="117373" y="0"/>
                  </a:lnTo>
                  <a:lnTo>
                    <a:pt x="110047" y="0"/>
                  </a:lnTo>
                  <a:lnTo>
                    <a:pt x="110047" y="293505"/>
                  </a:lnTo>
                  <a:lnTo>
                    <a:pt x="60706" y="342846"/>
                  </a:lnTo>
                  <a:lnTo>
                    <a:pt x="60706" y="513298"/>
                  </a:lnTo>
                  <a:lnTo>
                    <a:pt x="106758" y="559349"/>
                  </a:lnTo>
                  <a:lnTo>
                    <a:pt x="106758" y="1012840"/>
                  </a:lnTo>
                  <a:lnTo>
                    <a:pt x="42315" y="1077282"/>
                  </a:lnTo>
                  <a:cubicBezTo>
                    <a:pt x="37830" y="1073694"/>
                    <a:pt x="32148" y="1071301"/>
                    <a:pt x="26018" y="1071301"/>
                  </a:cubicBezTo>
                  <a:cubicBezTo>
                    <a:pt x="11664" y="1071301"/>
                    <a:pt x="1" y="1082964"/>
                    <a:pt x="1" y="1097318"/>
                  </a:cubicBezTo>
                  <a:cubicBezTo>
                    <a:pt x="-148" y="1111821"/>
                    <a:pt x="11365" y="1123483"/>
                    <a:pt x="25868" y="1123483"/>
                  </a:cubicBezTo>
                  <a:close/>
                  <a:moveTo>
                    <a:pt x="25868" y="1078777"/>
                  </a:moveTo>
                  <a:cubicBezTo>
                    <a:pt x="36185" y="1078777"/>
                    <a:pt x="44558" y="1087150"/>
                    <a:pt x="44558" y="1097467"/>
                  </a:cubicBezTo>
                  <a:cubicBezTo>
                    <a:pt x="44558" y="1107784"/>
                    <a:pt x="36185" y="1116157"/>
                    <a:pt x="25868" y="1116157"/>
                  </a:cubicBezTo>
                  <a:cubicBezTo>
                    <a:pt x="15551" y="1116157"/>
                    <a:pt x="7178" y="1107784"/>
                    <a:pt x="7178" y="1097467"/>
                  </a:cubicBezTo>
                  <a:cubicBezTo>
                    <a:pt x="7178" y="1087150"/>
                    <a:pt x="15551" y="1078777"/>
                    <a:pt x="25868" y="107877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4" name="任意多边形: 形状 96">
              <a:extLst>
                <a:ext uri="{FF2B5EF4-FFF2-40B4-BE49-F238E27FC236}">
                  <a16:creationId xmlns:a16="http://schemas.microsoft.com/office/drawing/2014/main" id="{34F9149E-984D-3548-83BA-8B2D6713A166}"/>
                </a:ext>
              </a:extLst>
            </p:cNvPr>
            <p:cNvSpPr/>
            <p:nvPr/>
          </p:nvSpPr>
          <p:spPr>
            <a:xfrm>
              <a:off x="5958732" y="-3676530"/>
              <a:ext cx="493412" cy="2227828"/>
            </a:xfrm>
            <a:custGeom>
              <a:avLst/>
              <a:gdLst>
                <a:gd name="connsiteX0" fmla="*/ 207532 w 493411"/>
                <a:gd name="connsiteY0" fmla="*/ 802616 h 2227828"/>
                <a:gd name="connsiteX1" fmla="*/ 179871 w 493411"/>
                <a:gd name="connsiteY1" fmla="*/ 830277 h 2227828"/>
                <a:gd name="connsiteX2" fmla="*/ 179871 w 493411"/>
                <a:gd name="connsiteY2" fmla="*/ 1124979 h 2227828"/>
                <a:gd name="connsiteX3" fmla="*/ 0 w 493411"/>
                <a:gd name="connsiteY3" fmla="*/ 1304850 h 2227828"/>
                <a:gd name="connsiteX4" fmla="*/ 0 w 493411"/>
                <a:gd name="connsiteY4" fmla="*/ 1345967 h 2227828"/>
                <a:gd name="connsiteX5" fmla="*/ 105710 w 493411"/>
                <a:gd name="connsiteY5" fmla="*/ 1451677 h 2227828"/>
                <a:gd name="connsiteX6" fmla="*/ 105710 w 493411"/>
                <a:gd name="connsiteY6" fmla="*/ 1934772 h 2227828"/>
                <a:gd name="connsiteX7" fmla="*/ 345538 w 493411"/>
                <a:gd name="connsiteY7" fmla="*/ 2174600 h 2227828"/>
                <a:gd name="connsiteX8" fmla="*/ 430465 w 493411"/>
                <a:gd name="connsiteY8" fmla="*/ 2174600 h 2227828"/>
                <a:gd name="connsiteX9" fmla="*/ 447211 w 493411"/>
                <a:gd name="connsiteY9" fmla="*/ 2191346 h 2227828"/>
                <a:gd name="connsiteX10" fmla="*/ 441529 w 493411"/>
                <a:gd name="connsiteY10" fmla="*/ 2207345 h 2227828"/>
                <a:gd name="connsiteX11" fmla="*/ 467545 w 493411"/>
                <a:gd name="connsiteY11" fmla="*/ 2233361 h 2227828"/>
                <a:gd name="connsiteX12" fmla="*/ 493561 w 493411"/>
                <a:gd name="connsiteY12" fmla="*/ 2207345 h 2227828"/>
                <a:gd name="connsiteX13" fmla="*/ 467545 w 493411"/>
                <a:gd name="connsiteY13" fmla="*/ 2181328 h 2227828"/>
                <a:gd name="connsiteX14" fmla="*/ 452444 w 493411"/>
                <a:gd name="connsiteY14" fmla="*/ 2186262 h 2227828"/>
                <a:gd name="connsiteX15" fmla="*/ 433455 w 493411"/>
                <a:gd name="connsiteY15" fmla="*/ 2167273 h 2227828"/>
                <a:gd name="connsiteX16" fmla="*/ 348528 w 493411"/>
                <a:gd name="connsiteY16" fmla="*/ 2167273 h 2227828"/>
                <a:gd name="connsiteX17" fmla="*/ 113036 w 493411"/>
                <a:gd name="connsiteY17" fmla="*/ 1931781 h 2227828"/>
                <a:gd name="connsiteX18" fmla="*/ 113036 w 493411"/>
                <a:gd name="connsiteY18" fmla="*/ 1448537 h 2227828"/>
                <a:gd name="connsiteX19" fmla="*/ 7326 w 493411"/>
                <a:gd name="connsiteY19" fmla="*/ 1342827 h 2227828"/>
                <a:gd name="connsiteX20" fmla="*/ 7326 w 493411"/>
                <a:gd name="connsiteY20" fmla="*/ 1307840 h 2227828"/>
                <a:gd name="connsiteX21" fmla="*/ 187197 w 493411"/>
                <a:gd name="connsiteY21" fmla="*/ 1127969 h 2227828"/>
                <a:gd name="connsiteX22" fmla="*/ 187197 w 493411"/>
                <a:gd name="connsiteY22" fmla="*/ 833268 h 2227828"/>
                <a:gd name="connsiteX23" fmla="*/ 214858 w 493411"/>
                <a:gd name="connsiteY23" fmla="*/ 805607 h 2227828"/>
                <a:gd name="connsiteX24" fmla="*/ 214858 w 493411"/>
                <a:gd name="connsiteY24" fmla="*/ 569068 h 2227828"/>
                <a:gd name="connsiteX25" fmla="*/ 184955 w 493411"/>
                <a:gd name="connsiteY25" fmla="*/ 539164 h 2227828"/>
                <a:gd name="connsiteX26" fmla="*/ 184955 w 493411"/>
                <a:gd name="connsiteY26" fmla="*/ 0 h 2227828"/>
                <a:gd name="connsiteX27" fmla="*/ 177628 w 493411"/>
                <a:gd name="connsiteY27" fmla="*/ 0 h 2227828"/>
                <a:gd name="connsiteX28" fmla="*/ 177628 w 493411"/>
                <a:gd name="connsiteY28" fmla="*/ 542304 h 2227828"/>
                <a:gd name="connsiteX29" fmla="*/ 207532 w 493411"/>
                <a:gd name="connsiteY29" fmla="*/ 572208 h 2227828"/>
                <a:gd name="connsiteX30" fmla="*/ 207532 w 493411"/>
                <a:gd name="connsiteY30" fmla="*/ 802616 h 2227828"/>
                <a:gd name="connsiteX31" fmla="*/ 467545 w 493411"/>
                <a:gd name="connsiteY31" fmla="*/ 2188505 h 2227828"/>
                <a:gd name="connsiteX32" fmla="*/ 486235 w 493411"/>
                <a:gd name="connsiteY32" fmla="*/ 2207195 h 2227828"/>
                <a:gd name="connsiteX33" fmla="*/ 467545 w 493411"/>
                <a:gd name="connsiteY33" fmla="*/ 2225885 h 2227828"/>
                <a:gd name="connsiteX34" fmla="*/ 448855 w 493411"/>
                <a:gd name="connsiteY34" fmla="*/ 2207195 h 2227828"/>
                <a:gd name="connsiteX35" fmla="*/ 467545 w 493411"/>
                <a:gd name="connsiteY35" fmla="*/ 2188505 h 22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93411" h="2227828">
                  <a:moveTo>
                    <a:pt x="207532" y="802616"/>
                  </a:moveTo>
                  <a:lnTo>
                    <a:pt x="179871" y="830277"/>
                  </a:lnTo>
                  <a:lnTo>
                    <a:pt x="179871" y="1124979"/>
                  </a:lnTo>
                  <a:lnTo>
                    <a:pt x="0" y="1304850"/>
                  </a:lnTo>
                  <a:lnTo>
                    <a:pt x="0" y="1345967"/>
                  </a:lnTo>
                  <a:lnTo>
                    <a:pt x="105710" y="1451677"/>
                  </a:lnTo>
                  <a:lnTo>
                    <a:pt x="105710" y="1934772"/>
                  </a:lnTo>
                  <a:lnTo>
                    <a:pt x="345538" y="2174600"/>
                  </a:lnTo>
                  <a:lnTo>
                    <a:pt x="430465" y="2174600"/>
                  </a:lnTo>
                  <a:lnTo>
                    <a:pt x="447211" y="2191346"/>
                  </a:lnTo>
                  <a:cubicBezTo>
                    <a:pt x="443772" y="2195832"/>
                    <a:pt x="441529" y="2201214"/>
                    <a:pt x="441529" y="2207345"/>
                  </a:cubicBezTo>
                  <a:cubicBezTo>
                    <a:pt x="441529" y="2221698"/>
                    <a:pt x="453191" y="2233361"/>
                    <a:pt x="467545" y="2233361"/>
                  </a:cubicBezTo>
                  <a:cubicBezTo>
                    <a:pt x="481899" y="2233361"/>
                    <a:pt x="493561" y="2221698"/>
                    <a:pt x="493561" y="2207345"/>
                  </a:cubicBezTo>
                  <a:cubicBezTo>
                    <a:pt x="493561" y="2192991"/>
                    <a:pt x="481899" y="2181328"/>
                    <a:pt x="467545" y="2181328"/>
                  </a:cubicBezTo>
                  <a:cubicBezTo>
                    <a:pt x="461863" y="2181328"/>
                    <a:pt x="456780" y="2183122"/>
                    <a:pt x="452444" y="2186262"/>
                  </a:cubicBezTo>
                  <a:lnTo>
                    <a:pt x="433455" y="2167273"/>
                  </a:lnTo>
                  <a:lnTo>
                    <a:pt x="348528" y="2167273"/>
                  </a:lnTo>
                  <a:lnTo>
                    <a:pt x="113036" y="1931781"/>
                  </a:lnTo>
                  <a:lnTo>
                    <a:pt x="113036" y="1448537"/>
                  </a:lnTo>
                  <a:lnTo>
                    <a:pt x="7326" y="1342827"/>
                  </a:lnTo>
                  <a:lnTo>
                    <a:pt x="7326" y="1307840"/>
                  </a:lnTo>
                  <a:lnTo>
                    <a:pt x="187197" y="1127969"/>
                  </a:lnTo>
                  <a:lnTo>
                    <a:pt x="187197" y="833268"/>
                  </a:lnTo>
                  <a:lnTo>
                    <a:pt x="214858" y="805607"/>
                  </a:lnTo>
                  <a:lnTo>
                    <a:pt x="214858" y="569068"/>
                  </a:lnTo>
                  <a:lnTo>
                    <a:pt x="184955" y="539164"/>
                  </a:lnTo>
                  <a:lnTo>
                    <a:pt x="184955" y="0"/>
                  </a:lnTo>
                  <a:lnTo>
                    <a:pt x="177628" y="0"/>
                  </a:lnTo>
                  <a:lnTo>
                    <a:pt x="177628" y="542304"/>
                  </a:lnTo>
                  <a:lnTo>
                    <a:pt x="207532" y="572208"/>
                  </a:lnTo>
                  <a:lnTo>
                    <a:pt x="207532" y="802616"/>
                  </a:lnTo>
                  <a:close/>
                  <a:moveTo>
                    <a:pt x="467545" y="2188505"/>
                  </a:moveTo>
                  <a:cubicBezTo>
                    <a:pt x="477862" y="2188505"/>
                    <a:pt x="486235" y="2196878"/>
                    <a:pt x="486235" y="2207195"/>
                  </a:cubicBezTo>
                  <a:cubicBezTo>
                    <a:pt x="486235" y="2217512"/>
                    <a:pt x="477862" y="2225885"/>
                    <a:pt x="467545" y="2225885"/>
                  </a:cubicBezTo>
                  <a:cubicBezTo>
                    <a:pt x="457228" y="2225885"/>
                    <a:pt x="448855" y="2217512"/>
                    <a:pt x="448855" y="2207195"/>
                  </a:cubicBezTo>
                  <a:cubicBezTo>
                    <a:pt x="448855" y="2196878"/>
                    <a:pt x="457228" y="2188505"/>
                    <a:pt x="467545" y="218850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5" name="任意多边形: 形状 97">
              <a:extLst>
                <a:ext uri="{FF2B5EF4-FFF2-40B4-BE49-F238E27FC236}">
                  <a16:creationId xmlns:a16="http://schemas.microsoft.com/office/drawing/2014/main" id="{0114519F-D408-1C46-8E7E-4DFF17AED61F}"/>
                </a:ext>
              </a:extLst>
            </p:cNvPr>
            <p:cNvSpPr/>
            <p:nvPr/>
          </p:nvSpPr>
          <p:spPr>
            <a:xfrm>
              <a:off x="6167610" y="-3676530"/>
              <a:ext cx="478460" cy="2302588"/>
            </a:xfrm>
            <a:custGeom>
              <a:avLst/>
              <a:gdLst>
                <a:gd name="connsiteX0" fmla="*/ 29605 w 478459"/>
                <a:gd name="connsiteY0" fmla="*/ 815774 h 2302587"/>
                <a:gd name="connsiteX1" fmla="*/ 0 w 478459"/>
                <a:gd name="connsiteY1" fmla="*/ 845379 h 2302587"/>
                <a:gd name="connsiteX2" fmla="*/ 0 w 478459"/>
                <a:gd name="connsiteY2" fmla="*/ 2006092 h 2302587"/>
                <a:gd name="connsiteX3" fmla="*/ 144285 w 478459"/>
                <a:gd name="connsiteY3" fmla="*/ 2150378 h 2302587"/>
                <a:gd name="connsiteX4" fmla="*/ 180020 w 478459"/>
                <a:gd name="connsiteY4" fmla="*/ 2150378 h 2302587"/>
                <a:gd name="connsiteX5" fmla="*/ 242370 w 478459"/>
                <a:gd name="connsiteY5" fmla="*/ 2088028 h 2302587"/>
                <a:gd name="connsiteX6" fmla="*/ 317727 w 478459"/>
                <a:gd name="connsiteY6" fmla="*/ 2088028 h 2302587"/>
                <a:gd name="connsiteX7" fmla="*/ 451397 w 478459"/>
                <a:gd name="connsiteY7" fmla="*/ 2221698 h 2302587"/>
                <a:gd name="connsiteX8" fmla="*/ 451397 w 478459"/>
                <a:gd name="connsiteY8" fmla="*/ 2252798 h 2302587"/>
                <a:gd name="connsiteX9" fmla="*/ 429119 w 478459"/>
                <a:gd name="connsiteY9" fmla="*/ 2278366 h 2302587"/>
                <a:gd name="connsiteX10" fmla="*/ 455135 w 478459"/>
                <a:gd name="connsiteY10" fmla="*/ 2304382 h 2302587"/>
                <a:gd name="connsiteX11" fmla="*/ 481151 w 478459"/>
                <a:gd name="connsiteY11" fmla="*/ 2278366 h 2302587"/>
                <a:gd name="connsiteX12" fmla="*/ 458873 w 478459"/>
                <a:gd name="connsiteY12" fmla="*/ 2252798 h 2302587"/>
                <a:gd name="connsiteX13" fmla="*/ 458873 w 478459"/>
                <a:gd name="connsiteY13" fmla="*/ 2218708 h 2302587"/>
                <a:gd name="connsiteX14" fmla="*/ 320867 w 478459"/>
                <a:gd name="connsiteY14" fmla="*/ 2080702 h 2302587"/>
                <a:gd name="connsiteX15" fmla="*/ 239379 w 478459"/>
                <a:gd name="connsiteY15" fmla="*/ 2080702 h 2302587"/>
                <a:gd name="connsiteX16" fmla="*/ 177030 w 478459"/>
                <a:gd name="connsiteY16" fmla="*/ 2143051 h 2302587"/>
                <a:gd name="connsiteX17" fmla="*/ 147425 w 478459"/>
                <a:gd name="connsiteY17" fmla="*/ 2143051 h 2302587"/>
                <a:gd name="connsiteX18" fmla="*/ 7476 w 478459"/>
                <a:gd name="connsiteY18" fmla="*/ 2003102 h 2302587"/>
                <a:gd name="connsiteX19" fmla="*/ 7476 w 478459"/>
                <a:gd name="connsiteY19" fmla="*/ 848519 h 2302587"/>
                <a:gd name="connsiteX20" fmla="*/ 37081 w 478459"/>
                <a:gd name="connsiteY20" fmla="*/ 818914 h 2302587"/>
                <a:gd name="connsiteX21" fmla="*/ 37081 w 478459"/>
                <a:gd name="connsiteY21" fmla="*/ 544996 h 2302587"/>
                <a:gd name="connsiteX22" fmla="*/ 10616 w 478459"/>
                <a:gd name="connsiteY22" fmla="*/ 518531 h 2302587"/>
                <a:gd name="connsiteX23" fmla="*/ 10616 w 478459"/>
                <a:gd name="connsiteY23" fmla="*/ 421643 h 2302587"/>
                <a:gd name="connsiteX24" fmla="*/ 322811 w 478459"/>
                <a:gd name="connsiteY24" fmla="*/ 109448 h 2302587"/>
                <a:gd name="connsiteX25" fmla="*/ 322811 w 478459"/>
                <a:gd name="connsiteY25" fmla="*/ 0 h 2302587"/>
                <a:gd name="connsiteX26" fmla="*/ 315485 w 478459"/>
                <a:gd name="connsiteY26" fmla="*/ 0 h 2302587"/>
                <a:gd name="connsiteX27" fmla="*/ 315485 w 478459"/>
                <a:gd name="connsiteY27" fmla="*/ 106308 h 2302587"/>
                <a:gd name="connsiteX28" fmla="*/ 3289 w 478459"/>
                <a:gd name="connsiteY28" fmla="*/ 418503 h 2302587"/>
                <a:gd name="connsiteX29" fmla="*/ 3289 w 478459"/>
                <a:gd name="connsiteY29" fmla="*/ 521521 h 2302587"/>
                <a:gd name="connsiteX30" fmla="*/ 29754 w 478459"/>
                <a:gd name="connsiteY30" fmla="*/ 547986 h 2302587"/>
                <a:gd name="connsiteX31" fmla="*/ 29754 w 478459"/>
                <a:gd name="connsiteY31" fmla="*/ 815774 h 2302587"/>
                <a:gd name="connsiteX32" fmla="*/ 473526 w 478459"/>
                <a:gd name="connsiteY32" fmla="*/ 2278515 h 2302587"/>
                <a:gd name="connsiteX33" fmla="*/ 454836 w 478459"/>
                <a:gd name="connsiteY33" fmla="*/ 2297205 h 2302587"/>
                <a:gd name="connsiteX34" fmla="*/ 436146 w 478459"/>
                <a:gd name="connsiteY34" fmla="*/ 2278515 h 2302587"/>
                <a:gd name="connsiteX35" fmla="*/ 454836 w 478459"/>
                <a:gd name="connsiteY35" fmla="*/ 2259825 h 2302587"/>
                <a:gd name="connsiteX36" fmla="*/ 473526 w 478459"/>
                <a:gd name="connsiteY36" fmla="*/ 2278515 h 230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78459" h="2302587">
                  <a:moveTo>
                    <a:pt x="29605" y="815774"/>
                  </a:moveTo>
                  <a:lnTo>
                    <a:pt x="0" y="845379"/>
                  </a:lnTo>
                  <a:lnTo>
                    <a:pt x="0" y="2006092"/>
                  </a:lnTo>
                  <a:lnTo>
                    <a:pt x="144285" y="2150378"/>
                  </a:lnTo>
                  <a:lnTo>
                    <a:pt x="180020" y="2150378"/>
                  </a:lnTo>
                  <a:lnTo>
                    <a:pt x="242370" y="2088028"/>
                  </a:lnTo>
                  <a:lnTo>
                    <a:pt x="317727" y="2088028"/>
                  </a:lnTo>
                  <a:lnTo>
                    <a:pt x="451397" y="2221698"/>
                  </a:lnTo>
                  <a:lnTo>
                    <a:pt x="451397" y="2252798"/>
                  </a:lnTo>
                  <a:cubicBezTo>
                    <a:pt x="438838" y="2254592"/>
                    <a:pt x="429119" y="2265358"/>
                    <a:pt x="429119" y="2278366"/>
                  </a:cubicBezTo>
                  <a:cubicBezTo>
                    <a:pt x="429119" y="2292720"/>
                    <a:pt x="440781" y="2304382"/>
                    <a:pt x="455135" y="2304382"/>
                  </a:cubicBezTo>
                  <a:cubicBezTo>
                    <a:pt x="469489" y="2304382"/>
                    <a:pt x="481151" y="2292720"/>
                    <a:pt x="481151" y="2278366"/>
                  </a:cubicBezTo>
                  <a:cubicBezTo>
                    <a:pt x="481151" y="2265208"/>
                    <a:pt x="471432" y="2254592"/>
                    <a:pt x="458873" y="2252798"/>
                  </a:cubicBezTo>
                  <a:lnTo>
                    <a:pt x="458873" y="2218708"/>
                  </a:lnTo>
                  <a:lnTo>
                    <a:pt x="320867" y="2080702"/>
                  </a:lnTo>
                  <a:lnTo>
                    <a:pt x="239379" y="2080702"/>
                  </a:lnTo>
                  <a:lnTo>
                    <a:pt x="177030" y="2143051"/>
                  </a:lnTo>
                  <a:lnTo>
                    <a:pt x="147425" y="2143051"/>
                  </a:lnTo>
                  <a:lnTo>
                    <a:pt x="7476" y="2003102"/>
                  </a:lnTo>
                  <a:lnTo>
                    <a:pt x="7476" y="848519"/>
                  </a:lnTo>
                  <a:lnTo>
                    <a:pt x="37081" y="818914"/>
                  </a:lnTo>
                  <a:lnTo>
                    <a:pt x="37081" y="544996"/>
                  </a:lnTo>
                  <a:lnTo>
                    <a:pt x="10616" y="518531"/>
                  </a:lnTo>
                  <a:lnTo>
                    <a:pt x="10616" y="421643"/>
                  </a:lnTo>
                  <a:lnTo>
                    <a:pt x="322811" y="109448"/>
                  </a:lnTo>
                  <a:lnTo>
                    <a:pt x="322811" y="0"/>
                  </a:lnTo>
                  <a:lnTo>
                    <a:pt x="315485" y="0"/>
                  </a:lnTo>
                  <a:lnTo>
                    <a:pt x="315485" y="106308"/>
                  </a:lnTo>
                  <a:lnTo>
                    <a:pt x="3289" y="418503"/>
                  </a:lnTo>
                  <a:lnTo>
                    <a:pt x="3289" y="521521"/>
                  </a:lnTo>
                  <a:lnTo>
                    <a:pt x="29754" y="547986"/>
                  </a:lnTo>
                  <a:lnTo>
                    <a:pt x="29754" y="815774"/>
                  </a:lnTo>
                  <a:close/>
                  <a:moveTo>
                    <a:pt x="473526" y="2278515"/>
                  </a:moveTo>
                  <a:cubicBezTo>
                    <a:pt x="473526" y="2288832"/>
                    <a:pt x="465153" y="2297205"/>
                    <a:pt x="454836" y="2297205"/>
                  </a:cubicBezTo>
                  <a:cubicBezTo>
                    <a:pt x="444519" y="2297205"/>
                    <a:pt x="436146" y="2288832"/>
                    <a:pt x="436146" y="2278515"/>
                  </a:cubicBezTo>
                  <a:cubicBezTo>
                    <a:pt x="436146" y="2268198"/>
                    <a:pt x="444519" y="2259825"/>
                    <a:pt x="454836" y="2259825"/>
                  </a:cubicBezTo>
                  <a:cubicBezTo>
                    <a:pt x="465153" y="2259825"/>
                    <a:pt x="473526" y="2268198"/>
                    <a:pt x="473526" y="2278515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6" name="任意多边形: 形状 98">
              <a:extLst>
                <a:ext uri="{FF2B5EF4-FFF2-40B4-BE49-F238E27FC236}">
                  <a16:creationId xmlns:a16="http://schemas.microsoft.com/office/drawing/2014/main" id="{7D9A84EF-01B8-6A4F-A874-9F475C2874B6}"/>
                </a:ext>
              </a:extLst>
            </p:cNvPr>
            <p:cNvSpPr/>
            <p:nvPr/>
          </p:nvSpPr>
          <p:spPr>
            <a:xfrm>
              <a:off x="6192579" y="-3676530"/>
              <a:ext cx="388749" cy="2093262"/>
            </a:xfrm>
            <a:custGeom>
              <a:avLst/>
              <a:gdLst>
                <a:gd name="connsiteX0" fmla="*/ 2990 w 388748"/>
                <a:gd name="connsiteY0" fmla="*/ 511653 h 2093261"/>
                <a:gd name="connsiteX1" fmla="*/ 36483 w 388748"/>
                <a:gd name="connsiteY1" fmla="*/ 545145 h 2093261"/>
                <a:gd name="connsiteX2" fmla="*/ 36483 w 388748"/>
                <a:gd name="connsiteY2" fmla="*/ 825493 h 2093261"/>
                <a:gd name="connsiteX3" fmla="*/ 0 w 388748"/>
                <a:gd name="connsiteY3" fmla="*/ 861975 h 2093261"/>
                <a:gd name="connsiteX4" fmla="*/ 0 w 388748"/>
                <a:gd name="connsiteY4" fmla="*/ 1277189 h 2093261"/>
                <a:gd name="connsiteX5" fmla="*/ 43959 w 388748"/>
                <a:gd name="connsiteY5" fmla="*/ 1321147 h 2093261"/>
                <a:gd name="connsiteX6" fmla="*/ 43959 w 388748"/>
                <a:gd name="connsiteY6" fmla="*/ 1601345 h 2093261"/>
                <a:gd name="connsiteX7" fmla="*/ 449 w 388748"/>
                <a:gd name="connsiteY7" fmla="*/ 1644855 h 2093261"/>
                <a:gd name="connsiteX8" fmla="*/ 449 w 388748"/>
                <a:gd name="connsiteY8" fmla="*/ 1988748 h 2093261"/>
                <a:gd name="connsiteX9" fmla="*/ 116774 w 388748"/>
                <a:gd name="connsiteY9" fmla="*/ 2105074 h 2093261"/>
                <a:gd name="connsiteX10" fmla="*/ 154901 w 388748"/>
                <a:gd name="connsiteY10" fmla="*/ 2105074 h 2093261"/>
                <a:gd name="connsiteX11" fmla="*/ 211868 w 388748"/>
                <a:gd name="connsiteY11" fmla="*/ 2048107 h 2093261"/>
                <a:gd name="connsiteX12" fmla="*/ 332530 w 388748"/>
                <a:gd name="connsiteY12" fmla="*/ 2048107 h 2093261"/>
                <a:gd name="connsiteX13" fmla="*/ 357649 w 388748"/>
                <a:gd name="connsiteY13" fmla="*/ 2022988 h 2093261"/>
                <a:gd name="connsiteX14" fmla="*/ 373199 w 388748"/>
                <a:gd name="connsiteY14" fmla="*/ 2028221 h 2093261"/>
                <a:gd name="connsiteX15" fmla="*/ 399215 w 388748"/>
                <a:gd name="connsiteY15" fmla="*/ 2002205 h 2093261"/>
                <a:gd name="connsiteX16" fmla="*/ 373199 w 388748"/>
                <a:gd name="connsiteY16" fmla="*/ 1976188 h 2093261"/>
                <a:gd name="connsiteX17" fmla="*/ 347182 w 388748"/>
                <a:gd name="connsiteY17" fmla="*/ 2002205 h 2093261"/>
                <a:gd name="connsiteX18" fmla="*/ 352416 w 388748"/>
                <a:gd name="connsiteY18" fmla="*/ 2017605 h 2093261"/>
                <a:gd name="connsiteX19" fmla="*/ 329539 w 388748"/>
                <a:gd name="connsiteY19" fmla="*/ 2040631 h 2093261"/>
                <a:gd name="connsiteX20" fmla="*/ 208878 w 388748"/>
                <a:gd name="connsiteY20" fmla="*/ 2040631 h 2093261"/>
                <a:gd name="connsiteX21" fmla="*/ 151911 w 388748"/>
                <a:gd name="connsiteY21" fmla="*/ 2097598 h 2093261"/>
                <a:gd name="connsiteX22" fmla="*/ 119914 w 388748"/>
                <a:gd name="connsiteY22" fmla="*/ 2097598 h 2093261"/>
                <a:gd name="connsiteX23" fmla="*/ 7924 w 388748"/>
                <a:gd name="connsiteY23" fmla="*/ 1985608 h 2093261"/>
                <a:gd name="connsiteX24" fmla="*/ 7924 w 388748"/>
                <a:gd name="connsiteY24" fmla="*/ 1647845 h 2093261"/>
                <a:gd name="connsiteX25" fmla="*/ 51434 w 388748"/>
                <a:gd name="connsiteY25" fmla="*/ 1604336 h 2093261"/>
                <a:gd name="connsiteX26" fmla="*/ 51434 w 388748"/>
                <a:gd name="connsiteY26" fmla="*/ 1318306 h 2093261"/>
                <a:gd name="connsiteX27" fmla="*/ 7476 w 388748"/>
                <a:gd name="connsiteY27" fmla="*/ 1274348 h 2093261"/>
                <a:gd name="connsiteX28" fmla="*/ 7476 w 388748"/>
                <a:gd name="connsiteY28" fmla="*/ 865115 h 2093261"/>
                <a:gd name="connsiteX29" fmla="*/ 43959 w 388748"/>
                <a:gd name="connsiteY29" fmla="*/ 828633 h 2093261"/>
                <a:gd name="connsiteX30" fmla="*/ 43959 w 388748"/>
                <a:gd name="connsiteY30" fmla="*/ 542155 h 2093261"/>
                <a:gd name="connsiteX31" fmla="*/ 10466 w 388748"/>
                <a:gd name="connsiteY31" fmla="*/ 508663 h 2093261"/>
                <a:gd name="connsiteX32" fmla="*/ 10466 w 388748"/>
                <a:gd name="connsiteY32" fmla="*/ 436146 h 2093261"/>
                <a:gd name="connsiteX33" fmla="*/ 319223 w 388748"/>
                <a:gd name="connsiteY33" fmla="*/ 127390 h 2093261"/>
                <a:gd name="connsiteX34" fmla="*/ 319223 w 388748"/>
                <a:gd name="connsiteY34" fmla="*/ 0 h 2093261"/>
                <a:gd name="connsiteX35" fmla="*/ 311896 w 388748"/>
                <a:gd name="connsiteY35" fmla="*/ 0 h 2093261"/>
                <a:gd name="connsiteX36" fmla="*/ 311896 w 388748"/>
                <a:gd name="connsiteY36" fmla="*/ 124400 h 2093261"/>
                <a:gd name="connsiteX37" fmla="*/ 3140 w 388748"/>
                <a:gd name="connsiteY37" fmla="*/ 433156 h 2093261"/>
                <a:gd name="connsiteX38" fmla="*/ 3140 w 388748"/>
                <a:gd name="connsiteY38" fmla="*/ 511653 h 209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8748" h="2093261">
                  <a:moveTo>
                    <a:pt x="2990" y="511653"/>
                  </a:moveTo>
                  <a:lnTo>
                    <a:pt x="36483" y="545145"/>
                  </a:lnTo>
                  <a:lnTo>
                    <a:pt x="36483" y="825493"/>
                  </a:lnTo>
                  <a:lnTo>
                    <a:pt x="0" y="861975"/>
                  </a:lnTo>
                  <a:lnTo>
                    <a:pt x="0" y="1277189"/>
                  </a:lnTo>
                  <a:lnTo>
                    <a:pt x="43959" y="1321147"/>
                  </a:lnTo>
                  <a:lnTo>
                    <a:pt x="43959" y="1601345"/>
                  </a:lnTo>
                  <a:lnTo>
                    <a:pt x="449" y="1644855"/>
                  </a:lnTo>
                  <a:lnTo>
                    <a:pt x="449" y="1988748"/>
                  </a:lnTo>
                  <a:lnTo>
                    <a:pt x="116774" y="2105074"/>
                  </a:lnTo>
                  <a:lnTo>
                    <a:pt x="154901" y="2105074"/>
                  </a:lnTo>
                  <a:lnTo>
                    <a:pt x="211868" y="2048107"/>
                  </a:lnTo>
                  <a:lnTo>
                    <a:pt x="332530" y="2048107"/>
                  </a:lnTo>
                  <a:lnTo>
                    <a:pt x="357649" y="2022988"/>
                  </a:lnTo>
                  <a:cubicBezTo>
                    <a:pt x="361985" y="2026277"/>
                    <a:pt x="367368" y="2028221"/>
                    <a:pt x="373199" y="2028221"/>
                  </a:cubicBezTo>
                  <a:cubicBezTo>
                    <a:pt x="387552" y="2028221"/>
                    <a:pt x="399215" y="2016558"/>
                    <a:pt x="399215" y="2002205"/>
                  </a:cubicBezTo>
                  <a:cubicBezTo>
                    <a:pt x="399215" y="1987851"/>
                    <a:pt x="387552" y="1976188"/>
                    <a:pt x="373199" y="1976188"/>
                  </a:cubicBezTo>
                  <a:cubicBezTo>
                    <a:pt x="358845" y="1976188"/>
                    <a:pt x="347182" y="1987851"/>
                    <a:pt x="347182" y="2002205"/>
                  </a:cubicBezTo>
                  <a:cubicBezTo>
                    <a:pt x="347182" y="2008036"/>
                    <a:pt x="349126" y="2013419"/>
                    <a:pt x="352416" y="2017605"/>
                  </a:cubicBezTo>
                  <a:lnTo>
                    <a:pt x="329539" y="2040631"/>
                  </a:lnTo>
                  <a:lnTo>
                    <a:pt x="208878" y="2040631"/>
                  </a:lnTo>
                  <a:lnTo>
                    <a:pt x="151911" y="2097598"/>
                  </a:lnTo>
                  <a:lnTo>
                    <a:pt x="119914" y="2097598"/>
                  </a:lnTo>
                  <a:lnTo>
                    <a:pt x="7924" y="1985608"/>
                  </a:lnTo>
                  <a:lnTo>
                    <a:pt x="7924" y="1647845"/>
                  </a:lnTo>
                  <a:lnTo>
                    <a:pt x="51434" y="1604336"/>
                  </a:lnTo>
                  <a:lnTo>
                    <a:pt x="51434" y="1318306"/>
                  </a:lnTo>
                  <a:lnTo>
                    <a:pt x="7476" y="1274348"/>
                  </a:lnTo>
                  <a:lnTo>
                    <a:pt x="7476" y="865115"/>
                  </a:lnTo>
                  <a:lnTo>
                    <a:pt x="43959" y="828633"/>
                  </a:lnTo>
                  <a:lnTo>
                    <a:pt x="43959" y="542155"/>
                  </a:lnTo>
                  <a:lnTo>
                    <a:pt x="10466" y="508663"/>
                  </a:lnTo>
                  <a:lnTo>
                    <a:pt x="10466" y="436146"/>
                  </a:lnTo>
                  <a:lnTo>
                    <a:pt x="319223" y="127390"/>
                  </a:lnTo>
                  <a:lnTo>
                    <a:pt x="319223" y="0"/>
                  </a:lnTo>
                  <a:lnTo>
                    <a:pt x="311896" y="0"/>
                  </a:lnTo>
                  <a:lnTo>
                    <a:pt x="311896" y="124400"/>
                  </a:lnTo>
                  <a:lnTo>
                    <a:pt x="3140" y="433156"/>
                  </a:lnTo>
                  <a:lnTo>
                    <a:pt x="3140" y="511653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7" name="任意多边形: 形状 99">
              <a:extLst>
                <a:ext uri="{FF2B5EF4-FFF2-40B4-BE49-F238E27FC236}">
                  <a16:creationId xmlns:a16="http://schemas.microsoft.com/office/drawing/2014/main" id="{5BB67B04-BB40-3F42-B376-143E16A48E45}"/>
                </a:ext>
              </a:extLst>
            </p:cNvPr>
            <p:cNvSpPr/>
            <p:nvPr/>
          </p:nvSpPr>
          <p:spPr>
            <a:xfrm>
              <a:off x="5188412" y="-3676530"/>
              <a:ext cx="463508" cy="2212877"/>
            </a:xfrm>
            <a:custGeom>
              <a:avLst/>
              <a:gdLst>
                <a:gd name="connsiteX0" fmla="*/ 458724 w 463507"/>
                <a:gd name="connsiteY0" fmla="*/ 454537 h 2212876"/>
                <a:gd name="connsiteX1" fmla="*/ 393832 w 463507"/>
                <a:gd name="connsiteY1" fmla="*/ 519428 h 2212876"/>
                <a:gd name="connsiteX2" fmla="*/ 393832 w 463507"/>
                <a:gd name="connsiteY2" fmla="*/ 638445 h 2212876"/>
                <a:gd name="connsiteX3" fmla="*/ 357649 w 463507"/>
                <a:gd name="connsiteY3" fmla="*/ 674628 h 2212876"/>
                <a:gd name="connsiteX4" fmla="*/ 357649 w 463507"/>
                <a:gd name="connsiteY4" fmla="*/ 1033174 h 2212876"/>
                <a:gd name="connsiteX5" fmla="*/ 456331 w 463507"/>
                <a:gd name="connsiteY5" fmla="*/ 1131856 h 2212876"/>
                <a:gd name="connsiteX6" fmla="*/ 456331 w 463507"/>
                <a:gd name="connsiteY6" fmla="*/ 1650088 h 2212876"/>
                <a:gd name="connsiteX7" fmla="*/ 431810 w 463507"/>
                <a:gd name="connsiteY7" fmla="*/ 1674759 h 2212876"/>
                <a:gd name="connsiteX8" fmla="*/ 387852 w 463507"/>
                <a:gd name="connsiteY8" fmla="*/ 1674759 h 2212876"/>
                <a:gd name="connsiteX9" fmla="*/ 235193 w 463507"/>
                <a:gd name="connsiteY9" fmla="*/ 1827417 h 2212876"/>
                <a:gd name="connsiteX10" fmla="*/ 235193 w 463507"/>
                <a:gd name="connsiteY10" fmla="*/ 1876908 h 2212876"/>
                <a:gd name="connsiteX11" fmla="*/ 149668 w 463507"/>
                <a:gd name="connsiteY11" fmla="*/ 1962433 h 2212876"/>
                <a:gd name="connsiteX12" fmla="*/ 149668 w 463507"/>
                <a:gd name="connsiteY12" fmla="*/ 2072628 h 2212876"/>
                <a:gd name="connsiteX13" fmla="*/ 41566 w 463507"/>
                <a:gd name="connsiteY13" fmla="*/ 2180730 h 2212876"/>
                <a:gd name="connsiteX14" fmla="*/ 26016 w 463507"/>
                <a:gd name="connsiteY14" fmla="*/ 2175497 h 2212876"/>
                <a:gd name="connsiteX15" fmla="*/ 0 w 463507"/>
                <a:gd name="connsiteY15" fmla="*/ 2201513 h 2212876"/>
                <a:gd name="connsiteX16" fmla="*/ 26016 w 463507"/>
                <a:gd name="connsiteY16" fmla="*/ 2227529 h 2212876"/>
                <a:gd name="connsiteX17" fmla="*/ 52033 w 463507"/>
                <a:gd name="connsiteY17" fmla="*/ 2201513 h 2212876"/>
                <a:gd name="connsiteX18" fmla="*/ 46799 w 463507"/>
                <a:gd name="connsiteY18" fmla="*/ 2185963 h 2212876"/>
                <a:gd name="connsiteX19" fmla="*/ 156995 w 463507"/>
                <a:gd name="connsiteY19" fmla="*/ 2075768 h 2212876"/>
                <a:gd name="connsiteX20" fmla="*/ 156995 w 463507"/>
                <a:gd name="connsiteY20" fmla="*/ 1965573 h 2212876"/>
                <a:gd name="connsiteX21" fmla="*/ 242519 w 463507"/>
                <a:gd name="connsiteY21" fmla="*/ 1880048 h 2212876"/>
                <a:gd name="connsiteX22" fmla="*/ 242519 w 463507"/>
                <a:gd name="connsiteY22" fmla="*/ 1830557 h 2212876"/>
                <a:gd name="connsiteX23" fmla="*/ 390842 w 463507"/>
                <a:gd name="connsiteY23" fmla="*/ 1682235 h 2212876"/>
                <a:gd name="connsiteX24" fmla="*/ 434800 w 463507"/>
                <a:gd name="connsiteY24" fmla="*/ 1682235 h 2212876"/>
                <a:gd name="connsiteX25" fmla="*/ 463658 w 463507"/>
                <a:gd name="connsiteY25" fmla="*/ 1653378 h 2212876"/>
                <a:gd name="connsiteX26" fmla="*/ 463658 w 463507"/>
                <a:gd name="connsiteY26" fmla="*/ 1128717 h 2212876"/>
                <a:gd name="connsiteX27" fmla="*/ 364975 w 463507"/>
                <a:gd name="connsiteY27" fmla="*/ 1030034 h 2212876"/>
                <a:gd name="connsiteX28" fmla="*/ 364975 w 463507"/>
                <a:gd name="connsiteY28" fmla="*/ 677619 h 2212876"/>
                <a:gd name="connsiteX29" fmla="*/ 401159 w 463507"/>
                <a:gd name="connsiteY29" fmla="*/ 641435 h 2212876"/>
                <a:gd name="connsiteX30" fmla="*/ 401159 w 463507"/>
                <a:gd name="connsiteY30" fmla="*/ 522418 h 2212876"/>
                <a:gd name="connsiteX31" fmla="*/ 466050 w 463507"/>
                <a:gd name="connsiteY31" fmla="*/ 457527 h 2212876"/>
                <a:gd name="connsiteX32" fmla="*/ 466050 w 463507"/>
                <a:gd name="connsiteY32" fmla="*/ 188394 h 2212876"/>
                <a:gd name="connsiteX33" fmla="*/ 319821 w 463507"/>
                <a:gd name="connsiteY33" fmla="*/ 42164 h 2212876"/>
                <a:gd name="connsiteX34" fmla="*/ 319821 w 463507"/>
                <a:gd name="connsiteY34" fmla="*/ 0 h 2212876"/>
                <a:gd name="connsiteX35" fmla="*/ 312494 w 463507"/>
                <a:gd name="connsiteY35" fmla="*/ 0 h 2212876"/>
                <a:gd name="connsiteX36" fmla="*/ 312494 w 463507"/>
                <a:gd name="connsiteY36" fmla="*/ 45304 h 2212876"/>
                <a:gd name="connsiteX37" fmla="*/ 458724 w 463507"/>
                <a:gd name="connsiteY37" fmla="*/ 191533 h 2212876"/>
                <a:gd name="connsiteX38" fmla="*/ 458724 w 463507"/>
                <a:gd name="connsiteY38" fmla="*/ 454537 h 2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212876">
                  <a:moveTo>
                    <a:pt x="458724" y="454537"/>
                  </a:moveTo>
                  <a:lnTo>
                    <a:pt x="393832" y="519428"/>
                  </a:lnTo>
                  <a:lnTo>
                    <a:pt x="393832" y="638445"/>
                  </a:lnTo>
                  <a:lnTo>
                    <a:pt x="357649" y="674628"/>
                  </a:lnTo>
                  <a:lnTo>
                    <a:pt x="357649" y="1033174"/>
                  </a:lnTo>
                  <a:lnTo>
                    <a:pt x="456331" y="1131856"/>
                  </a:lnTo>
                  <a:lnTo>
                    <a:pt x="456331" y="1650088"/>
                  </a:lnTo>
                  <a:lnTo>
                    <a:pt x="431810" y="1674759"/>
                  </a:lnTo>
                  <a:lnTo>
                    <a:pt x="387852" y="1674759"/>
                  </a:lnTo>
                  <a:lnTo>
                    <a:pt x="235193" y="1827417"/>
                  </a:lnTo>
                  <a:lnTo>
                    <a:pt x="235193" y="1876908"/>
                  </a:lnTo>
                  <a:lnTo>
                    <a:pt x="149668" y="1962433"/>
                  </a:lnTo>
                  <a:lnTo>
                    <a:pt x="149668" y="2072628"/>
                  </a:lnTo>
                  <a:lnTo>
                    <a:pt x="41566" y="2180730"/>
                  </a:lnTo>
                  <a:cubicBezTo>
                    <a:pt x="37230" y="2177441"/>
                    <a:pt x="31848" y="2175497"/>
                    <a:pt x="26016" y="2175497"/>
                  </a:cubicBezTo>
                  <a:cubicBezTo>
                    <a:pt x="11662" y="2175497"/>
                    <a:pt x="0" y="2187159"/>
                    <a:pt x="0" y="2201513"/>
                  </a:cubicBezTo>
                  <a:cubicBezTo>
                    <a:pt x="0" y="2215867"/>
                    <a:pt x="11662" y="2227529"/>
                    <a:pt x="26016" y="2227529"/>
                  </a:cubicBezTo>
                  <a:cubicBezTo>
                    <a:pt x="40370" y="2227529"/>
                    <a:pt x="52033" y="2215867"/>
                    <a:pt x="52033" y="2201513"/>
                  </a:cubicBezTo>
                  <a:cubicBezTo>
                    <a:pt x="52033" y="2195682"/>
                    <a:pt x="50089" y="2190299"/>
                    <a:pt x="46799" y="2185963"/>
                  </a:cubicBezTo>
                  <a:lnTo>
                    <a:pt x="156995" y="2075768"/>
                  </a:lnTo>
                  <a:lnTo>
                    <a:pt x="156995" y="1965573"/>
                  </a:lnTo>
                  <a:lnTo>
                    <a:pt x="242519" y="1880048"/>
                  </a:lnTo>
                  <a:lnTo>
                    <a:pt x="242519" y="1830557"/>
                  </a:lnTo>
                  <a:lnTo>
                    <a:pt x="390842" y="1682235"/>
                  </a:lnTo>
                  <a:lnTo>
                    <a:pt x="434800" y="1682235"/>
                  </a:lnTo>
                  <a:lnTo>
                    <a:pt x="463658" y="1653378"/>
                  </a:lnTo>
                  <a:lnTo>
                    <a:pt x="463658" y="1128717"/>
                  </a:lnTo>
                  <a:lnTo>
                    <a:pt x="364975" y="1030034"/>
                  </a:lnTo>
                  <a:lnTo>
                    <a:pt x="364975" y="677619"/>
                  </a:lnTo>
                  <a:lnTo>
                    <a:pt x="401159" y="641435"/>
                  </a:lnTo>
                  <a:lnTo>
                    <a:pt x="401159" y="522418"/>
                  </a:lnTo>
                  <a:lnTo>
                    <a:pt x="466050" y="457527"/>
                  </a:lnTo>
                  <a:lnTo>
                    <a:pt x="466050" y="188394"/>
                  </a:lnTo>
                  <a:lnTo>
                    <a:pt x="319821" y="42164"/>
                  </a:lnTo>
                  <a:lnTo>
                    <a:pt x="319821" y="0"/>
                  </a:lnTo>
                  <a:lnTo>
                    <a:pt x="312494" y="0"/>
                  </a:lnTo>
                  <a:lnTo>
                    <a:pt x="312494" y="45304"/>
                  </a:lnTo>
                  <a:lnTo>
                    <a:pt x="458724" y="191533"/>
                  </a:lnTo>
                  <a:lnTo>
                    <a:pt x="458724" y="454537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8" name="任意多边形: 形状 100">
              <a:extLst>
                <a:ext uri="{FF2B5EF4-FFF2-40B4-BE49-F238E27FC236}">
                  <a16:creationId xmlns:a16="http://schemas.microsoft.com/office/drawing/2014/main" id="{A03AF42E-0AC0-F74F-82E4-5435CF03374A}"/>
                </a:ext>
              </a:extLst>
            </p:cNvPr>
            <p:cNvSpPr/>
            <p:nvPr/>
          </p:nvSpPr>
          <p:spPr>
            <a:xfrm>
              <a:off x="6214858" y="-3676530"/>
              <a:ext cx="313989" cy="1689561"/>
            </a:xfrm>
            <a:custGeom>
              <a:avLst/>
              <a:gdLst>
                <a:gd name="connsiteX0" fmla="*/ 258966 w 313989"/>
                <a:gd name="connsiteY0" fmla="*/ 230109 h 1689561"/>
                <a:gd name="connsiteX1" fmla="*/ 88067 w 313989"/>
                <a:gd name="connsiteY1" fmla="*/ 401009 h 1689561"/>
                <a:gd name="connsiteX2" fmla="*/ 56070 w 313989"/>
                <a:gd name="connsiteY2" fmla="*/ 401009 h 1689561"/>
                <a:gd name="connsiteX3" fmla="*/ 13307 w 313989"/>
                <a:gd name="connsiteY3" fmla="*/ 443771 h 1689561"/>
                <a:gd name="connsiteX4" fmla="*/ 13307 w 313989"/>
                <a:gd name="connsiteY4" fmla="*/ 498495 h 1689561"/>
                <a:gd name="connsiteX5" fmla="*/ 42912 w 313989"/>
                <a:gd name="connsiteY5" fmla="*/ 528100 h 1689561"/>
                <a:gd name="connsiteX6" fmla="*/ 42912 w 313989"/>
                <a:gd name="connsiteY6" fmla="*/ 841790 h 1689561"/>
                <a:gd name="connsiteX7" fmla="*/ 0 w 313989"/>
                <a:gd name="connsiteY7" fmla="*/ 884702 h 1689561"/>
                <a:gd name="connsiteX8" fmla="*/ 0 w 313989"/>
                <a:gd name="connsiteY8" fmla="*/ 1226651 h 1689561"/>
                <a:gd name="connsiteX9" fmla="*/ 47397 w 313989"/>
                <a:gd name="connsiteY9" fmla="*/ 1274049 h 1689561"/>
                <a:gd name="connsiteX10" fmla="*/ 47397 w 313989"/>
                <a:gd name="connsiteY10" fmla="*/ 1355835 h 1689561"/>
                <a:gd name="connsiteX11" fmla="*/ 277208 w 313989"/>
                <a:gd name="connsiteY11" fmla="*/ 1585646 h 1689561"/>
                <a:gd name="connsiteX12" fmla="*/ 277208 w 313989"/>
                <a:gd name="connsiteY12" fmla="*/ 1644855 h 1689561"/>
                <a:gd name="connsiteX13" fmla="*/ 255976 w 313989"/>
                <a:gd name="connsiteY13" fmla="*/ 1670423 h 1689561"/>
                <a:gd name="connsiteX14" fmla="*/ 281992 w 313989"/>
                <a:gd name="connsiteY14" fmla="*/ 1696439 h 1689561"/>
                <a:gd name="connsiteX15" fmla="*/ 308008 w 313989"/>
                <a:gd name="connsiteY15" fmla="*/ 1670423 h 1689561"/>
                <a:gd name="connsiteX16" fmla="*/ 284684 w 313989"/>
                <a:gd name="connsiteY16" fmla="*/ 1644706 h 1689561"/>
                <a:gd name="connsiteX17" fmla="*/ 284684 w 313989"/>
                <a:gd name="connsiteY17" fmla="*/ 1582655 h 1689561"/>
                <a:gd name="connsiteX18" fmla="*/ 54873 w 313989"/>
                <a:gd name="connsiteY18" fmla="*/ 1352845 h 1689561"/>
                <a:gd name="connsiteX19" fmla="*/ 54873 w 313989"/>
                <a:gd name="connsiteY19" fmla="*/ 1270909 h 1689561"/>
                <a:gd name="connsiteX20" fmla="*/ 7476 w 313989"/>
                <a:gd name="connsiteY20" fmla="*/ 1223511 h 1689561"/>
                <a:gd name="connsiteX21" fmla="*/ 7476 w 313989"/>
                <a:gd name="connsiteY21" fmla="*/ 887842 h 1689561"/>
                <a:gd name="connsiteX22" fmla="*/ 50388 w 313989"/>
                <a:gd name="connsiteY22" fmla="*/ 844930 h 1689561"/>
                <a:gd name="connsiteX23" fmla="*/ 50388 w 313989"/>
                <a:gd name="connsiteY23" fmla="*/ 525110 h 1689561"/>
                <a:gd name="connsiteX24" fmla="*/ 20783 w 313989"/>
                <a:gd name="connsiteY24" fmla="*/ 495505 h 1689561"/>
                <a:gd name="connsiteX25" fmla="*/ 20783 w 313989"/>
                <a:gd name="connsiteY25" fmla="*/ 446911 h 1689561"/>
                <a:gd name="connsiteX26" fmla="*/ 59209 w 313989"/>
                <a:gd name="connsiteY26" fmla="*/ 408485 h 1689561"/>
                <a:gd name="connsiteX27" fmla="*/ 91206 w 313989"/>
                <a:gd name="connsiteY27" fmla="*/ 408485 h 1689561"/>
                <a:gd name="connsiteX28" fmla="*/ 266442 w 313989"/>
                <a:gd name="connsiteY28" fmla="*/ 233249 h 1689561"/>
                <a:gd name="connsiteX29" fmla="*/ 266442 w 313989"/>
                <a:gd name="connsiteY29" fmla="*/ 201850 h 1689561"/>
                <a:gd name="connsiteX30" fmla="*/ 321465 w 313989"/>
                <a:gd name="connsiteY30" fmla="*/ 146827 h 1689561"/>
                <a:gd name="connsiteX31" fmla="*/ 321465 w 313989"/>
                <a:gd name="connsiteY31" fmla="*/ 0 h 1689561"/>
                <a:gd name="connsiteX32" fmla="*/ 314139 w 313989"/>
                <a:gd name="connsiteY32" fmla="*/ 0 h 1689561"/>
                <a:gd name="connsiteX33" fmla="*/ 314139 w 313989"/>
                <a:gd name="connsiteY33" fmla="*/ 143538 h 1689561"/>
                <a:gd name="connsiteX34" fmla="*/ 259116 w 313989"/>
                <a:gd name="connsiteY34" fmla="*/ 198561 h 1689561"/>
                <a:gd name="connsiteX35" fmla="*/ 259116 w 313989"/>
                <a:gd name="connsiteY35" fmla="*/ 230109 h 1689561"/>
                <a:gd name="connsiteX36" fmla="*/ 300383 w 313989"/>
                <a:gd name="connsiteY36" fmla="*/ 1670273 h 1689561"/>
                <a:gd name="connsiteX37" fmla="*/ 281693 w 313989"/>
                <a:gd name="connsiteY37" fmla="*/ 1688963 h 1689561"/>
                <a:gd name="connsiteX38" fmla="*/ 263003 w 313989"/>
                <a:gd name="connsiteY38" fmla="*/ 1670273 h 1689561"/>
                <a:gd name="connsiteX39" fmla="*/ 281693 w 313989"/>
                <a:gd name="connsiteY39" fmla="*/ 1651583 h 1689561"/>
                <a:gd name="connsiteX40" fmla="*/ 300383 w 313989"/>
                <a:gd name="connsiteY40" fmla="*/ 1670273 h 168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3989" h="1689561">
                  <a:moveTo>
                    <a:pt x="258966" y="230109"/>
                  </a:moveTo>
                  <a:lnTo>
                    <a:pt x="88067" y="401009"/>
                  </a:lnTo>
                  <a:lnTo>
                    <a:pt x="56070" y="401009"/>
                  </a:lnTo>
                  <a:lnTo>
                    <a:pt x="13307" y="443771"/>
                  </a:lnTo>
                  <a:lnTo>
                    <a:pt x="13307" y="498495"/>
                  </a:lnTo>
                  <a:lnTo>
                    <a:pt x="42912" y="528100"/>
                  </a:lnTo>
                  <a:lnTo>
                    <a:pt x="42912" y="841790"/>
                  </a:lnTo>
                  <a:lnTo>
                    <a:pt x="0" y="884702"/>
                  </a:lnTo>
                  <a:lnTo>
                    <a:pt x="0" y="1226651"/>
                  </a:lnTo>
                  <a:lnTo>
                    <a:pt x="47397" y="1274049"/>
                  </a:lnTo>
                  <a:lnTo>
                    <a:pt x="47397" y="1355835"/>
                  </a:lnTo>
                  <a:lnTo>
                    <a:pt x="277208" y="1585646"/>
                  </a:lnTo>
                  <a:lnTo>
                    <a:pt x="277208" y="1644855"/>
                  </a:lnTo>
                  <a:cubicBezTo>
                    <a:pt x="265097" y="1647098"/>
                    <a:pt x="255976" y="1657714"/>
                    <a:pt x="255976" y="1670423"/>
                  </a:cubicBezTo>
                  <a:cubicBezTo>
                    <a:pt x="255976" y="1684777"/>
                    <a:pt x="267638" y="1696439"/>
                    <a:pt x="281992" y="1696439"/>
                  </a:cubicBezTo>
                  <a:cubicBezTo>
                    <a:pt x="296346" y="1696439"/>
                    <a:pt x="308008" y="1684777"/>
                    <a:pt x="308008" y="1670423"/>
                  </a:cubicBezTo>
                  <a:cubicBezTo>
                    <a:pt x="308008" y="1656966"/>
                    <a:pt x="297692" y="1646051"/>
                    <a:pt x="284684" y="1644706"/>
                  </a:cubicBezTo>
                  <a:lnTo>
                    <a:pt x="284684" y="1582655"/>
                  </a:lnTo>
                  <a:lnTo>
                    <a:pt x="54873" y="1352845"/>
                  </a:lnTo>
                  <a:lnTo>
                    <a:pt x="54873" y="1270909"/>
                  </a:lnTo>
                  <a:lnTo>
                    <a:pt x="7476" y="1223511"/>
                  </a:lnTo>
                  <a:lnTo>
                    <a:pt x="7476" y="887842"/>
                  </a:lnTo>
                  <a:lnTo>
                    <a:pt x="50388" y="844930"/>
                  </a:lnTo>
                  <a:lnTo>
                    <a:pt x="50388" y="525110"/>
                  </a:lnTo>
                  <a:lnTo>
                    <a:pt x="20783" y="495505"/>
                  </a:lnTo>
                  <a:lnTo>
                    <a:pt x="20783" y="446911"/>
                  </a:lnTo>
                  <a:lnTo>
                    <a:pt x="59209" y="408485"/>
                  </a:lnTo>
                  <a:lnTo>
                    <a:pt x="91206" y="408485"/>
                  </a:lnTo>
                  <a:lnTo>
                    <a:pt x="266442" y="233249"/>
                  </a:lnTo>
                  <a:lnTo>
                    <a:pt x="266442" y="201850"/>
                  </a:lnTo>
                  <a:lnTo>
                    <a:pt x="321465" y="146827"/>
                  </a:lnTo>
                  <a:lnTo>
                    <a:pt x="321465" y="0"/>
                  </a:lnTo>
                  <a:lnTo>
                    <a:pt x="314139" y="0"/>
                  </a:lnTo>
                  <a:lnTo>
                    <a:pt x="314139" y="143538"/>
                  </a:lnTo>
                  <a:lnTo>
                    <a:pt x="259116" y="198561"/>
                  </a:lnTo>
                  <a:lnTo>
                    <a:pt x="259116" y="230109"/>
                  </a:lnTo>
                  <a:close/>
                  <a:moveTo>
                    <a:pt x="300383" y="1670273"/>
                  </a:moveTo>
                  <a:cubicBezTo>
                    <a:pt x="300383" y="1680590"/>
                    <a:pt x="292010" y="1688963"/>
                    <a:pt x="281693" y="1688963"/>
                  </a:cubicBezTo>
                  <a:cubicBezTo>
                    <a:pt x="271376" y="1688963"/>
                    <a:pt x="263003" y="1680590"/>
                    <a:pt x="263003" y="1670273"/>
                  </a:cubicBezTo>
                  <a:cubicBezTo>
                    <a:pt x="263003" y="1659956"/>
                    <a:pt x="271376" y="1651583"/>
                    <a:pt x="281693" y="1651583"/>
                  </a:cubicBezTo>
                  <a:cubicBezTo>
                    <a:pt x="292159" y="1651733"/>
                    <a:pt x="300383" y="1660106"/>
                    <a:pt x="300383" y="1670273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9" name="任意多边形: 形状 101">
              <a:extLst>
                <a:ext uri="{FF2B5EF4-FFF2-40B4-BE49-F238E27FC236}">
                  <a16:creationId xmlns:a16="http://schemas.microsoft.com/office/drawing/2014/main" id="{A485902B-0855-3543-AEF1-DDCC6BC2B6B6}"/>
                </a:ext>
              </a:extLst>
            </p:cNvPr>
            <p:cNvSpPr/>
            <p:nvPr/>
          </p:nvSpPr>
          <p:spPr>
            <a:xfrm>
              <a:off x="5049060" y="-3676530"/>
              <a:ext cx="568171" cy="2138117"/>
            </a:xfrm>
            <a:custGeom>
              <a:avLst/>
              <a:gdLst>
                <a:gd name="connsiteX0" fmla="*/ 566826 w 568171"/>
                <a:gd name="connsiteY0" fmla="*/ 429866 h 2138117"/>
                <a:gd name="connsiteX1" fmla="*/ 503579 w 568171"/>
                <a:gd name="connsiteY1" fmla="*/ 493113 h 2138117"/>
                <a:gd name="connsiteX2" fmla="*/ 503579 w 568171"/>
                <a:gd name="connsiteY2" fmla="*/ 618708 h 2138117"/>
                <a:gd name="connsiteX3" fmla="*/ 455584 w 568171"/>
                <a:gd name="connsiteY3" fmla="*/ 666704 h 2138117"/>
                <a:gd name="connsiteX4" fmla="*/ 455584 w 568171"/>
                <a:gd name="connsiteY4" fmla="*/ 1043939 h 2138117"/>
                <a:gd name="connsiteX5" fmla="*/ 421792 w 568171"/>
                <a:gd name="connsiteY5" fmla="*/ 1077731 h 2138117"/>
                <a:gd name="connsiteX6" fmla="*/ 421792 w 568171"/>
                <a:gd name="connsiteY6" fmla="*/ 1565012 h 2138117"/>
                <a:gd name="connsiteX7" fmla="*/ 452444 w 568171"/>
                <a:gd name="connsiteY7" fmla="*/ 1595663 h 2138117"/>
                <a:gd name="connsiteX8" fmla="*/ 452444 w 568171"/>
                <a:gd name="connsiteY8" fmla="*/ 1699878 h 2138117"/>
                <a:gd name="connsiteX9" fmla="*/ 351070 w 568171"/>
                <a:gd name="connsiteY9" fmla="*/ 1801252 h 2138117"/>
                <a:gd name="connsiteX10" fmla="*/ 351070 w 568171"/>
                <a:gd name="connsiteY10" fmla="*/ 1848499 h 2138117"/>
                <a:gd name="connsiteX11" fmla="*/ 258667 w 568171"/>
                <a:gd name="connsiteY11" fmla="*/ 1940902 h 2138117"/>
                <a:gd name="connsiteX12" fmla="*/ 258667 w 568171"/>
                <a:gd name="connsiteY12" fmla="*/ 2042276 h 2138117"/>
                <a:gd name="connsiteX13" fmla="*/ 229212 w 568171"/>
                <a:gd name="connsiteY13" fmla="*/ 2071731 h 2138117"/>
                <a:gd name="connsiteX14" fmla="*/ 68180 w 568171"/>
                <a:gd name="connsiteY14" fmla="*/ 2071731 h 2138117"/>
                <a:gd name="connsiteX15" fmla="*/ 41716 w 568171"/>
                <a:gd name="connsiteY15" fmla="*/ 2098196 h 2138117"/>
                <a:gd name="connsiteX16" fmla="*/ 26016 w 568171"/>
                <a:gd name="connsiteY16" fmla="*/ 2092813 h 2138117"/>
                <a:gd name="connsiteX17" fmla="*/ 0 w 568171"/>
                <a:gd name="connsiteY17" fmla="*/ 2118829 h 2138117"/>
                <a:gd name="connsiteX18" fmla="*/ 26016 w 568171"/>
                <a:gd name="connsiteY18" fmla="*/ 2144846 h 2138117"/>
                <a:gd name="connsiteX19" fmla="*/ 52032 w 568171"/>
                <a:gd name="connsiteY19" fmla="*/ 2118829 h 2138117"/>
                <a:gd name="connsiteX20" fmla="*/ 46949 w 568171"/>
                <a:gd name="connsiteY20" fmla="*/ 2103429 h 2138117"/>
                <a:gd name="connsiteX21" fmla="*/ 71320 w 568171"/>
                <a:gd name="connsiteY21" fmla="*/ 2079057 h 2138117"/>
                <a:gd name="connsiteX22" fmla="*/ 232352 w 568171"/>
                <a:gd name="connsiteY22" fmla="*/ 2079057 h 2138117"/>
                <a:gd name="connsiteX23" fmla="*/ 266143 w 568171"/>
                <a:gd name="connsiteY23" fmla="*/ 2045266 h 2138117"/>
                <a:gd name="connsiteX24" fmla="*/ 266143 w 568171"/>
                <a:gd name="connsiteY24" fmla="*/ 1943892 h 2138117"/>
                <a:gd name="connsiteX25" fmla="*/ 358546 w 568171"/>
                <a:gd name="connsiteY25" fmla="*/ 1851490 h 2138117"/>
                <a:gd name="connsiteX26" fmla="*/ 358546 w 568171"/>
                <a:gd name="connsiteY26" fmla="*/ 1804242 h 2138117"/>
                <a:gd name="connsiteX27" fmla="*/ 459919 w 568171"/>
                <a:gd name="connsiteY27" fmla="*/ 1702868 h 2138117"/>
                <a:gd name="connsiteX28" fmla="*/ 459919 w 568171"/>
                <a:gd name="connsiteY28" fmla="*/ 1592524 h 2138117"/>
                <a:gd name="connsiteX29" fmla="*/ 429268 w 568171"/>
                <a:gd name="connsiteY29" fmla="*/ 1561872 h 2138117"/>
                <a:gd name="connsiteX30" fmla="*/ 429268 w 568171"/>
                <a:gd name="connsiteY30" fmla="*/ 1080871 h 2138117"/>
                <a:gd name="connsiteX31" fmla="*/ 463059 w 568171"/>
                <a:gd name="connsiteY31" fmla="*/ 1047079 h 2138117"/>
                <a:gd name="connsiteX32" fmla="*/ 463059 w 568171"/>
                <a:gd name="connsiteY32" fmla="*/ 669844 h 2138117"/>
                <a:gd name="connsiteX33" fmla="*/ 511055 w 568171"/>
                <a:gd name="connsiteY33" fmla="*/ 621848 h 2138117"/>
                <a:gd name="connsiteX34" fmla="*/ 511055 w 568171"/>
                <a:gd name="connsiteY34" fmla="*/ 496253 h 2138117"/>
                <a:gd name="connsiteX35" fmla="*/ 574301 w 568171"/>
                <a:gd name="connsiteY35" fmla="*/ 433006 h 2138117"/>
                <a:gd name="connsiteX36" fmla="*/ 574301 w 568171"/>
                <a:gd name="connsiteY36" fmla="*/ 198262 h 2138117"/>
                <a:gd name="connsiteX37" fmla="*/ 431361 w 568171"/>
                <a:gd name="connsiteY37" fmla="*/ 55322 h 2138117"/>
                <a:gd name="connsiteX38" fmla="*/ 431361 w 568171"/>
                <a:gd name="connsiteY38" fmla="*/ 0 h 2138117"/>
                <a:gd name="connsiteX39" fmla="*/ 424035 w 568171"/>
                <a:gd name="connsiteY39" fmla="*/ 0 h 2138117"/>
                <a:gd name="connsiteX40" fmla="*/ 424035 w 568171"/>
                <a:gd name="connsiteY40" fmla="*/ 58462 h 2138117"/>
                <a:gd name="connsiteX41" fmla="*/ 566975 w 568171"/>
                <a:gd name="connsiteY41" fmla="*/ 201402 h 2138117"/>
                <a:gd name="connsiteX42" fmla="*/ 566975 w 568171"/>
                <a:gd name="connsiteY42" fmla="*/ 429866 h 2138117"/>
                <a:gd name="connsiteX43" fmla="*/ 25867 w 568171"/>
                <a:gd name="connsiteY43" fmla="*/ 2137669 h 2138117"/>
                <a:gd name="connsiteX44" fmla="*/ 7177 w 568171"/>
                <a:gd name="connsiteY44" fmla="*/ 2118979 h 2138117"/>
                <a:gd name="connsiteX45" fmla="*/ 25867 w 568171"/>
                <a:gd name="connsiteY45" fmla="*/ 2100289 h 2138117"/>
                <a:gd name="connsiteX46" fmla="*/ 44557 w 568171"/>
                <a:gd name="connsiteY46" fmla="*/ 2118979 h 2138117"/>
                <a:gd name="connsiteX47" fmla="*/ 25867 w 568171"/>
                <a:gd name="connsiteY47" fmla="*/ 2137669 h 2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68171" h="2138117">
                  <a:moveTo>
                    <a:pt x="566826" y="429866"/>
                  </a:moveTo>
                  <a:lnTo>
                    <a:pt x="503579" y="493113"/>
                  </a:lnTo>
                  <a:lnTo>
                    <a:pt x="503579" y="618708"/>
                  </a:lnTo>
                  <a:lnTo>
                    <a:pt x="455584" y="666704"/>
                  </a:lnTo>
                  <a:lnTo>
                    <a:pt x="455584" y="1043939"/>
                  </a:lnTo>
                  <a:lnTo>
                    <a:pt x="421792" y="1077731"/>
                  </a:lnTo>
                  <a:lnTo>
                    <a:pt x="421792" y="1565012"/>
                  </a:lnTo>
                  <a:lnTo>
                    <a:pt x="452444" y="1595663"/>
                  </a:lnTo>
                  <a:lnTo>
                    <a:pt x="452444" y="1699878"/>
                  </a:lnTo>
                  <a:lnTo>
                    <a:pt x="351070" y="1801252"/>
                  </a:lnTo>
                  <a:lnTo>
                    <a:pt x="351070" y="1848499"/>
                  </a:lnTo>
                  <a:lnTo>
                    <a:pt x="258667" y="1940902"/>
                  </a:lnTo>
                  <a:lnTo>
                    <a:pt x="258667" y="2042276"/>
                  </a:lnTo>
                  <a:lnTo>
                    <a:pt x="229212" y="2071731"/>
                  </a:lnTo>
                  <a:lnTo>
                    <a:pt x="68180" y="2071731"/>
                  </a:lnTo>
                  <a:lnTo>
                    <a:pt x="41716" y="2098196"/>
                  </a:lnTo>
                  <a:cubicBezTo>
                    <a:pt x="37380" y="2094906"/>
                    <a:pt x="31997" y="2092813"/>
                    <a:pt x="26016" y="2092813"/>
                  </a:cubicBezTo>
                  <a:cubicBezTo>
                    <a:pt x="11662" y="2092813"/>
                    <a:pt x="0" y="2104476"/>
                    <a:pt x="0" y="2118829"/>
                  </a:cubicBezTo>
                  <a:cubicBezTo>
                    <a:pt x="0" y="2133183"/>
                    <a:pt x="11662" y="2144846"/>
                    <a:pt x="26016" y="2144846"/>
                  </a:cubicBezTo>
                  <a:cubicBezTo>
                    <a:pt x="40370" y="2144846"/>
                    <a:pt x="52032" y="2133183"/>
                    <a:pt x="52032" y="2118829"/>
                  </a:cubicBezTo>
                  <a:cubicBezTo>
                    <a:pt x="52032" y="2112998"/>
                    <a:pt x="50089" y="2107765"/>
                    <a:pt x="46949" y="2103429"/>
                  </a:cubicBezTo>
                  <a:lnTo>
                    <a:pt x="71320" y="2079057"/>
                  </a:lnTo>
                  <a:lnTo>
                    <a:pt x="232352" y="2079057"/>
                  </a:lnTo>
                  <a:lnTo>
                    <a:pt x="266143" y="2045266"/>
                  </a:lnTo>
                  <a:lnTo>
                    <a:pt x="266143" y="1943892"/>
                  </a:lnTo>
                  <a:lnTo>
                    <a:pt x="358546" y="1851490"/>
                  </a:lnTo>
                  <a:lnTo>
                    <a:pt x="358546" y="1804242"/>
                  </a:lnTo>
                  <a:lnTo>
                    <a:pt x="459919" y="1702868"/>
                  </a:lnTo>
                  <a:lnTo>
                    <a:pt x="459919" y="1592524"/>
                  </a:lnTo>
                  <a:lnTo>
                    <a:pt x="429268" y="1561872"/>
                  </a:lnTo>
                  <a:lnTo>
                    <a:pt x="429268" y="1080871"/>
                  </a:lnTo>
                  <a:lnTo>
                    <a:pt x="463059" y="1047079"/>
                  </a:lnTo>
                  <a:lnTo>
                    <a:pt x="463059" y="669844"/>
                  </a:lnTo>
                  <a:lnTo>
                    <a:pt x="511055" y="621848"/>
                  </a:lnTo>
                  <a:lnTo>
                    <a:pt x="511055" y="496253"/>
                  </a:lnTo>
                  <a:lnTo>
                    <a:pt x="574301" y="433006"/>
                  </a:lnTo>
                  <a:lnTo>
                    <a:pt x="574301" y="198262"/>
                  </a:lnTo>
                  <a:lnTo>
                    <a:pt x="431361" y="55322"/>
                  </a:lnTo>
                  <a:lnTo>
                    <a:pt x="431361" y="0"/>
                  </a:lnTo>
                  <a:lnTo>
                    <a:pt x="424035" y="0"/>
                  </a:lnTo>
                  <a:lnTo>
                    <a:pt x="424035" y="58462"/>
                  </a:lnTo>
                  <a:lnTo>
                    <a:pt x="566975" y="201402"/>
                  </a:lnTo>
                  <a:lnTo>
                    <a:pt x="566975" y="429866"/>
                  </a:lnTo>
                  <a:close/>
                  <a:moveTo>
                    <a:pt x="25867" y="2137669"/>
                  </a:moveTo>
                  <a:cubicBezTo>
                    <a:pt x="15550" y="2137669"/>
                    <a:pt x="7177" y="2129296"/>
                    <a:pt x="7177" y="2118979"/>
                  </a:cubicBezTo>
                  <a:cubicBezTo>
                    <a:pt x="7177" y="2108662"/>
                    <a:pt x="15550" y="2100289"/>
                    <a:pt x="25867" y="2100289"/>
                  </a:cubicBezTo>
                  <a:cubicBezTo>
                    <a:pt x="36184" y="2100289"/>
                    <a:pt x="44557" y="2108662"/>
                    <a:pt x="44557" y="2118979"/>
                  </a:cubicBezTo>
                  <a:cubicBezTo>
                    <a:pt x="44557" y="2129296"/>
                    <a:pt x="36184" y="2137669"/>
                    <a:pt x="25867" y="2137669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0" name="任意多边形: 形状 102">
              <a:extLst>
                <a:ext uri="{FF2B5EF4-FFF2-40B4-BE49-F238E27FC236}">
                  <a16:creationId xmlns:a16="http://schemas.microsoft.com/office/drawing/2014/main" id="{5A8CA7F8-86E7-034B-A09A-F0BB706FC508}"/>
                </a:ext>
              </a:extLst>
            </p:cNvPr>
            <p:cNvSpPr/>
            <p:nvPr/>
          </p:nvSpPr>
          <p:spPr>
            <a:xfrm>
              <a:off x="5197682" y="-3676530"/>
              <a:ext cx="373797" cy="1988598"/>
            </a:xfrm>
            <a:custGeom>
              <a:avLst/>
              <a:gdLst>
                <a:gd name="connsiteX0" fmla="*/ 380077 w 373796"/>
                <a:gd name="connsiteY0" fmla="*/ 411774 h 1988598"/>
                <a:gd name="connsiteX1" fmla="*/ 314587 w 373796"/>
                <a:gd name="connsiteY1" fmla="*/ 477264 h 1988598"/>
                <a:gd name="connsiteX2" fmla="*/ 314587 w 373796"/>
                <a:gd name="connsiteY2" fmla="*/ 598972 h 1988598"/>
                <a:gd name="connsiteX3" fmla="*/ 276011 w 373796"/>
                <a:gd name="connsiteY3" fmla="*/ 637548 h 1988598"/>
                <a:gd name="connsiteX4" fmla="*/ 276011 w 373796"/>
                <a:gd name="connsiteY4" fmla="*/ 1006261 h 1988598"/>
                <a:gd name="connsiteX5" fmla="*/ 231604 w 373796"/>
                <a:gd name="connsiteY5" fmla="*/ 1050668 h 1988598"/>
                <a:gd name="connsiteX6" fmla="*/ 231604 w 373796"/>
                <a:gd name="connsiteY6" fmla="*/ 1592972 h 1988598"/>
                <a:gd name="connsiteX7" fmla="*/ 0 w 373796"/>
                <a:gd name="connsiteY7" fmla="*/ 1824577 h 1988598"/>
                <a:gd name="connsiteX8" fmla="*/ 0 w 373796"/>
                <a:gd name="connsiteY8" fmla="*/ 1879599 h 1988598"/>
                <a:gd name="connsiteX9" fmla="*/ 37529 w 373796"/>
                <a:gd name="connsiteY9" fmla="*/ 1917129 h 1988598"/>
                <a:gd name="connsiteX10" fmla="*/ 37529 w 373796"/>
                <a:gd name="connsiteY10" fmla="*/ 1946883 h 1988598"/>
                <a:gd name="connsiteX11" fmla="*/ 14204 w 373796"/>
                <a:gd name="connsiteY11" fmla="*/ 1972600 h 1988598"/>
                <a:gd name="connsiteX12" fmla="*/ 40221 w 373796"/>
                <a:gd name="connsiteY12" fmla="*/ 1998616 h 1988598"/>
                <a:gd name="connsiteX13" fmla="*/ 66237 w 373796"/>
                <a:gd name="connsiteY13" fmla="*/ 1972600 h 1988598"/>
                <a:gd name="connsiteX14" fmla="*/ 44856 w 373796"/>
                <a:gd name="connsiteY14" fmla="*/ 1947032 h 1988598"/>
                <a:gd name="connsiteX15" fmla="*/ 44856 w 373796"/>
                <a:gd name="connsiteY15" fmla="*/ 1913989 h 1988598"/>
                <a:gd name="connsiteX16" fmla="*/ 7326 w 373796"/>
                <a:gd name="connsiteY16" fmla="*/ 1876460 h 1988598"/>
                <a:gd name="connsiteX17" fmla="*/ 7326 w 373796"/>
                <a:gd name="connsiteY17" fmla="*/ 1827567 h 1988598"/>
                <a:gd name="connsiteX18" fmla="*/ 238931 w 373796"/>
                <a:gd name="connsiteY18" fmla="*/ 1595962 h 1988598"/>
                <a:gd name="connsiteX19" fmla="*/ 238931 w 373796"/>
                <a:gd name="connsiteY19" fmla="*/ 1053658 h 1988598"/>
                <a:gd name="connsiteX20" fmla="*/ 283338 w 373796"/>
                <a:gd name="connsiteY20" fmla="*/ 1009251 h 1988598"/>
                <a:gd name="connsiteX21" fmla="*/ 283338 w 373796"/>
                <a:gd name="connsiteY21" fmla="*/ 640688 h 1988598"/>
                <a:gd name="connsiteX22" fmla="*/ 321914 w 373796"/>
                <a:gd name="connsiteY22" fmla="*/ 602112 h 1988598"/>
                <a:gd name="connsiteX23" fmla="*/ 321914 w 373796"/>
                <a:gd name="connsiteY23" fmla="*/ 480404 h 1988598"/>
                <a:gd name="connsiteX24" fmla="*/ 387403 w 373796"/>
                <a:gd name="connsiteY24" fmla="*/ 414914 h 1988598"/>
                <a:gd name="connsiteX25" fmla="*/ 387403 w 373796"/>
                <a:gd name="connsiteY25" fmla="*/ 224876 h 1988598"/>
                <a:gd name="connsiteX26" fmla="*/ 194524 w 373796"/>
                <a:gd name="connsiteY26" fmla="*/ 31847 h 1988598"/>
                <a:gd name="connsiteX27" fmla="*/ 194524 w 373796"/>
                <a:gd name="connsiteY27" fmla="*/ 0 h 1988598"/>
                <a:gd name="connsiteX28" fmla="*/ 187197 w 373796"/>
                <a:gd name="connsiteY28" fmla="*/ 0 h 1988598"/>
                <a:gd name="connsiteX29" fmla="*/ 187197 w 373796"/>
                <a:gd name="connsiteY29" fmla="*/ 34987 h 1988598"/>
                <a:gd name="connsiteX30" fmla="*/ 380226 w 373796"/>
                <a:gd name="connsiteY30" fmla="*/ 228016 h 1988598"/>
                <a:gd name="connsiteX31" fmla="*/ 380226 w 373796"/>
                <a:gd name="connsiteY31" fmla="*/ 411774 h 1988598"/>
                <a:gd name="connsiteX32" fmla="*/ 58761 w 373796"/>
                <a:gd name="connsiteY32" fmla="*/ 1972750 h 1988598"/>
                <a:gd name="connsiteX33" fmla="*/ 40071 w 373796"/>
                <a:gd name="connsiteY33" fmla="*/ 1991439 h 1988598"/>
                <a:gd name="connsiteX34" fmla="*/ 21381 w 373796"/>
                <a:gd name="connsiteY34" fmla="*/ 1972750 h 1988598"/>
                <a:gd name="connsiteX35" fmla="*/ 40071 w 373796"/>
                <a:gd name="connsiteY35" fmla="*/ 1954060 h 1988598"/>
                <a:gd name="connsiteX36" fmla="*/ 58761 w 373796"/>
                <a:gd name="connsiteY36" fmla="*/ 1972750 h 19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3796" h="1988598">
                  <a:moveTo>
                    <a:pt x="380077" y="411774"/>
                  </a:moveTo>
                  <a:lnTo>
                    <a:pt x="314587" y="477264"/>
                  </a:lnTo>
                  <a:lnTo>
                    <a:pt x="314587" y="598972"/>
                  </a:lnTo>
                  <a:lnTo>
                    <a:pt x="276011" y="637548"/>
                  </a:lnTo>
                  <a:lnTo>
                    <a:pt x="276011" y="1006261"/>
                  </a:lnTo>
                  <a:lnTo>
                    <a:pt x="231604" y="1050668"/>
                  </a:lnTo>
                  <a:lnTo>
                    <a:pt x="231604" y="1592972"/>
                  </a:lnTo>
                  <a:lnTo>
                    <a:pt x="0" y="1824577"/>
                  </a:lnTo>
                  <a:lnTo>
                    <a:pt x="0" y="1879599"/>
                  </a:lnTo>
                  <a:lnTo>
                    <a:pt x="37529" y="1917129"/>
                  </a:lnTo>
                  <a:lnTo>
                    <a:pt x="37529" y="1946883"/>
                  </a:lnTo>
                  <a:cubicBezTo>
                    <a:pt x="24371" y="1948229"/>
                    <a:pt x="14204" y="1959143"/>
                    <a:pt x="14204" y="1972600"/>
                  </a:cubicBezTo>
                  <a:cubicBezTo>
                    <a:pt x="14204" y="1986954"/>
                    <a:pt x="25867" y="1998616"/>
                    <a:pt x="40221" y="1998616"/>
                  </a:cubicBezTo>
                  <a:cubicBezTo>
                    <a:pt x="54574" y="1998616"/>
                    <a:pt x="66237" y="1986954"/>
                    <a:pt x="66237" y="1972600"/>
                  </a:cubicBezTo>
                  <a:cubicBezTo>
                    <a:pt x="66237" y="1959891"/>
                    <a:pt x="57116" y="1949275"/>
                    <a:pt x="44856" y="1947032"/>
                  </a:cubicBezTo>
                  <a:lnTo>
                    <a:pt x="44856" y="1913989"/>
                  </a:lnTo>
                  <a:lnTo>
                    <a:pt x="7326" y="1876460"/>
                  </a:lnTo>
                  <a:lnTo>
                    <a:pt x="7326" y="1827567"/>
                  </a:lnTo>
                  <a:lnTo>
                    <a:pt x="238931" y="1595962"/>
                  </a:lnTo>
                  <a:lnTo>
                    <a:pt x="238931" y="1053658"/>
                  </a:lnTo>
                  <a:lnTo>
                    <a:pt x="283338" y="1009251"/>
                  </a:lnTo>
                  <a:lnTo>
                    <a:pt x="283338" y="640688"/>
                  </a:lnTo>
                  <a:lnTo>
                    <a:pt x="321914" y="602112"/>
                  </a:lnTo>
                  <a:lnTo>
                    <a:pt x="321914" y="480404"/>
                  </a:lnTo>
                  <a:lnTo>
                    <a:pt x="387403" y="414914"/>
                  </a:lnTo>
                  <a:lnTo>
                    <a:pt x="387403" y="224876"/>
                  </a:lnTo>
                  <a:lnTo>
                    <a:pt x="194524" y="31847"/>
                  </a:lnTo>
                  <a:lnTo>
                    <a:pt x="194524" y="0"/>
                  </a:lnTo>
                  <a:lnTo>
                    <a:pt x="187197" y="0"/>
                  </a:lnTo>
                  <a:lnTo>
                    <a:pt x="187197" y="34987"/>
                  </a:lnTo>
                  <a:lnTo>
                    <a:pt x="380226" y="228016"/>
                  </a:lnTo>
                  <a:lnTo>
                    <a:pt x="380226" y="411774"/>
                  </a:lnTo>
                  <a:close/>
                  <a:moveTo>
                    <a:pt x="58761" y="1972750"/>
                  </a:moveTo>
                  <a:cubicBezTo>
                    <a:pt x="58761" y="1983066"/>
                    <a:pt x="50388" y="1991439"/>
                    <a:pt x="40071" y="1991439"/>
                  </a:cubicBezTo>
                  <a:cubicBezTo>
                    <a:pt x="29754" y="1991439"/>
                    <a:pt x="21381" y="1983066"/>
                    <a:pt x="21381" y="1972750"/>
                  </a:cubicBezTo>
                  <a:cubicBezTo>
                    <a:pt x="21381" y="1962433"/>
                    <a:pt x="29754" y="1954060"/>
                    <a:pt x="40071" y="1954060"/>
                  </a:cubicBezTo>
                  <a:cubicBezTo>
                    <a:pt x="50388" y="1954060"/>
                    <a:pt x="58761" y="1962433"/>
                    <a:pt x="58761" y="1972750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1" name="任意多边形: 形状 103">
              <a:extLst>
                <a:ext uri="{FF2B5EF4-FFF2-40B4-BE49-F238E27FC236}">
                  <a16:creationId xmlns:a16="http://schemas.microsoft.com/office/drawing/2014/main" id="{03A6DA6A-B513-3F40-8506-4F87B6097559}"/>
                </a:ext>
              </a:extLst>
            </p:cNvPr>
            <p:cNvSpPr/>
            <p:nvPr/>
          </p:nvSpPr>
          <p:spPr>
            <a:xfrm>
              <a:off x="4943500" y="-3676530"/>
              <a:ext cx="508364" cy="1928791"/>
            </a:xfrm>
            <a:custGeom>
              <a:avLst/>
              <a:gdLst>
                <a:gd name="connsiteX0" fmla="*/ 26166 w 508363"/>
                <a:gd name="connsiteY0" fmla="*/ 1932828 h 1928791"/>
                <a:gd name="connsiteX1" fmla="*/ 52182 w 508363"/>
                <a:gd name="connsiteY1" fmla="*/ 1906812 h 1928791"/>
                <a:gd name="connsiteX2" fmla="*/ 47846 w 508363"/>
                <a:gd name="connsiteY2" fmla="*/ 1892458 h 1928791"/>
                <a:gd name="connsiteX3" fmla="*/ 81488 w 508363"/>
                <a:gd name="connsiteY3" fmla="*/ 1858816 h 1928791"/>
                <a:gd name="connsiteX4" fmla="*/ 180021 w 508363"/>
                <a:gd name="connsiteY4" fmla="*/ 1858816 h 1928791"/>
                <a:gd name="connsiteX5" fmla="*/ 448257 w 508363"/>
                <a:gd name="connsiteY5" fmla="*/ 1590580 h 1928791"/>
                <a:gd name="connsiteX6" fmla="*/ 448257 w 508363"/>
                <a:gd name="connsiteY6" fmla="*/ 1459452 h 1928791"/>
                <a:gd name="connsiteX7" fmla="*/ 427923 w 508363"/>
                <a:gd name="connsiteY7" fmla="*/ 1439117 h 1928791"/>
                <a:gd name="connsiteX8" fmla="*/ 427923 w 508363"/>
                <a:gd name="connsiteY8" fmla="*/ 1128866 h 1928791"/>
                <a:gd name="connsiteX9" fmla="*/ 454686 w 508363"/>
                <a:gd name="connsiteY9" fmla="*/ 1102102 h 1928791"/>
                <a:gd name="connsiteX10" fmla="*/ 454686 w 508363"/>
                <a:gd name="connsiteY10" fmla="*/ 1031978 h 1928791"/>
                <a:gd name="connsiteX11" fmla="*/ 510008 w 508363"/>
                <a:gd name="connsiteY11" fmla="*/ 976656 h 1928791"/>
                <a:gd name="connsiteX12" fmla="*/ 510008 w 508363"/>
                <a:gd name="connsiteY12" fmla="*/ 586861 h 1928791"/>
                <a:gd name="connsiteX13" fmla="*/ 211718 w 508363"/>
                <a:gd name="connsiteY13" fmla="*/ 288571 h 1928791"/>
                <a:gd name="connsiteX14" fmla="*/ 211718 w 508363"/>
                <a:gd name="connsiteY14" fmla="*/ 0 h 1928791"/>
                <a:gd name="connsiteX15" fmla="*/ 204392 w 508363"/>
                <a:gd name="connsiteY15" fmla="*/ 0 h 1928791"/>
                <a:gd name="connsiteX16" fmla="*/ 204392 w 508363"/>
                <a:gd name="connsiteY16" fmla="*/ 291711 h 1928791"/>
                <a:gd name="connsiteX17" fmla="*/ 502533 w 508363"/>
                <a:gd name="connsiteY17" fmla="*/ 589851 h 1928791"/>
                <a:gd name="connsiteX18" fmla="*/ 502533 w 508363"/>
                <a:gd name="connsiteY18" fmla="*/ 973666 h 1928791"/>
                <a:gd name="connsiteX19" fmla="*/ 447210 w 508363"/>
                <a:gd name="connsiteY19" fmla="*/ 1028988 h 1928791"/>
                <a:gd name="connsiteX20" fmla="*/ 447210 w 508363"/>
                <a:gd name="connsiteY20" fmla="*/ 1099112 h 1928791"/>
                <a:gd name="connsiteX21" fmla="*/ 420447 w 508363"/>
                <a:gd name="connsiteY21" fmla="*/ 1125876 h 1928791"/>
                <a:gd name="connsiteX22" fmla="*/ 420447 w 508363"/>
                <a:gd name="connsiteY22" fmla="*/ 1442407 h 1928791"/>
                <a:gd name="connsiteX23" fmla="*/ 440781 w 508363"/>
                <a:gd name="connsiteY23" fmla="*/ 1462741 h 1928791"/>
                <a:gd name="connsiteX24" fmla="*/ 440781 w 508363"/>
                <a:gd name="connsiteY24" fmla="*/ 1587739 h 1928791"/>
                <a:gd name="connsiteX25" fmla="*/ 176881 w 508363"/>
                <a:gd name="connsiteY25" fmla="*/ 1851639 h 1928791"/>
                <a:gd name="connsiteX26" fmla="*/ 78348 w 508363"/>
                <a:gd name="connsiteY26" fmla="*/ 1851639 h 1928791"/>
                <a:gd name="connsiteX27" fmla="*/ 42762 w 508363"/>
                <a:gd name="connsiteY27" fmla="*/ 1887225 h 1928791"/>
                <a:gd name="connsiteX28" fmla="*/ 26016 w 508363"/>
                <a:gd name="connsiteY28" fmla="*/ 1880945 h 1928791"/>
                <a:gd name="connsiteX29" fmla="*/ 0 w 508363"/>
                <a:gd name="connsiteY29" fmla="*/ 1906961 h 1928791"/>
                <a:gd name="connsiteX30" fmla="*/ 26166 w 508363"/>
                <a:gd name="connsiteY30" fmla="*/ 1932828 h 1928791"/>
                <a:gd name="connsiteX31" fmla="*/ 26166 w 508363"/>
                <a:gd name="connsiteY31" fmla="*/ 1888272 h 1928791"/>
                <a:gd name="connsiteX32" fmla="*/ 44856 w 508363"/>
                <a:gd name="connsiteY32" fmla="*/ 1906961 h 1928791"/>
                <a:gd name="connsiteX33" fmla="*/ 26166 w 508363"/>
                <a:gd name="connsiteY33" fmla="*/ 1925651 h 1928791"/>
                <a:gd name="connsiteX34" fmla="*/ 7476 w 508363"/>
                <a:gd name="connsiteY34" fmla="*/ 1906961 h 1928791"/>
                <a:gd name="connsiteX35" fmla="*/ 26166 w 508363"/>
                <a:gd name="connsiteY35" fmla="*/ 1888272 h 19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8363" h="1928791">
                  <a:moveTo>
                    <a:pt x="26166" y="1932828"/>
                  </a:moveTo>
                  <a:cubicBezTo>
                    <a:pt x="40520" y="1932828"/>
                    <a:pt x="52182" y="1921166"/>
                    <a:pt x="52182" y="1906812"/>
                  </a:cubicBezTo>
                  <a:cubicBezTo>
                    <a:pt x="52182" y="1901579"/>
                    <a:pt x="50537" y="1896645"/>
                    <a:pt x="47846" y="1892458"/>
                  </a:cubicBezTo>
                  <a:lnTo>
                    <a:pt x="81488" y="1858816"/>
                  </a:lnTo>
                  <a:lnTo>
                    <a:pt x="180021" y="1858816"/>
                  </a:lnTo>
                  <a:lnTo>
                    <a:pt x="448257" y="1590580"/>
                  </a:lnTo>
                  <a:lnTo>
                    <a:pt x="448257" y="1459452"/>
                  </a:lnTo>
                  <a:lnTo>
                    <a:pt x="427923" y="1439117"/>
                  </a:lnTo>
                  <a:lnTo>
                    <a:pt x="427923" y="1128866"/>
                  </a:lnTo>
                  <a:lnTo>
                    <a:pt x="454686" y="1102102"/>
                  </a:lnTo>
                  <a:lnTo>
                    <a:pt x="454686" y="1031978"/>
                  </a:lnTo>
                  <a:lnTo>
                    <a:pt x="510008" y="976656"/>
                  </a:lnTo>
                  <a:lnTo>
                    <a:pt x="510008" y="586861"/>
                  </a:lnTo>
                  <a:lnTo>
                    <a:pt x="211718" y="288571"/>
                  </a:lnTo>
                  <a:lnTo>
                    <a:pt x="211718" y="0"/>
                  </a:lnTo>
                  <a:lnTo>
                    <a:pt x="204392" y="0"/>
                  </a:lnTo>
                  <a:lnTo>
                    <a:pt x="204392" y="291711"/>
                  </a:lnTo>
                  <a:lnTo>
                    <a:pt x="502533" y="589851"/>
                  </a:lnTo>
                  <a:lnTo>
                    <a:pt x="502533" y="973666"/>
                  </a:lnTo>
                  <a:lnTo>
                    <a:pt x="447210" y="1028988"/>
                  </a:lnTo>
                  <a:lnTo>
                    <a:pt x="447210" y="1099112"/>
                  </a:lnTo>
                  <a:lnTo>
                    <a:pt x="420447" y="1125876"/>
                  </a:lnTo>
                  <a:lnTo>
                    <a:pt x="420447" y="1442407"/>
                  </a:lnTo>
                  <a:lnTo>
                    <a:pt x="440781" y="1462741"/>
                  </a:lnTo>
                  <a:lnTo>
                    <a:pt x="440781" y="1587739"/>
                  </a:lnTo>
                  <a:lnTo>
                    <a:pt x="176881" y="1851639"/>
                  </a:lnTo>
                  <a:lnTo>
                    <a:pt x="78348" y="1851639"/>
                  </a:lnTo>
                  <a:lnTo>
                    <a:pt x="42762" y="1887225"/>
                  </a:lnTo>
                  <a:cubicBezTo>
                    <a:pt x="38277" y="1883337"/>
                    <a:pt x="32446" y="1880945"/>
                    <a:pt x="26016" y="1880945"/>
                  </a:cubicBezTo>
                  <a:cubicBezTo>
                    <a:pt x="11663" y="1880945"/>
                    <a:pt x="0" y="1892608"/>
                    <a:pt x="0" y="1906961"/>
                  </a:cubicBezTo>
                  <a:cubicBezTo>
                    <a:pt x="0" y="1921315"/>
                    <a:pt x="11812" y="1932828"/>
                    <a:pt x="26166" y="1932828"/>
                  </a:cubicBezTo>
                  <a:close/>
                  <a:moveTo>
                    <a:pt x="26166" y="1888272"/>
                  </a:moveTo>
                  <a:cubicBezTo>
                    <a:pt x="36483" y="1888272"/>
                    <a:pt x="44856" y="1896645"/>
                    <a:pt x="44856" y="1906961"/>
                  </a:cubicBezTo>
                  <a:cubicBezTo>
                    <a:pt x="44856" y="1917278"/>
                    <a:pt x="36483" y="1925651"/>
                    <a:pt x="26166" y="1925651"/>
                  </a:cubicBezTo>
                  <a:cubicBezTo>
                    <a:pt x="15849" y="1925651"/>
                    <a:pt x="7476" y="1917278"/>
                    <a:pt x="7476" y="1906961"/>
                  </a:cubicBezTo>
                  <a:cubicBezTo>
                    <a:pt x="7476" y="1896645"/>
                    <a:pt x="15849" y="1888272"/>
                    <a:pt x="26166" y="1888272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2" name="任意多边形: 形状 104">
              <a:extLst>
                <a:ext uri="{FF2B5EF4-FFF2-40B4-BE49-F238E27FC236}">
                  <a16:creationId xmlns:a16="http://schemas.microsoft.com/office/drawing/2014/main" id="{7BAFE79D-A27F-4044-8545-0A08E15B83E7}"/>
                </a:ext>
              </a:extLst>
            </p:cNvPr>
            <p:cNvSpPr/>
            <p:nvPr/>
          </p:nvSpPr>
          <p:spPr>
            <a:xfrm>
              <a:off x="5086290" y="-3676530"/>
              <a:ext cx="313989" cy="1659657"/>
            </a:xfrm>
            <a:custGeom>
              <a:avLst/>
              <a:gdLst>
                <a:gd name="connsiteX0" fmla="*/ 26166 w 313989"/>
                <a:gd name="connsiteY0" fmla="*/ 1673712 h 1659657"/>
                <a:gd name="connsiteX1" fmla="*/ 52182 w 313989"/>
                <a:gd name="connsiteY1" fmla="*/ 1647696 h 1659657"/>
                <a:gd name="connsiteX2" fmla="*/ 29904 w 313989"/>
                <a:gd name="connsiteY2" fmla="*/ 1622128 h 1659657"/>
                <a:gd name="connsiteX3" fmla="*/ 29904 w 313989"/>
                <a:gd name="connsiteY3" fmla="*/ 1570694 h 1659657"/>
                <a:gd name="connsiteX4" fmla="*/ 227269 w 313989"/>
                <a:gd name="connsiteY4" fmla="*/ 1373180 h 1659657"/>
                <a:gd name="connsiteX5" fmla="*/ 227269 w 313989"/>
                <a:gd name="connsiteY5" fmla="*/ 1069956 h 1659657"/>
                <a:gd name="connsiteX6" fmla="*/ 276311 w 313989"/>
                <a:gd name="connsiteY6" fmla="*/ 1020914 h 1659657"/>
                <a:gd name="connsiteX7" fmla="*/ 276311 w 313989"/>
                <a:gd name="connsiteY7" fmla="*/ 980693 h 1659657"/>
                <a:gd name="connsiteX8" fmla="*/ 322363 w 313989"/>
                <a:gd name="connsiteY8" fmla="*/ 934641 h 1659657"/>
                <a:gd name="connsiteX9" fmla="*/ 322363 w 313989"/>
                <a:gd name="connsiteY9" fmla="*/ 606298 h 1659657"/>
                <a:gd name="connsiteX10" fmla="*/ 293356 w 313989"/>
                <a:gd name="connsiteY10" fmla="*/ 577292 h 1659657"/>
                <a:gd name="connsiteX11" fmla="*/ 250444 w 313989"/>
                <a:gd name="connsiteY11" fmla="*/ 577292 h 1659657"/>
                <a:gd name="connsiteX12" fmla="*/ 77451 w 313989"/>
                <a:gd name="connsiteY12" fmla="*/ 404299 h 1659657"/>
                <a:gd name="connsiteX13" fmla="*/ 77451 w 313989"/>
                <a:gd name="connsiteY13" fmla="*/ 356303 h 1659657"/>
                <a:gd name="connsiteX14" fmla="*/ 41716 w 313989"/>
                <a:gd name="connsiteY14" fmla="*/ 320568 h 1659657"/>
                <a:gd name="connsiteX15" fmla="*/ 41716 w 313989"/>
                <a:gd name="connsiteY15" fmla="*/ 0 h 1659657"/>
                <a:gd name="connsiteX16" fmla="*/ 34389 w 313989"/>
                <a:gd name="connsiteY16" fmla="*/ 0 h 1659657"/>
                <a:gd name="connsiteX17" fmla="*/ 34389 w 313989"/>
                <a:gd name="connsiteY17" fmla="*/ 323708 h 1659657"/>
                <a:gd name="connsiteX18" fmla="*/ 70124 w 313989"/>
                <a:gd name="connsiteY18" fmla="*/ 359443 h 1659657"/>
                <a:gd name="connsiteX19" fmla="*/ 70124 w 313989"/>
                <a:gd name="connsiteY19" fmla="*/ 407438 h 1659657"/>
                <a:gd name="connsiteX20" fmla="*/ 247304 w 313989"/>
                <a:gd name="connsiteY20" fmla="*/ 584618 h 1659657"/>
                <a:gd name="connsiteX21" fmla="*/ 290216 w 313989"/>
                <a:gd name="connsiteY21" fmla="*/ 584618 h 1659657"/>
                <a:gd name="connsiteX22" fmla="*/ 314887 w 313989"/>
                <a:gd name="connsiteY22" fmla="*/ 609289 h 1659657"/>
                <a:gd name="connsiteX23" fmla="*/ 314887 w 313989"/>
                <a:gd name="connsiteY23" fmla="*/ 931501 h 1659657"/>
                <a:gd name="connsiteX24" fmla="*/ 268835 w 313989"/>
                <a:gd name="connsiteY24" fmla="*/ 977553 h 1659657"/>
                <a:gd name="connsiteX25" fmla="*/ 268835 w 313989"/>
                <a:gd name="connsiteY25" fmla="*/ 1017774 h 1659657"/>
                <a:gd name="connsiteX26" fmla="*/ 219793 w 313989"/>
                <a:gd name="connsiteY26" fmla="*/ 1066816 h 1659657"/>
                <a:gd name="connsiteX27" fmla="*/ 219793 w 313989"/>
                <a:gd name="connsiteY27" fmla="*/ 1370040 h 1659657"/>
                <a:gd name="connsiteX28" fmla="*/ 22278 w 313989"/>
                <a:gd name="connsiteY28" fmla="*/ 1567554 h 1659657"/>
                <a:gd name="connsiteX29" fmla="*/ 22278 w 313989"/>
                <a:gd name="connsiteY29" fmla="*/ 1622128 h 1659657"/>
                <a:gd name="connsiteX30" fmla="*/ 0 w 313989"/>
                <a:gd name="connsiteY30" fmla="*/ 1647696 h 1659657"/>
                <a:gd name="connsiteX31" fmla="*/ 26166 w 313989"/>
                <a:gd name="connsiteY31" fmla="*/ 1673712 h 1659657"/>
                <a:gd name="connsiteX32" fmla="*/ 26166 w 313989"/>
                <a:gd name="connsiteY32" fmla="*/ 1629006 h 1659657"/>
                <a:gd name="connsiteX33" fmla="*/ 44856 w 313989"/>
                <a:gd name="connsiteY33" fmla="*/ 1647696 h 1659657"/>
                <a:gd name="connsiteX34" fmla="*/ 26166 w 313989"/>
                <a:gd name="connsiteY34" fmla="*/ 1666386 h 1659657"/>
                <a:gd name="connsiteX35" fmla="*/ 7476 w 313989"/>
                <a:gd name="connsiteY35" fmla="*/ 1647696 h 1659657"/>
                <a:gd name="connsiteX36" fmla="*/ 26166 w 313989"/>
                <a:gd name="connsiteY36" fmla="*/ 1629006 h 165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3989" h="1659657">
                  <a:moveTo>
                    <a:pt x="26166" y="1673712"/>
                  </a:moveTo>
                  <a:cubicBezTo>
                    <a:pt x="40520" y="1673712"/>
                    <a:pt x="52182" y="1662050"/>
                    <a:pt x="52182" y="1647696"/>
                  </a:cubicBezTo>
                  <a:cubicBezTo>
                    <a:pt x="52182" y="1634538"/>
                    <a:pt x="42463" y="1623922"/>
                    <a:pt x="29904" y="1622128"/>
                  </a:cubicBezTo>
                  <a:lnTo>
                    <a:pt x="29904" y="1570694"/>
                  </a:lnTo>
                  <a:lnTo>
                    <a:pt x="227269" y="1373180"/>
                  </a:lnTo>
                  <a:lnTo>
                    <a:pt x="227269" y="1069956"/>
                  </a:lnTo>
                  <a:lnTo>
                    <a:pt x="276311" y="1020914"/>
                  </a:lnTo>
                  <a:lnTo>
                    <a:pt x="276311" y="980693"/>
                  </a:lnTo>
                  <a:lnTo>
                    <a:pt x="322363" y="934641"/>
                  </a:lnTo>
                  <a:lnTo>
                    <a:pt x="322363" y="606298"/>
                  </a:lnTo>
                  <a:lnTo>
                    <a:pt x="293356" y="577292"/>
                  </a:lnTo>
                  <a:lnTo>
                    <a:pt x="250444" y="577292"/>
                  </a:lnTo>
                  <a:lnTo>
                    <a:pt x="77451" y="404299"/>
                  </a:lnTo>
                  <a:lnTo>
                    <a:pt x="77451" y="356303"/>
                  </a:lnTo>
                  <a:lnTo>
                    <a:pt x="41716" y="320568"/>
                  </a:lnTo>
                  <a:lnTo>
                    <a:pt x="41716" y="0"/>
                  </a:lnTo>
                  <a:lnTo>
                    <a:pt x="34389" y="0"/>
                  </a:lnTo>
                  <a:lnTo>
                    <a:pt x="34389" y="323708"/>
                  </a:lnTo>
                  <a:lnTo>
                    <a:pt x="70124" y="359443"/>
                  </a:lnTo>
                  <a:lnTo>
                    <a:pt x="70124" y="407438"/>
                  </a:lnTo>
                  <a:lnTo>
                    <a:pt x="247304" y="584618"/>
                  </a:lnTo>
                  <a:lnTo>
                    <a:pt x="290216" y="584618"/>
                  </a:lnTo>
                  <a:lnTo>
                    <a:pt x="314887" y="609289"/>
                  </a:lnTo>
                  <a:lnTo>
                    <a:pt x="314887" y="931501"/>
                  </a:lnTo>
                  <a:lnTo>
                    <a:pt x="268835" y="977553"/>
                  </a:lnTo>
                  <a:lnTo>
                    <a:pt x="268835" y="1017774"/>
                  </a:lnTo>
                  <a:lnTo>
                    <a:pt x="219793" y="1066816"/>
                  </a:lnTo>
                  <a:lnTo>
                    <a:pt x="219793" y="1370040"/>
                  </a:lnTo>
                  <a:lnTo>
                    <a:pt x="22278" y="1567554"/>
                  </a:lnTo>
                  <a:lnTo>
                    <a:pt x="22278" y="1622128"/>
                  </a:lnTo>
                  <a:cubicBezTo>
                    <a:pt x="9719" y="1623922"/>
                    <a:pt x="0" y="1634688"/>
                    <a:pt x="0" y="1647696"/>
                  </a:cubicBezTo>
                  <a:cubicBezTo>
                    <a:pt x="150" y="1662050"/>
                    <a:pt x="11812" y="1673712"/>
                    <a:pt x="26166" y="1673712"/>
                  </a:cubicBezTo>
                  <a:close/>
                  <a:moveTo>
                    <a:pt x="26166" y="1629006"/>
                  </a:moveTo>
                  <a:cubicBezTo>
                    <a:pt x="36483" y="1629006"/>
                    <a:pt x="44856" y="1637379"/>
                    <a:pt x="44856" y="1647696"/>
                  </a:cubicBezTo>
                  <a:cubicBezTo>
                    <a:pt x="44856" y="1658013"/>
                    <a:pt x="36483" y="1666386"/>
                    <a:pt x="26166" y="1666386"/>
                  </a:cubicBezTo>
                  <a:cubicBezTo>
                    <a:pt x="15849" y="1666386"/>
                    <a:pt x="7476" y="1658013"/>
                    <a:pt x="7476" y="1647696"/>
                  </a:cubicBezTo>
                  <a:cubicBezTo>
                    <a:pt x="7626" y="1637379"/>
                    <a:pt x="15999" y="1629006"/>
                    <a:pt x="26166" y="162900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3" name="任意多边形: 形状 105">
              <a:extLst>
                <a:ext uri="{FF2B5EF4-FFF2-40B4-BE49-F238E27FC236}">
                  <a16:creationId xmlns:a16="http://schemas.microsoft.com/office/drawing/2014/main" id="{183101E6-C4E3-644B-8F7C-810F629F9D8D}"/>
                </a:ext>
              </a:extLst>
            </p:cNvPr>
            <p:cNvSpPr/>
            <p:nvPr/>
          </p:nvSpPr>
          <p:spPr>
            <a:xfrm>
              <a:off x="5178693" y="-3676530"/>
              <a:ext cx="299037" cy="538267"/>
            </a:xfrm>
            <a:custGeom>
              <a:avLst/>
              <a:gdLst>
                <a:gd name="connsiteX0" fmla="*/ 189739 w 299037"/>
                <a:gd name="connsiteY0" fmla="*/ 432857 h 538267"/>
                <a:gd name="connsiteX1" fmla="*/ 261359 w 299037"/>
                <a:gd name="connsiteY1" fmla="*/ 504476 h 538267"/>
                <a:gd name="connsiteX2" fmla="*/ 254032 w 299037"/>
                <a:gd name="connsiteY2" fmla="*/ 522568 h 538267"/>
                <a:gd name="connsiteX3" fmla="*/ 280048 w 299037"/>
                <a:gd name="connsiteY3" fmla="*/ 548584 h 538267"/>
                <a:gd name="connsiteX4" fmla="*/ 306065 w 299037"/>
                <a:gd name="connsiteY4" fmla="*/ 522568 h 538267"/>
                <a:gd name="connsiteX5" fmla="*/ 280048 w 299037"/>
                <a:gd name="connsiteY5" fmla="*/ 496552 h 538267"/>
                <a:gd name="connsiteX6" fmla="*/ 267340 w 299037"/>
                <a:gd name="connsiteY6" fmla="*/ 499990 h 538267"/>
                <a:gd name="connsiteX7" fmla="*/ 192879 w 299037"/>
                <a:gd name="connsiteY7" fmla="*/ 425530 h 538267"/>
                <a:gd name="connsiteX8" fmla="*/ 167162 w 299037"/>
                <a:gd name="connsiteY8" fmla="*/ 425530 h 538267"/>
                <a:gd name="connsiteX9" fmla="*/ 7326 w 299037"/>
                <a:gd name="connsiteY9" fmla="*/ 265695 h 538267"/>
                <a:gd name="connsiteX10" fmla="*/ 7326 w 299037"/>
                <a:gd name="connsiteY10" fmla="*/ 82534 h 538267"/>
                <a:gd name="connsiteX11" fmla="*/ 39622 w 299037"/>
                <a:gd name="connsiteY11" fmla="*/ 50238 h 538267"/>
                <a:gd name="connsiteX12" fmla="*/ 39622 w 299037"/>
                <a:gd name="connsiteY12" fmla="*/ 0 h 538267"/>
                <a:gd name="connsiteX13" fmla="*/ 32296 w 299037"/>
                <a:gd name="connsiteY13" fmla="*/ 0 h 538267"/>
                <a:gd name="connsiteX14" fmla="*/ 32296 w 299037"/>
                <a:gd name="connsiteY14" fmla="*/ 47248 h 538267"/>
                <a:gd name="connsiteX15" fmla="*/ 0 w 299037"/>
                <a:gd name="connsiteY15" fmla="*/ 79544 h 538267"/>
                <a:gd name="connsiteX16" fmla="*/ 0 w 299037"/>
                <a:gd name="connsiteY16" fmla="*/ 268685 h 538267"/>
                <a:gd name="connsiteX17" fmla="*/ 164171 w 299037"/>
                <a:gd name="connsiteY17" fmla="*/ 432857 h 538267"/>
                <a:gd name="connsiteX18" fmla="*/ 189739 w 299037"/>
                <a:gd name="connsiteY18" fmla="*/ 432857 h 538267"/>
                <a:gd name="connsiteX19" fmla="*/ 279899 w 299037"/>
                <a:gd name="connsiteY19" fmla="*/ 503878 h 538267"/>
                <a:gd name="connsiteX20" fmla="*/ 298589 w 299037"/>
                <a:gd name="connsiteY20" fmla="*/ 522568 h 538267"/>
                <a:gd name="connsiteX21" fmla="*/ 279899 w 299037"/>
                <a:gd name="connsiteY21" fmla="*/ 541258 h 538267"/>
                <a:gd name="connsiteX22" fmla="*/ 261209 w 299037"/>
                <a:gd name="connsiteY22" fmla="*/ 522568 h 538267"/>
                <a:gd name="connsiteX23" fmla="*/ 279899 w 299037"/>
                <a:gd name="connsiteY23" fmla="*/ 503878 h 5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9037" h="538267">
                  <a:moveTo>
                    <a:pt x="189739" y="432857"/>
                  </a:moveTo>
                  <a:lnTo>
                    <a:pt x="261359" y="504476"/>
                  </a:lnTo>
                  <a:cubicBezTo>
                    <a:pt x="256873" y="509111"/>
                    <a:pt x="254032" y="515540"/>
                    <a:pt x="254032" y="522568"/>
                  </a:cubicBezTo>
                  <a:cubicBezTo>
                    <a:pt x="254032" y="536922"/>
                    <a:pt x="265695" y="548584"/>
                    <a:pt x="280048" y="548584"/>
                  </a:cubicBezTo>
                  <a:cubicBezTo>
                    <a:pt x="294402" y="548584"/>
                    <a:pt x="306065" y="536922"/>
                    <a:pt x="306065" y="522568"/>
                  </a:cubicBezTo>
                  <a:cubicBezTo>
                    <a:pt x="306065" y="508214"/>
                    <a:pt x="294402" y="496552"/>
                    <a:pt x="280048" y="496552"/>
                  </a:cubicBezTo>
                  <a:cubicBezTo>
                    <a:pt x="275413" y="496552"/>
                    <a:pt x="271078" y="497897"/>
                    <a:pt x="267340" y="499990"/>
                  </a:cubicBezTo>
                  <a:lnTo>
                    <a:pt x="192879" y="425530"/>
                  </a:lnTo>
                  <a:lnTo>
                    <a:pt x="167162" y="425530"/>
                  </a:lnTo>
                  <a:lnTo>
                    <a:pt x="7326" y="265695"/>
                  </a:lnTo>
                  <a:lnTo>
                    <a:pt x="7326" y="82534"/>
                  </a:lnTo>
                  <a:lnTo>
                    <a:pt x="39622" y="50238"/>
                  </a:lnTo>
                  <a:lnTo>
                    <a:pt x="39622" y="0"/>
                  </a:lnTo>
                  <a:lnTo>
                    <a:pt x="32296" y="0"/>
                  </a:lnTo>
                  <a:lnTo>
                    <a:pt x="32296" y="47248"/>
                  </a:lnTo>
                  <a:lnTo>
                    <a:pt x="0" y="79544"/>
                  </a:lnTo>
                  <a:lnTo>
                    <a:pt x="0" y="268685"/>
                  </a:lnTo>
                  <a:lnTo>
                    <a:pt x="164171" y="432857"/>
                  </a:lnTo>
                  <a:lnTo>
                    <a:pt x="189739" y="432857"/>
                  </a:lnTo>
                  <a:close/>
                  <a:moveTo>
                    <a:pt x="279899" y="503878"/>
                  </a:moveTo>
                  <a:cubicBezTo>
                    <a:pt x="290216" y="503878"/>
                    <a:pt x="298589" y="512251"/>
                    <a:pt x="298589" y="522568"/>
                  </a:cubicBezTo>
                  <a:cubicBezTo>
                    <a:pt x="298589" y="532885"/>
                    <a:pt x="290216" y="541258"/>
                    <a:pt x="279899" y="541258"/>
                  </a:cubicBezTo>
                  <a:cubicBezTo>
                    <a:pt x="269582" y="541258"/>
                    <a:pt x="261209" y="532885"/>
                    <a:pt x="261209" y="522568"/>
                  </a:cubicBezTo>
                  <a:cubicBezTo>
                    <a:pt x="261209" y="512251"/>
                    <a:pt x="269732" y="503878"/>
                    <a:pt x="279899" y="503878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4" name="任意多边形: 形状 106">
              <a:extLst>
                <a:ext uri="{FF2B5EF4-FFF2-40B4-BE49-F238E27FC236}">
                  <a16:creationId xmlns:a16="http://schemas.microsoft.com/office/drawing/2014/main" id="{ED5976F3-BEAE-FD4C-A3A1-3AC855D3D848}"/>
                </a:ext>
              </a:extLst>
            </p:cNvPr>
            <p:cNvSpPr/>
            <p:nvPr/>
          </p:nvSpPr>
          <p:spPr>
            <a:xfrm>
              <a:off x="5873207" y="-1275110"/>
              <a:ext cx="762545" cy="2586673"/>
            </a:xfrm>
            <a:custGeom>
              <a:avLst/>
              <a:gdLst>
                <a:gd name="connsiteX0" fmla="*/ 749238 w 762545"/>
                <a:gd name="connsiteY0" fmla="*/ 0 h 2586673"/>
                <a:gd name="connsiteX1" fmla="*/ 723222 w 762545"/>
                <a:gd name="connsiteY1" fmla="*/ 26016 h 2586673"/>
                <a:gd name="connsiteX2" fmla="*/ 728156 w 762545"/>
                <a:gd name="connsiteY2" fmla="*/ 41267 h 2586673"/>
                <a:gd name="connsiteX3" fmla="*/ 684497 w 762545"/>
                <a:gd name="connsiteY3" fmla="*/ 84927 h 2586673"/>
                <a:gd name="connsiteX4" fmla="*/ 533931 w 762545"/>
                <a:gd name="connsiteY4" fmla="*/ 84927 h 2586673"/>
                <a:gd name="connsiteX5" fmla="*/ 290066 w 762545"/>
                <a:gd name="connsiteY5" fmla="*/ 328792 h 2586673"/>
                <a:gd name="connsiteX6" fmla="*/ 290066 w 762545"/>
                <a:gd name="connsiteY6" fmla="*/ 552172 h 2586673"/>
                <a:gd name="connsiteX7" fmla="*/ 198112 w 762545"/>
                <a:gd name="connsiteY7" fmla="*/ 644127 h 2586673"/>
                <a:gd name="connsiteX8" fmla="*/ 198112 w 762545"/>
                <a:gd name="connsiteY8" fmla="*/ 706775 h 2586673"/>
                <a:gd name="connsiteX9" fmla="*/ 90907 w 762545"/>
                <a:gd name="connsiteY9" fmla="*/ 813980 h 2586673"/>
                <a:gd name="connsiteX10" fmla="*/ 33791 w 762545"/>
                <a:gd name="connsiteY10" fmla="*/ 813980 h 2586673"/>
                <a:gd name="connsiteX11" fmla="*/ 4037 w 762545"/>
                <a:gd name="connsiteY11" fmla="*/ 843734 h 2586673"/>
                <a:gd name="connsiteX12" fmla="*/ 4037 w 762545"/>
                <a:gd name="connsiteY12" fmla="*/ 1503560 h 2586673"/>
                <a:gd name="connsiteX13" fmla="*/ 49341 w 762545"/>
                <a:gd name="connsiteY13" fmla="*/ 1548864 h 2586673"/>
                <a:gd name="connsiteX14" fmla="*/ 49341 w 762545"/>
                <a:gd name="connsiteY14" fmla="*/ 2040930 h 2586673"/>
                <a:gd name="connsiteX15" fmla="*/ 0 w 762545"/>
                <a:gd name="connsiteY15" fmla="*/ 2090122 h 2586673"/>
                <a:gd name="connsiteX16" fmla="*/ 0 w 762545"/>
                <a:gd name="connsiteY16" fmla="*/ 2591159 h 2586673"/>
                <a:gd name="connsiteX17" fmla="*/ 7326 w 762545"/>
                <a:gd name="connsiteY17" fmla="*/ 2591159 h 2586673"/>
                <a:gd name="connsiteX18" fmla="*/ 7326 w 762545"/>
                <a:gd name="connsiteY18" fmla="*/ 2093112 h 2586673"/>
                <a:gd name="connsiteX19" fmla="*/ 56518 w 762545"/>
                <a:gd name="connsiteY19" fmla="*/ 2043920 h 2586673"/>
                <a:gd name="connsiteX20" fmla="*/ 56518 w 762545"/>
                <a:gd name="connsiteY20" fmla="*/ 1545724 h 2586673"/>
                <a:gd name="connsiteX21" fmla="*/ 11214 w 762545"/>
                <a:gd name="connsiteY21" fmla="*/ 1500420 h 2586673"/>
                <a:gd name="connsiteX22" fmla="*/ 11214 w 762545"/>
                <a:gd name="connsiteY22" fmla="*/ 846724 h 2586673"/>
                <a:gd name="connsiteX23" fmla="*/ 36632 w 762545"/>
                <a:gd name="connsiteY23" fmla="*/ 821306 h 2586673"/>
                <a:gd name="connsiteX24" fmla="*/ 93748 w 762545"/>
                <a:gd name="connsiteY24" fmla="*/ 821306 h 2586673"/>
                <a:gd name="connsiteX25" fmla="*/ 205289 w 762545"/>
                <a:gd name="connsiteY25" fmla="*/ 709765 h 2586673"/>
                <a:gd name="connsiteX26" fmla="*/ 205289 w 762545"/>
                <a:gd name="connsiteY26" fmla="*/ 647117 h 2586673"/>
                <a:gd name="connsiteX27" fmla="*/ 297243 w 762545"/>
                <a:gd name="connsiteY27" fmla="*/ 555163 h 2586673"/>
                <a:gd name="connsiteX28" fmla="*/ 297243 w 762545"/>
                <a:gd name="connsiteY28" fmla="*/ 331782 h 2586673"/>
                <a:gd name="connsiteX29" fmla="*/ 536772 w 762545"/>
                <a:gd name="connsiteY29" fmla="*/ 92253 h 2586673"/>
                <a:gd name="connsiteX30" fmla="*/ 687338 w 762545"/>
                <a:gd name="connsiteY30" fmla="*/ 92253 h 2586673"/>
                <a:gd name="connsiteX31" fmla="*/ 733090 w 762545"/>
                <a:gd name="connsiteY31" fmla="*/ 46500 h 2586673"/>
                <a:gd name="connsiteX32" fmla="*/ 748939 w 762545"/>
                <a:gd name="connsiteY32" fmla="*/ 52032 h 2586673"/>
                <a:gd name="connsiteX33" fmla="*/ 774956 w 762545"/>
                <a:gd name="connsiteY33" fmla="*/ 26016 h 2586673"/>
                <a:gd name="connsiteX34" fmla="*/ 749238 w 762545"/>
                <a:gd name="connsiteY34" fmla="*/ 0 h 2586673"/>
                <a:gd name="connsiteX35" fmla="*/ 749238 w 762545"/>
                <a:gd name="connsiteY35" fmla="*/ 44557 h 2586673"/>
                <a:gd name="connsiteX36" fmla="*/ 730548 w 762545"/>
                <a:gd name="connsiteY36" fmla="*/ 25867 h 2586673"/>
                <a:gd name="connsiteX37" fmla="*/ 749238 w 762545"/>
                <a:gd name="connsiteY37" fmla="*/ 7177 h 2586673"/>
                <a:gd name="connsiteX38" fmla="*/ 767928 w 762545"/>
                <a:gd name="connsiteY38" fmla="*/ 25867 h 2586673"/>
                <a:gd name="connsiteX39" fmla="*/ 749238 w 762545"/>
                <a:gd name="connsiteY39" fmla="*/ 44557 h 258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62545" h="2586673">
                  <a:moveTo>
                    <a:pt x="749238" y="0"/>
                  </a:moveTo>
                  <a:cubicBezTo>
                    <a:pt x="734885" y="0"/>
                    <a:pt x="723222" y="11662"/>
                    <a:pt x="723222" y="26016"/>
                  </a:cubicBezTo>
                  <a:cubicBezTo>
                    <a:pt x="723222" y="31698"/>
                    <a:pt x="725166" y="36931"/>
                    <a:pt x="728156" y="41267"/>
                  </a:cubicBezTo>
                  <a:lnTo>
                    <a:pt x="684497" y="84927"/>
                  </a:lnTo>
                  <a:lnTo>
                    <a:pt x="533931" y="84927"/>
                  </a:lnTo>
                  <a:lnTo>
                    <a:pt x="290066" y="328792"/>
                  </a:lnTo>
                  <a:lnTo>
                    <a:pt x="290066" y="552172"/>
                  </a:lnTo>
                  <a:lnTo>
                    <a:pt x="198112" y="644127"/>
                  </a:lnTo>
                  <a:lnTo>
                    <a:pt x="198112" y="706775"/>
                  </a:lnTo>
                  <a:lnTo>
                    <a:pt x="90907" y="813980"/>
                  </a:lnTo>
                  <a:lnTo>
                    <a:pt x="33791" y="813980"/>
                  </a:lnTo>
                  <a:lnTo>
                    <a:pt x="4037" y="843734"/>
                  </a:lnTo>
                  <a:lnTo>
                    <a:pt x="4037" y="1503560"/>
                  </a:lnTo>
                  <a:lnTo>
                    <a:pt x="49341" y="1548864"/>
                  </a:lnTo>
                  <a:lnTo>
                    <a:pt x="49341" y="2040930"/>
                  </a:lnTo>
                  <a:lnTo>
                    <a:pt x="0" y="2090122"/>
                  </a:lnTo>
                  <a:lnTo>
                    <a:pt x="0" y="2591159"/>
                  </a:lnTo>
                  <a:lnTo>
                    <a:pt x="7326" y="2591159"/>
                  </a:lnTo>
                  <a:lnTo>
                    <a:pt x="7326" y="2093112"/>
                  </a:lnTo>
                  <a:lnTo>
                    <a:pt x="56518" y="2043920"/>
                  </a:lnTo>
                  <a:lnTo>
                    <a:pt x="56518" y="1545724"/>
                  </a:lnTo>
                  <a:lnTo>
                    <a:pt x="11214" y="1500420"/>
                  </a:lnTo>
                  <a:lnTo>
                    <a:pt x="11214" y="846724"/>
                  </a:lnTo>
                  <a:lnTo>
                    <a:pt x="36632" y="821306"/>
                  </a:lnTo>
                  <a:lnTo>
                    <a:pt x="93748" y="821306"/>
                  </a:lnTo>
                  <a:lnTo>
                    <a:pt x="205289" y="709765"/>
                  </a:lnTo>
                  <a:lnTo>
                    <a:pt x="205289" y="647117"/>
                  </a:lnTo>
                  <a:lnTo>
                    <a:pt x="297243" y="555163"/>
                  </a:lnTo>
                  <a:lnTo>
                    <a:pt x="297243" y="331782"/>
                  </a:lnTo>
                  <a:lnTo>
                    <a:pt x="536772" y="92253"/>
                  </a:lnTo>
                  <a:lnTo>
                    <a:pt x="687338" y="92253"/>
                  </a:lnTo>
                  <a:lnTo>
                    <a:pt x="733090" y="46500"/>
                  </a:lnTo>
                  <a:cubicBezTo>
                    <a:pt x="737426" y="49939"/>
                    <a:pt x="742959" y="52032"/>
                    <a:pt x="748939" y="52032"/>
                  </a:cubicBezTo>
                  <a:cubicBezTo>
                    <a:pt x="763293" y="52032"/>
                    <a:pt x="774956" y="40370"/>
                    <a:pt x="774956" y="26016"/>
                  </a:cubicBezTo>
                  <a:cubicBezTo>
                    <a:pt x="775255" y="11662"/>
                    <a:pt x="763592" y="0"/>
                    <a:pt x="749238" y="0"/>
                  </a:cubicBezTo>
                  <a:close/>
                  <a:moveTo>
                    <a:pt x="749238" y="44557"/>
                  </a:moveTo>
                  <a:cubicBezTo>
                    <a:pt x="738921" y="44557"/>
                    <a:pt x="730548" y="36183"/>
                    <a:pt x="730548" y="25867"/>
                  </a:cubicBezTo>
                  <a:cubicBezTo>
                    <a:pt x="730548" y="15550"/>
                    <a:pt x="738921" y="7177"/>
                    <a:pt x="749238" y="7177"/>
                  </a:cubicBezTo>
                  <a:cubicBezTo>
                    <a:pt x="759555" y="7177"/>
                    <a:pt x="767928" y="15550"/>
                    <a:pt x="767928" y="25867"/>
                  </a:cubicBezTo>
                  <a:cubicBezTo>
                    <a:pt x="767928" y="36183"/>
                    <a:pt x="759555" y="44557"/>
                    <a:pt x="749238" y="4455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5" name="任意多边形: 形状 107">
              <a:extLst>
                <a:ext uri="{FF2B5EF4-FFF2-40B4-BE49-F238E27FC236}">
                  <a16:creationId xmlns:a16="http://schemas.microsoft.com/office/drawing/2014/main" id="{4B1DD64D-031C-1C4E-AA90-E19CEE243DAB}"/>
                </a:ext>
              </a:extLst>
            </p:cNvPr>
            <p:cNvSpPr/>
            <p:nvPr/>
          </p:nvSpPr>
          <p:spPr>
            <a:xfrm>
              <a:off x="5902214" y="-1085521"/>
              <a:ext cx="732642" cy="2392299"/>
            </a:xfrm>
            <a:custGeom>
              <a:avLst/>
              <a:gdLst>
                <a:gd name="connsiteX0" fmla="*/ 714550 w 732641"/>
                <a:gd name="connsiteY0" fmla="*/ 165069 h 2392298"/>
                <a:gd name="connsiteX1" fmla="*/ 714550 w 732641"/>
                <a:gd name="connsiteY1" fmla="*/ 119615 h 2392298"/>
                <a:gd name="connsiteX2" fmla="*/ 595085 w 732641"/>
                <a:gd name="connsiteY2" fmla="*/ 0 h 2392298"/>
                <a:gd name="connsiteX3" fmla="*/ 464555 w 732641"/>
                <a:gd name="connsiteY3" fmla="*/ 0 h 2392298"/>
                <a:gd name="connsiteX4" fmla="*/ 300832 w 732641"/>
                <a:gd name="connsiteY4" fmla="*/ 163723 h 2392298"/>
                <a:gd name="connsiteX5" fmla="*/ 300832 w 732641"/>
                <a:gd name="connsiteY5" fmla="*/ 419550 h 2392298"/>
                <a:gd name="connsiteX6" fmla="*/ 0 w 732641"/>
                <a:gd name="connsiteY6" fmla="*/ 720381 h 2392298"/>
                <a:gd name="connsiteX7" fmla="*/ 0 w 732641"/>
                <a:gd name="connsiteY7" fmla="*/ 1290645 h 2392298"/>
                <a:gd name="connsiteX8" fmla="*/ 56070 w 732641"/>
                <a:gd name="connsiteY8" fmla="*/ 1346715 h 2392298"/>
                <a:gd name="connsiteX9" fmla="*/ 56070 w 732641"/>
                <a:gd name="connsiteY9" fmla="*/ 1871974 h 2392298"/>
                <a:gd name="connsiteX10" fmla="*/ 598 w 732641"/>
                <a:gd name="connsiteY10" fmla="*/ 1927446 h 2392298"/>
                <a:gd name="connsiteX11" fmla="*/ 598 w 732641"/>
                <a:gd name="connsiteY11" fmla="*/ 2401420 h 2392298"/>
                <a:gd name="connsiteX12" fmla="*/ 7924 w 732641"/>
                <a:gd name="connsiteY12" fmla="*/ 2401420 h 2392298"/>
                <a:gd name="connsiteX13" fmla="*/ 7924 w 732641"/>
                <a:gd name="connsiteY13" fmla="*/ 1930585 h 2392298"/>
                <a:gd name="connsiteX14" fmla="*/ 63396 w 732641"/>
                <a:gd name="connsiteY14" fmla="*/ 1875114 h 2392298"/>
                <a:gd name="connsiteX15" fmla="*/ 63396 w 732641"/>
                <a:gd name="connsiteY15" fmla="*/ 1343725 h 2392298"/>
                <a:gd name="connsiteX16" fmla="*/ 7326 w 732641"/>
                <a:gd name="connsiteY16" fmla="*/ 1287655 h 2392298"/>
                <a:gd name="connsiteX17" fmla="*/ 7326 w 732641"/>
                <a:gd name="connsiteY17" fmla="*/ 723521 h 2392298"/>
                <a:gd name="connsiteX18" fmla="*/ 308158 w 732641"/>
                <a:gd name="connsiteY18" fmla="*/ 422689 h 2392298"/>
                <a:gd name="connsiteX19" fmla="*/ 308158 w 732641"/>
                <a:gd name="connsiteY19" fmla="*/ 166863 h 2392298"/>
                <a:gd name="connsiteX20" fmla="*/ 467545 w 732641"/>
                <a:gd name="connsiteY20" fmla="*/ 7476 h 2392298"/>
                <a:gd name="connsiteX21" fmla="*/ 591945 w 732641"/>
                <a:gd name="connsiteY21" fmla="*/ 7476 h 2392298"/>
                <a:gd name="connsiteX22" fmla="*/ 707224 w 732641"/>
                <a:gd name="connsiteY22" fmla="*/ 122755 h 2392298"/>
                <a:gd name="connsiteX23" fmla="*/ 707224 w 732641"/>
                <a:gd name="connsiteY23" fmla="*/ 165069 h 2392298"/>
                <a:gd name="connsiteX24" fmla="*/ 684945 w 732641"/>
                <a:gd name="connsiteY24" fmla="*/ 190636 h 2392298"/>
                <a:gd name="connsiteX25" fmla="*/ 710962 w 732641"/>
                <a:gd name="connsiteY25" fmla="*/ 216653 h 2392298"/>
                <a:gd name="connsiteX26" fmla="*/ 736978 w 732641"/>
                <a:gd name="connsiteY26" fmla="*/ 190636 h 2392298"/>
                <a:gd name="connsiteX27" fmla="*/ 714550 w 732641"/>
                <a:gd name="connsiteY27" fmla="*/ 165069 h 2392298"/>
                <a:gd name="connsiteX28" fmla="*/ 710962 w 732641"/>
                <a:gd name="connsiteY28" fmla="*/ 209326 h 2392298"/>
                <a:gd name="connsiteX29" fmla="*/ 692272 w 732641"/>
                <a:gd name="connsiteY29" fmla="*/ 190636 h 2392298"/>
                <a:gd name="connsiteX30" fmla="*/ 710962 w 732641"/>
                <a:gd name="connsiteY30" fmla="*/ 171946 h 2392298"/>
                <a:gd name="connsiteX31" fmla="*/ 729651 w 732641"/>
                <a:gd name="connsiteY31" fmla="*/ 190636 h 2392298"/>
                <a:gd name="connsiteX32" fmla="*/ 710962 w 732641"/>
                <a:gd name="connsiteY32" fmla="*/ 209326 h 23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32641" h="2392298">
                  <a:moveTo>
                    <a:pt x="714550" y="165069"/>
                  </a:moveTo>
                  <a:lnTo>
                    <a:pt x="714550" y="119615"/>
                  </a:lnTo>
                  <a:lnTo>
                    <a:pt x="595085" y="0"/>
                  </a:lnTo>
                  <a:lnTo>
                    <a:pt x="464555" y="0"/>
                  </a:lnTo>
                  <a:lnTo>
                    <a:pt x="300832" y="163723"/>
                  </a:lnTo>
                  <a:lnTo>
                    <a:pt x="300832" y="419550"/>
                  </a:lnTo>
                  <a:lnTo>
                    <a:pt x="0" y="720381"/>
                  </a:lnTo>
                  <a:lnTo>
                    <a:pt x="0" y="1290645"/>
                  </a:lnTo>
                  <a:lnTo>
                    <a:pt x="56070" y="1346715"/>
                  </a:lnTo>
                  <a:lnTo>
                    <a:pt x="56070" y="1871974"/>
                  </a:lnTo>
                  <a:lnTo>
                    <a:pt x="598" y="1927446"/>
                  </a:lnTo>
                  <a:lnTo>
                    <a:pt x="598" y="2401420"/>
                  </a:lnTo>
                  <a:lnTo>
                    <a:pt x="7924" y="2401420"/>
                  </a:lnTo>
                  <a:lnTo>
                    <a:pt x="7924" y="1930585"/>
                  </a:lnTo>
                  <a:lnTo>
                    <a:pt x="63396" y="1875114"/>
                  </a:lnTo>
                  <a:lnTo>
                    <a:pt x="63396" y="1343725"/>
                  </a:lnTo>
                  <a:lnTo>
                    <a:pt x="7326" y="1287655"/>
                  </a:lnTo>
                  <a:lnTo>
                    <a:pt x="7326" y="723521"/>
                  </a:lnTo>
                  <a:lnTo>
                    <a:pt x="308158" y="422689"/>
                  </a:lnTo>
                  <a:lnTo>
                    <a:pt x="308158" y="166863"/>
                  </a:lnTo>
                  <a:lnTo>
                    <a:pt x="467545" y="7476"/>
                  </a:lnTo>
                  <a:lnTo>
                    <a:pt x="591945" y="7476"/>
                  </a:lnTo>
                  <a:lnTo>
                    <a:pt x="707224" y="122755"/>
                  </a:lnTo>
                  <a:lnTo>
                    <a:pt x="707224" y="165069"/>
                  </a:lnTo>
                  <a:cubicBezTo>
                    <a:pt x="694664" y="166863"/>
                    <a:pt x="684945" y="177628"/>
                    <a:pt x="684945" y="190636"/>
                  </a:cubicBezTo>
                  <a:cubicBezTo>
                    <a:pt x="684945" y="204990"/>
                    <a:pt x="696608" y="216653"/>
                    <a:pt x="710962" y="216653"/>
                  </a:cubicBezTo>
                  <a:cubicBezTo>
                    <a:pt x="725315" y="216653"/>
                    <a:pt x="736978" y="204990"/>
                    <a:pt x="736978" y="190636"/>
                  </a:cubicBezTo>
                  <a:cubicBezTo>
                    <a:pt x="736978" y="177628"/>
                    <a:pt x="727259" y="166863"/>
                    <a:pt x="714550" y="165069"/>
                  </a:cubicBezTo>
                  <a:close/>
                  <a:moveTo>
                    <a:pt x="710962" y="209326"/>
                  </a:moveTo>
                  <a:cubicBezTo>
                    <a:pt x="700645" y="209326"/>
                    <a:pt x="692272" y="200953"/>
                    <a:pt x="692272" y="190636"/>
                  </a:cubicBezTo>
                  <a:cubicBezTo>
                    <a:pt x="692272" y="180320"/>
                    <a:pt x="700645" y="171946"/>
                    <a:pt x="710962" y="171946"/>
                  </a:cubicBezTo>
                  <a:cubicBezTo>
                    <a:pt x="721278" y="171946"/>
                    <a:pt x="729651" y="180320"/>
                    <a:pt x="729651" y="190636"/>
                  </a:cubicBezTo>
                  <a:cubicBezTo>
                    <a:pt x="729651" y="200953"/>
                    <a:pt x="721129" y="209326"/>
                    <a:pt x="710962" y="20932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6" name="任意多边形: 形状 108">
              <a:extLst>
                <a:ext uri="{FF2B5EF4-FFF2-40B4-BE49-F238E27FC236}">
                  <a16:creationId xmlns:a16="http://schemas.microsoft.com/office/drawing/2014/main" id="{8D700D44-C7E7-AE47-8171-6D0AC06E08F5}"/>
                </a:ext>
              </a:extLst>
            </p:cNvPr>
            <p:cNvSpPr/>
            <p:nvPr/>
          </p:nvSpPr>
          <p:spPr>
            <a:xfrm>
              <a:off x="5521091" y="192565"/>
              <a:ext cx="104663" cy="1121390"/>
            </a:xfrm>
            <a:custGeom>
              <a:avLst/>
              <a:gdLst>
                <a:gd name="connsiteX0" fmla="*/ 91506 w 104663"/>
                <a:gd name="connsiteY0" fmla="*/ 0 h 1121390"/>
                <a:gd name="connsiteX1" fmla="*/ 65489 w 104663"/>
                <a:gd name="connsiteY1" fmla="*/ 26017 h 1121390"/>
                <a:gd name="connsiteX2" fmla="*/ 70124 w 104663"/>
                <a:gd name="connsiteY2" fmla="*/ 40819 h 1121390"/>
                <a:gd name="connsiteX3" fmla="*/ 3289 w 104663"/>
                <a:gd name="connsiteY3" fmla="*/ 107654 h 1121390"/>
                <a:gd name="connsiteX4" fmla="*/ 3289 w 104663"/>
                <a:gd name="connsiteY4" fmla="*/ 567125 h 1121390"/>
                <a:gd name="connsiteX5" fmla="*/ 49341 w 104663"/>
                <a:gd name="connsiteY5" fmla="*/ 613176 h 1121390"/>
                <a:gd name="connsiteX6" fmla="*/ 49341 w 104663"/>
                <a:gd name="connsiteY6" fmla="*/ 777497 h 1121390"/>
                <a:gd name="connsiteX7" fmla="*/ 0 w 104663"/>
                <a:gd name="connsiteY7" fmla="*/ 826839 h 1121390"/>
                <a:gd name="connsiteX8" fmla="*/ 0 w 104663"/>
                <a:gd name="connsiteY8" fmla="*/ 1123484 h 1121390"/>
                <a:gd name="connsiteX9" fmla="*/ 7326 w 104663"/>
                <a:gd name="connsiteY9" fmla="*/ 1123484 h 1121390"/>
                <a:gd name="connsiteX10" fmla="*/ 7326 w 104663"/>
                <a:gd name="connsiteY10" fmla="*/ 829978 h 1121390"/>
                <a:gd name="connsiteX11" fmla="*/ 56668 w 104663"/>
                <a:gd name="connsiteY11" fmla="*/ 780637 h 1121390"/>
                <a:gd name="connsiteX12" fmla="*/ 56668 w 104663"/>
                <a:gd name="connsiteY12" fmla="*/ 610186 h 1121390"/>
                <a:gd name="connsiteX13" fmla="*/ 10616 w 104663"/>
                <a:gd name="connsiteY13" fmla="*/ 564134 h 1121390"/>
                <a:gd name="connsiteX14" fmla="*/ 10616 w 104663"/>
                <a:gd name="connsiteY14" fmla="*/ 110644 h 1121390"/>
                <a:gd name="connsiteX15" fmla="*/ 75058 w 104663"/>
                <a:gd name="connsiteY15" fmla="*/ 46201 h 1121390"/>
                <a:gd name="connsiteX16" fmla="*/ 91356 w 104663"/>
                <a:gd name="connsiteY16" fmla="*/ 52182 h 1121390"/>
                <a:gd name="connsiteX17" fmla="*/ 117372 w 104663"/>
                <a:gd name="connsiteY17" fmla="*/ 26166 h 1121390"/>
                <a:gd name="connsiteX18" fmla="*/ 91506 w 104663"/>
                <a:gd name="connsiteY18" fmla="*/ 0 h 1121390"/>
                <a:gd name="connsiteX19" fmla="*/ 91506 w 104663"/>
                <a:gd name="connsiteY19" fmla="*/ 44557 h 1121390"/>
                <a:gd name="connsiteX20" fmla="*/ 72816 w 104663"/>
                <a:gd name="connsiteY20" fmla="*/ 25867 h 1121390"/>
                <a:gd name="connsiteX21" fmla="*/ 91506 w 104663"/>
                <a:gd name="connsiteY21" fmla="*/ 7177 h 1121390"/>
                <a:gd name="connsiteX22" fmla="*/ 110195 w 104663"/>
                <a:gd name="connsiteY22" fmla="*/ 25867 h 1121390"/>
                <a:gd name="connsiteX23" fmla="*/ 91506 w 104663"/>
                <a:gd name="connsiteY23" fmla="*/ 44557 h 112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63" h="1121390">
                  <a:moveTo>
                    <a:pt x="91506" y="0"/>
                  </a:moveTo>
                  <a:cubicBezTo>
                    <a:pt x="77152" y="0"/>
                    <a:pt x="65489" y="11662"/>
                    <a:pt x="65489" y="26017"/>
                  </a:cubicBezTo>
                  <a:cubicBezTo>
                    <a:pt x="65489" y="31549"/>
                    <a:pt x="67134" y="36632"/>
                    <a:pt x="70124" y="40819"/>
                  </a:cubicBezTo>
                  <a:lnTo>
                    <a:pt x="3289" y="107654"/>
                  </a:lnTo>
                  <a:lnTo>
                    <a:pt x="3289" y="567125"/>
                  </a:lnTo>
                  <a:lnTo>
                    <a:pt x="49341" y="613176"/>
                  </a:lnTo>
                  <a:lnTo>
                    <a:pt x="49341" y="777497"/>
                  </a:lnTo>
                  <a:lnTo>
                    <a:pt x="0" y="826839"/>
                  </a:lnTo>
                  <a:lnTo>
                    <a:pt x="0" y="1123484"/>
                  </a:lnTo>
                  <a:lnTo>
                    <a:pt x="7326" y="1123484"/>
                  </a:lnTo>
                  <a:lnTo>
                    <a:pt x="7326" y="829978"/>
                  </a:lnTo>
                  <a:lnTo>
                    <a:pt x="56668" y="780637"/>
                  </a:lnTo>
                  <a:lnTo>
                    <a:pt x="56668" y="610186"/>
                  </a:lnTo>
                  <a:lnTo>
                    <a:pt x="10616" y="564134"/>
                  </a:lnTo>
                  <a:lnTo>
                    <a:pt x="10616" y="110644"/>
                  </a:lnTo>
                  <a:lnTo>
                    <a:pt x="75058" y="46201"/>
                  </a:lnTo>
                  <a:cubicBezTo>
                    <a:pt x="79544" y="49790"/>
                    <a:pt x="85226" y="52182"/>
                    <a:pt x="91356" y="52182"/>
                  </a:cubicBezTo>
                  <a:cubicBezTo>
                    <a:pt x="105710" y="52182"/>
                    <a:pt x="117372" y="40520"/>
                    <a:pt x="117372" y="26166"/>
                  </a:cubicBezTo>
                  <a:cubicBezTo>
                    <a:pt x="117522" y="11662"/>
                    <a:pt x="105859" y="0"/>
                    <a:pt x="91506" y="0"/>
                  </a:cubicBezTo>
                  <a:close/>
                  <a:moveTo>
                    <a:pt x="91506" y="44557"/>
                  </a:moveTo>
                  <a:cubicBezTo>
                    <a:pt x="81189" y="44557"/>
                    <a:pt x="72816" y="36184"/>
                    <a:pt x="72816" y="25867"/>
                  </a:cubicBezTo>
                  <a:cubicBezTo>
                    <a:pt x="72816" y="15550"/>
                    <a:pt x="81189" y="7177"/>
                    <a:pt x="91506" y="7177"/>
                  </a:cubicBezTo>
                  <a:cubicBezTo>
                    <a:pt x="101822" y="7177"/>
                    <a:pt x="110195" y="15550"/>
                    <a:pt x="110195" y="25867"/>
                  </a:cubicBezTo>
                  <a:cubicBezTo>
                    <a:pt x="110195" y="36184"/>
                    <a:pt x="101673" y="44557"/>
                    <a:pt x="91506" y="4455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7" name="任意多边形: 形状 109">
              <a:extLst>
                <a:ext uri="{FF2B5EF4-FFF2-40B4-BE49-F238E27FC236}">
                  <a16:creationId xmlns:a16="http://schemas.microsoft.com/office/drawing/2014/main" id="{74A586D4-BBA2-EC44-BFBA-B2E7821139F6}"/>
                </a:ext>
              </a:extLst>
            </p:cNvPr>
            <p:cNvSpPr/>
            <p:nvPr/>
          </p:nvSpPr>
          <p:spPr>
            <a:xfrm>
              <a:off x="5130399" y="-917312"/>
              <a:ext cx="493412" cy="2227828"/>
            </a:xfrm>
            <a:custGeom>
              <a:avLst/>
              <a:gdLst>
                <a:gd name="connsiteX0" fmla="*/ 286029 w 493411"/>
                <a:gd name="connsiteY0" fmla="*/ 1430745 h 2227828"/>
                <a:gd name="connsiteX1" fmla="*/ 313690 w 493411"/>
                <a:gd name="connsiteY1" fmla="*/ 1403084 h 2227828"/>
                <a:gd name="connsiteX2" fmla="*/ 313690 w 493411"/>
                <a:gd name="connsiteY2" fmla="*/ 1108382 h 2227828"/>
                <a:gd name="connsiteX3" fmla="*/ 493561 w 493411"/>
                <a:gd name="connsiteY3" fmla="*/ 928511 h 2227828"/>
                <a:gd name="connsiteX4" fmla="*/ 493561 w 493411"/>
                <a:gd name="connsiteY4" fmla="*/ 887394 h 2227828"/>
                <a:gd name="connsiteX5" fmla="*/ 387852 w 493411"/>
                <a:gd name="connsiteY5" fmla="*/ 781684 h 2227828"/>
                <a:gd name="connsiteX6" fmla="*/ 387852 w 493411"/>
                <a:gd name="connsiteY6" fmla="*/ 298589 h 2227828"/>
                <a:gd name="connsiteX7" fmla="*/ 148023 w 493411"/>
                <a:gd name="connsiteY7" fmla="*/ 58761 h 2227828"/>
                <a:gd name="connsiteX8" fmla="*/ 63097 w 493411"/>
                <a:gd name="connsiteY8" fmla="*/ 58761 h 2227828"/>
                <a:gd name="connsiteX9" fmla="*/ 46351 w 493411"/>
                <a:gd name="connsiteY9" fmla="*/ 42015 h 2227828"/>
                <a:gd name="connsiteX10" fmla="*/ 52032 w 493411"/>
                <a:gd name="connsiteY10" fmla="*/ 26016 h 2227828"/>
                <a:gd name="connsiteX11" fmla="*/ 26016 w 493411"/>
                <a:gd name="connsiteY11" fmla="*/ 0 h 2227828"/>
                <a:gd name="connsiteX12" fmla="*/ 0 w 493411"/>
                <a:gd name="connsiteY12" fmla="*/ 26016 h 2227828"/>
                <a:gd name="connsiteX13" fmla="*/ 26016 w 493411"/>
                <a:gd name="connsiteY13" fmla="*/ 52033 h 2227828"/>
                <a:gd name="connsiteX14" fmla="*/ 41118 w 493411"/>
                <a:gd name="connsiteY14" fmla="*/ 47099 h 2227828"/>
                <a:gd name="connsiteX15" fmla="*/ 60106 w 493411"/>
                <a:gd name="connsiteY15" fmla="*/ 66087 h 2227828"/>
                <a:gd name="connsiteX16" fmla="*/ 145033 w 493411"/>
                <a:gd name="connsiteY16" fmla="*/ 66087 h 2227828"/>
                <a:gd name="connsiteX17" fmla="*/ 380525 w 493411"/>
                <a:gd name="connsiteY17" fmla="*/ 301579 h 2227828"/>
                <a:gd name="connsiteX18" fmla="*/ 380525 w 493411"/>
                <a:gd name="connsiteY18" fmla="*/ 784674 h 2227828"/>
                <a:gd name="connsiteX19" fmla="*/ 486235 w 493411"/>
                <a:gd name="connsiteY19" fmla="*/ 890384 h 2227828"/>
                <a:gd name="connsiteX20" fmla="*/ 486235 w 493411"/>
                <a:gd name="connsiteY20" fmla="*/ 925371 h 2227828"/>
                <a:gd name="connsiteX21" fmla="*/ 306364 w 493411"/>
                <a:gd name="connsiteY21" fmla="*/ 1105242 h 2227828"/>
                <a:gd name="connsiteX22" fmla="*/ 306364 w 493411"/>
                <a:gd name="connsiteY22" fmla="*/ 1399944 h 2227828"/>
                <a:gd name="connsiteX23" fmla="*/ 278703 w 493411"/>
                <a:gd name="connsiteY23" fmla="*/ 1427604 h 2227828"/>
                <a:gd name="connsiteX24" fmla="*/ 278703 w 493411"/>
                <a:gd name="connsiteY24" fmla="*/ 1664143 h 2227828"/>
                <a:gd name="connsiteX25" fmla="*/ 308607 w 493411"/>
                <a:gd name="connsiteY25" fmla="*/ 1694047 h 2227828"/>
                <a:gd name="connsiteX26" fmla="*/ 308607 w 493411"/>
                <a:gd name="connsiteY26" fmla="*/ 2233361 h 2227828"/>
                <a:gd name="connsiteX27" fmla="*/ 315933 w 493411"/>
                <a:gd name="connsiteY27" fmla="*/ 2233361 h 2227828"/>
                <a:gd name="connsiteX28" fmla="*/ 315933 w 493411"/>
                <a:gd name="connsiteY28" fmla="*/ 1691057 h 2227828"/>
                <a:gd name="connsiteX29" fmla="*/ 286029 w 493411"/>
                <a:gd name="connsiteY29" fmla="*/ 1661153 h 2227828"/>
                <a:gd name="connsiteX30" fmla="*/ 286029 w 493411"/>
                <a:gd name="connsiteY30" fmla="*/ 1430745 h 2227828"/>
                <a:gd name="connsiteX31" fmla="*/ 26166 w 493411"/>
                <a:gd name="connsiteY31" fmla="*/ 44706 h 2227828"/>
                <a:gd name="connsiteX32" fmla="*/ 7476 w 493411"/>
                <a:gd name="connsiteY32" fmla="*/ 26016 h 2227828"/>
                <a:gd name="connsiteX33" fmla="*/ 26166 w 493411"/>
                <a:gd name="connsiteY33" fmla="*/ 7326 h 2227828"/>
                <a:gd name="connsiteX34" fmla="*/ 44856 w 493411"/>
                <a:gd name="connsiteY34" fmla="*/ 26016 h 2227828"/>
                <a:gd name="connsiteX35" fmla="*/ 26166 w 493411"/>
                <a:gd name="connsiteY35" fmla="*/ 44706 h 22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93411" h="2227828">
                  <a:moveTo>
                    <a:pt x="286029" y="1430745"/>
                  </a:moveTo>
                  <a:lnTo>
                    <a:pt x="313690" y="1403084"/>
                  </a:lnTo>
                  <a:lnTo>
                    <a:pt x="313690" y="1108382"/>
                  </a:lnTo>
                  <a:lnTo>
                    <a:pt x="493561" y="928511"/>
                  </a:lnTo>
                  <a:lnTo>
                    <a:pt x="493561" y="887394"/>
                  </a:lnTo>
                  <a:lnTo>
                    <a:pt x="387852" y="781684"/>
                  </a:lnTo>
                  <a:lnTo>
                    <a:pt x="387852" y="298589"/>
                  </a:lnTo>
                  <a:lnTo>
                    <a:pt x="148023" y="58761"/>
                  </a:lnTo>
                  <a:lnTo>
                    <a:pt x="63097" y="58761"/>
                  </a:lnTo>
                  <a:lnTo>
                    <a:pt x="46351" y="42015"/>
                  </a:lnTo>
                  <a:cubicBezTo>
                    <a:pt x="49790" y="37529"/>
                    <a:pt x="52032" y="32147"/>
                    <a:pt x="52032" y="26016"/>
                  </a:cubicBezTo>
                  <a:cubicBezTo>
                    <a:pt x="52032" y="11663"/>
                    <a:pt x="40370" y="0"/>
                    <a:pt x="26016" y="0"/>
                  </a:cubicBezTo>
                  <a:cubicBezTo>
                    <a:pt x="11662" y="0"/>
                    <a:pt x="0" y="11663"/>
                    <a:pt x="0" y="26016"/>
                  </a:cubicBezTo>
                  <a:cubicBezTo>
                    <a:pt x="0" y="40370"/>
                    <a:pt x="11662" y="52033"/>
                    <a:pt x="26016" y="52033"/>
                  </a:cubicBezTo>
                  <a:cubicBezTo>
                    <a:pt x="31698" y="52033"/>
                    <a:pt x="36781" y="50238"/>
                    <a:pt x="41118" y="47099"/>
                  </a:cubicBezTo>
                  <a:lnTo>
                    <a:pt x="60106" y="66087"/>
                  </a:lnTo>
                  <a:lnTo>
                    <a:pt x="145033" y="66087"/>
                  </a:lnTo>
                  <a:lnTo>
                    <a:pt x="380525" y="301579"/>
                  </a:lnTo>
                  <a:lnTo>
                    <a:pt x="380525" y="784674"/>
                  </a:lnTo>
                  <a:lnTo>
                    <a:pt x="486235" y="890384"/>
                  </a:lnTo>
                  <a:lnTo>
                    <a:pt x="486235" y="925371"/>
                  </a:lnTo>
                  <a:lnTo>
                    <a:pt x="306364" y="1105242"/>
                  </a:lnTo>
                  <a:lnTo>
                    <a:pt x="306364" y="1399944"/>
                  </a:lnTo>
                  <a:lnTo>
                    <a:pt x="278703" y="1427604"/>
                  </a:lnTo>
                  <a:lnTo>
                    <a:pt x="278703" y="1664143"/>
                  </a:lnTo>
                  <a:lnTo>
                    <a:pt x="308607" y="1694047"/>
                  </a:lnTo>
                  <a:lnTo>
                    <a:pt x="308607" y="2233361"/>
                  </a:lnTo>
                  <a:lnTo>
                    <a:pt x="315933" y="2233361"/>
                  </a:lnTo>
                  <a:lnTo>
                    <a:pt x="315933" y="1691057"/>
                  </a:lnTo>
                  <a:lnTo>
                    <a:pt x="286029" y="1661153"/>
                  </a:lnTo>
                  <a:lnTo>
                    <a:pt x="286029" y="1430745"/>
                  </a:lnTo>
                  <a:close/>
                  <a:moveTo>
                    <a:pt x="26166" y="44706"/>
                  </a:moveTo>
                  <a:cubicBezTo>
                    <a:pt x="15849" y="44706"/>
                    <a:pt x="7476" y="36333"/>
                    <a:pt x="7476" y="26016"/>
                  </a:cubicBezTo>
                  <a:cubicBezTo>
                    <a:pt x="7476" y="15700"/>
                    <a:pt x="15849" y="7326"/>
                    <a:pt x="26166" y="7326"/>
                  </a:cubicBezTo>
                  <a:cubicBezTo>
                    <a:pt x="36483" y="7326"/>
                    <a:pt x="44856" y="15700"/>
                    <a:pt x="44856" y="26016"/>
                  </a:cubicBezTo>
                  <a:cubicBezTo>
                    <a:pt x="44706" y="36333"/>
                    <a:pt x="36333" y="44706"/>
                    <a:pt x="26166" y="4470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8" name="任意多边形: 形状 110">
              <a:extLst>
                <a:ext uri="{FF2B5EF4-FFF2-40B4-BE49-F238E27FC236}">
                  <a16:creationId xmlns:a16="http://schemas.microsoft.com/office/drawing/2014/main" id="{FE263A14-D0E8-5F42-84B2-794853D5795B}"/>
                </a:ext>
              </a:extLst>
            </p:cNvPr>
            <p:cNvSpPr/>
            <p:nvPr/>
          </p:nvSpPr>
          <p:spPr>
            <a:xfrm>
              <a:off x="4934080" y="-988334"/>
              <a:ext cx="478460" cy="2302588"/>
            </a:xfrm>
            <a:custGeom>
              <a:avLst/>
              <a:gdLst>
                <a:gd name="connsiteX0" fmla="*/ 451546 w 478459"/>
                <a:gd name="connsiteY0" fmla="*/ 1488608 h 2302587"/>
                <a:gd name="connsiteX1" fmla="*/ 481151 w 478459"/>
                <a:gd name="connsiteY1" fmla="*/ 1459003 h 2302587"/>
                <a:gd name="connsiteX2" fmla="*/ 481151 w 478459"/>
                <a:gd name="connsiteY2" fmla="*/ 298290 h 2302587"/>
                <a:gd name="connsiteX3" fmla="*/ 336866 w 478459"/>
                <a:gd name="connsiteY3" fmla="*/ 154004 h 2302587"/>
                <a:gd name="connsiteX4" fmla="*/ 301131 w 478459"/>
                <a:gd name="connsiteY4" fmla="*/ 154004 h 2302587"/>
                <a:gd name="connsiteX5" fmla="*/ 238781 w 478459"/>
                <a:gd name="connsiteY5" fmla="*/ 216354 h 2302587"/>
                <a:gd name="connsiteX6" fmla="*/ 163424 w 478459"/>
                <a:gd name="connsiteY6" fmla="*/ 216354 h 2302587"/>
                <a:gd name="connsiteX7" fmla="*/ 29754 w 478459"/>
                <a:gd name="connsiteY7" fmla="*/ 82684 h 2302587"/>
                <a:gd name="connsiteX8" fmla="*/ 29754 w 478459"/>
                <a:gd name="connsiteY8" fmla="*/ 51584 h 2302587"/>
                <a:gd name="connsiteX9" fmla="*/ 52033 w 478459"/>
                <a:gd name="connsiteY9" fmla="*/ 26016 h 2302587"/>
                <a:gd name="connsiteX10" fmla="*/ 26016 w 478459"/>
                <a:gd name="connsiteY10" fmla="*/ 0 h 2302587"/>
                <a:gd name="connsiteX11" fmla="*/ 0 w 478459"/>
                <a:gd name="connsiteY11" fmla="*/ 26016 h 2302587"/>
                <a:gd name="connsiteX12" fmla="*/ 22278 w 478459"/>
                <a:gd name="connsiteY12" fmla="*/ 51584 h 2302587"/>
                <a:gd name="connsiteX13" fmla="*/ 22278 w 478459"/>
                <a:gd name="connsiteY13" fmla="*/ 85674 h 2302587"/>
                <a:gd name="connsiteX14" fmla="*/ 160284 w 478459"/>
                <a:gd name="connsiteY14" fmla="*/ 223680 h 2302587"/>
                <a:gd name="connsiteX15" fmla="*/ 241772 w 478459"/>
                <a:gd name="connsiteY15" fmla="*/ 223680 h 2302587"/>
                <a:gd name="connsiteX16" fmla="*/ 304121 w 478459"/>
                <a:gd name="connsiteY16" fmla="*/ 161331 h 2302587"/>
                <a:gd name="connsiteX17" fmla="*/ 333726 w 478459"/>
                <a:gd name="connsiteY17" fmla="*/ 161331 h 2302587"/>
                <a:gd name="connsiteX18" fmla="*/ 473675 w 478459"/>
                <a:gd name="connsiteY18" fmla="*/ 301280 h 2302587"/>
                <a:gd name="connsiteX19" fmla="*/ 473675 w 478459"/>
                <a:gd name="connsiteY19" fmla="*/ 1455864 h 2302587"/>
                <a:gd name="connsiteX20" fmla="*/ 444071 w 478459"/>
                <a:gd name="connsiteY20" fmla="*/ 1485468 h 2302587"/>
                <a:gd name="connsiteX21" fmla="*/ 444071 w 478459"/>
                <a:gd name="connsiteY21" fmla="*/ 1759386 h 2302587"/>
                <a:gd name="connsiteX22" fmla="*/ 470535 w 478459"/>
                <a:gd name="connsiteY22" fmla="*/ 1785851 h 2302587"/>
                <a:gd name="connsiteX23" fmla="*/ 470535 w 478459"/>
                <a:gd name="connsiteY23" fmla="*/ 1882739 h 2302587"/>
                <a:gd name="connsiteX24" fmla="*/ 158340 w 478459"/>
                <a:gd name="connsiteY24" fmla="*/ 2194934 h 2302587"/>
                <a:gd name="connsiteX25" fmla="*/ 158340 w 478459"/>
                <a:gd name="connsiteY25" fmla="*/ 2304382 h 2302587"/>
                <a:gd name="connsiteX26" fmla="*/ 165667 w 478459"/>
                <a:gd name="connsiteY26" fmla="*/ 2304382 h 2302587"/>
                <a:gd name="connsiteX27" fmla="*/ 165667 w 478459"/>
                <a:gd name="connsiteY27" fmla="*/ 2198074 h 2302587"/>
                <a:gd name="connsiteX28" fmla="*/ 477862 w 478459"/>
                <a:gd name="connsiteY28" fmla="*/ 1885880 h 2302587"/>
                <a:gd name="connsiteX29" fmla="*/ 477862 w 478459"/>
                <a:gd name="connsiteY29" fmla="*/ 1782861 h 2302587"/>
                <a:gd name="connsiteX30" fmla="*/ 451397 w 478459"/>
                <a:gd name="connsiteY30" fmla="*/ 1756396 h 2302587"/>
                <a:gd name="connsiteX31" fmla="*/ 451397 w 478459"/>
                <a:gd name="connsiteY31" fmla="*/ 1488608 h 2302587"/>
                <a:gd name="connsiteX32" fmla="*/ 7476 w 478459"/>
                <a:gd name="connsiteY32" fmla="*/ 25867 h 2302587"/>
                <a:gd name="connsiteX33" fmla="*/ 26166 w 478459"/>
                <a:gd name="connsiteY33" fmla="*/ 7177 h 2302587"/>
                <a:gd name="connsiteX34" fmla="*/ 44856 w 478459"/>
                <a:gd name="connsiteY34" fmla="*/ 25867 h 2302587"/>
                <a:gd name="connsiteX35" fmla="*/ 26166 w 478459"/>
                <a:gd name="connsiteY35" fmla="*/ 44557 h 2302587"/>
                <a:gd name="connsiteX36" fmla="*/ 7476 w 478459"/>
                <a:gd name="connsiteY36" fmla="*/ 25867 h 230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78459" h="2302587">
                  <a:moveTo>
                    <a:pt x="451546" y="1488608"/>
                  </a:moveTo>
                  <a:lnTo>
                    <a:pt x="481151" y="1459003"/>
                  </a:lnTo>
                  <a:lnTo>
                    <a:pt x="481151" y="298290"/>
                  </a:lnTo>
                  <a:lnTo>
                    <a:pt x="336866" y="154004"/>
                  </a:lnTo>
                  <a:lnTo>
                    <a:pt x="301131" y="154004"/>
                  </a:lnTo>
                  <a:lnTo>
                    <a:pt x="238781" y="216354"/>
                  </a:lnTo>
                  <a:lnTo>
                    <a:pt x="163424" y="216354"/>
                  </a:lnTo>
                  <a:lnTo>
                    <a:pt x="29754" y="82684"/>
                  </a:lnTo>
                  <a:lnTo>
                    <a:pt x="29754" y="51584"/>
                  </a:lnTo>
                  <a:cubicBezTo>
                    <a:pt x="42314" y="49790"/>
                    <a:pt x="52033" y="39024"/>
                    <a:pt x="52033" y="26016"/>
                  </a:cubicBezTo>
                  <a:cubicBezTo>
                    <a:pt x="52033" y="11663"/>
                    <a:pt x="40370" y="0"/>
                    <a:pt x="26016" y="0"/>
                  </a:cubicBezTo>
                  <a:cubicBezTo>
                    <a:pt x="11662" y="0"/>
                    <a:pt x="0" y="11663"/>
                    <a:pt x="0" y="26016"/>
                  </a:cubicBezTo>
                  <a:cubicBezTo>
                    <a:pt x="0" y="39174"/>
                    <a:pt x="9719" y="49790"/>
                    <a:pt x="22278" y="51584"/>
                  </a:cubicBezTo>
                  <a:lnTo>
                    <a:pt x="22278" y="85674"/>
                  </a:lnTo>
                  <a:lnTo>
                    <a:pt x="160284" y="223680"/>
                  </a:lnTo>
                  <a:lnTo>
                    <a:pt x="241772" y="223680"/>
                  </a:lnTo>
                  <a:lnTo>
                    <a:pt x="304121" y="161331"/>
                  </a:lnTo>
                  <a:lnTo>
                    <a:pt x="333726" y="161331"/>
                  </a:lnTo>
                  <a:lnTo>
                    <a:pt x="473675" y="301280"/>
                  </a:lnTo>
                  <a:lnTo>
                    <a:pt x="473675" y="1455864"/>
                  </a:lnTo>
                  <a:lnTo>
                    <a:pt x="444071" y="1485468"/>
                  </a:lnTo>
                  <a:lnTo>
                    <a:pt x="444071" y="1759386"/>
                  </a:lnTo>
                  <a:lnTo>
                    <a:pt x="470535" y="1785851"/>
                  </a:lnTo>
                  <a:lnTo>
                    <a:pt x="470535" y="1882739"/>
                  </a:lnTo>
                  <a:lnTo>
                    <a:pt x="158340" y="2194934"/>
                  </a:lnTo>
                  <a:lnTo>
                    <a:pt x="158340" y="2304382"/>
                  </a:lnTo>
                  <a:lnTo>
                    <a:pt x="165667" y="2304382"/>
                  </a:lnTo>
                  <a:lnTo>
                    <a:pt x="165667" y="2198074"/>
                  </a:lnTo>
                  <a:lnTo>
                    <a:pt x="477862" y="1885880"/>
                  </a:lnTo>
                  <a:lnTo>
                    <a:pt x="477862" y="1782861"/>
                  </a:lnTo>
                  <a:lnTo>
                    <a:pt x="451397" y="1756396"/>
                  </a:lnTo>
                  <a:lnTo>
                    <a:pt x="451397" y="1488608"/>
                  </a:lnTo>
                  <a:close/>
                  <a:moveTo>
                    <a:pt x="7476" y="25867"/>
                  </a:moveTo>
                  <a:cubicBezTo>
                    <a:pt x="7476" y="15550"/>
                    <a:pt x="15849" y="7177"/>
                    <a:pt x="26166" y="7177"/>
                  </a:cubicBezTo>
                  <a:cubicBezTo>
                    <a:pt x="36483" y="7177"/>
                    <a:pt x="44856" y="15550"/>
                    <a:pt x="44856" y="25867"/>
                  </a:cubicBezTo>
                  <a:cubicBezTo>
                    <a:pt x="44856" y="36184"/>
                    <a:pt x="36483" y="44557"/>
                    <a:pt x="26166" y="44557"/>
                  </a:cubicBezTo>
                  <a:cubicBezTo>
                    <a:pt x="15849" y="44407"/>
                    <a:pt x="7476" y="36034"/>
                    <a:pt x="7476" y="2586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9" name="任意多边形: 形状 111">
              <a:extLst>
                <a:ext uri="{FF2B5EF4-FFF2-40B4-BE49-F238E27FC236}">
                  <a16:creationId xmlns:a16="http://schemas.microsoft.com/office/drawing/2014/main" id="{0DDBAD95-31DE-1F42-8EB6-F229654FE187}"/>
                </a:ext>
              </a:extLst>
            </p:cNvPr>
            <p:cNvSpPr/>
            <p:nvPr/>
          </p:nvSpPr>
          <p:spPr>
            <a:xfrm>
              <a:off x="4991047" y="-789175"/>
              <a:ext cx="388749" cy="2093262"/>
            </a:xfrm>
            <a:custGeom>
              <a:avLst/>
              <a:gdLst>
                <a:gd name="connsiteX0" fmla="*/ 396075 w 388748"/>
                <a:gd name="connsiteY0" fmla="*/ 1593421 h 2093261"/>
                <a:gd name="connsiteX1" fmla="*/ 362583 w 388748"/>
                <a:gd name="connsiteY1" fmla="*/ 1559929 h 2093261"/>
                <a:gd name="connsiteX2" fmla="*/ 362583 w 388748"/>
                <a:gd name="connsiteY2" fmla="*/ 1279581 h 2093261"/>
                <a:gd name="connsiteX3" fmla="*/ 399065 w 388748"/>
                <a:gd name="connsiteY3" fmla="*/ 1243098 h 2093261"/>
                <a:gd name="connsiteX4" fmla="*/ 399065 w 388748"/>
                <a:gd name="connsiteY4" fmla="*/ 827885 h 2093261"/>
                <a:gd name="connsiteX5" fmla="*/ 355107 w 388748"/>
                <a:gd name="connsiteY5" fmla="*/ 783926 h 2093261"/>
                <a:gd name="connsiteX6" fmla="*/ 355107 w 388748"/>
                <a:gd name="connsiteY6" fmla="*/ 503728 h 2093261"/>
                <a:gd name="connsiteX7" fmla="*/ 398617 w 388748"/>
                <a:gd name="connsiteY7" fmla="*/ 460219 h 2093261"/>
                <a:gd name="connsiteX8" fmla="*/ 398617 w 388748"/>
                <a:gd name="connsiteY8" fmla="*/ 116326 h 2093261"/>
                <a:gd name="connsiteX9" fmla="*/ 282291 w 388748"/>
                <a:gd name="connsiteY9" fmla="*/ 0 h 2093261"/>
                <a:gd name="connsiteX10" fmla="*/ 244314 w 388748"/>
                <a:gd name="connsiteY10" fmla="*/ 0 h 2093261"/>
                <a:gd name="connsiteX11" fmla="*/ 187347 w 388748"/>
                <a:gd name="connsiteY11" fmla="*/ 56967 h 2093261"/>
                <a:gd name="connsiteX12" fmla="*/ 66685 w 388748"/>
                <a:gd name="connsiteY12" fmla="*/ 56967 h 2093261"/>
                <a:gd name="connsiteX13" fmla="*/ 41566 w 388748"/>
                <a:gd name="connsiteY13" fmla="*/ 82086 h 2093261"/>
                <a:gd name="connsiteX14" fmla="*/ 26016 w 388748"/>
                <a:gd name="connsiteY14" fmla="*/ 76853 h 2093261"/>
                <a:gd name="connsiteX15" fmla="*/ 0 w 388748"/>
                <a:gd name="connsiteY15" fmla="*/ 102869 h 2093261"/>
                <a:gd name="connsiteX16" fmla="*/ 26016 w 388748"/>
                <a:gd name="connsiteY16" fmla="*/ 128885 h 2093261"/>
                <a:gd name="connsiteX17" fmla="*/ 52033 w 388748"/>
                <a:gd name="connsiteY17" fmla="*/ 102869 h 2093261"/>
                <a:gd name="connsiteX18" fmla="*/ 46799 w 388748"/>
                <a:gd name="connsiteY18" fmla="*/ 87319 h 2093261"/>
                <a:gd name="connsiteX19" fmla="*/ 69676 w 388748"/>
                <a:gd name="connsiteY19" fmla="*/ 64443 h 2093261"/>
                <a:gd name="connsiteX20" fmla="*/ 190337 w 388748"/>
                <a:gd name="connsiteY20" fmla="*/ 64443 h 2093261"/>
                <a:gd name="connsiteX21" fmla="*/ 247304 w 388748"/>
                <a:gd name="connsiteY21" fmla="*/ 7476 h 2093261"/>
                <a:gd name="connsiteX22" fmla="*/ 279301 w 388748"/>
                <a:gd name="connsiteY22" fmla="*/ 7476 h 2093261"/>
                <a:gd name="connsiteX23" fmla="*/ 391290 w 388748"/>
                <a:gd name="connsiteY23" fmla="*/ 119466 h 2093261"/>
                <a:gd name="connsiteX24" fmla="*/ 391290 w 388748"/>
                <a:gd name="connsiteY24" fmla="*/ 457228 h 2093261"/>
                <a:gd name="connsiteX25" fmla="*/ 347781 w 388748"/>
                <a:gd name="connsiteY25" fmla="*/ 500738 h 2093261"/>
                <a:gd name="connsiteX26" fmla="*/ 347781 w 388748"/>
                <a:gd name="connsiteY26" fmla="*/ 787066 h 2093261"/>
                <a:gd name="connsiteX27" fmla="*/ 391739 w 388748"/>
                <a:gd name="connsiteY27" fmla="*/ 831025 h 2093261"/>
                <a:gd name="connsiteX28" fmla="*/ 391739 w 388748"/>
                <a:gd name="connsiteY28" fmla="*/ 1240257 h 2093261"/>
                <a:gd name="connsiteX29" fmla="*/ 355257 w 388748"/>
                <a:gd name="connsiteY29" fmla="*/ 1276740 h 2093261"/>
                <a:gd name="connsiteX30" fmla="*/ 355257 w 388748"/>
                <a:gd name="connsiteY30" fmla="*/ 1563218 h 2093261"/>
                <a:gd name="connsiteX31" fmla="*/ 388749 w 388748"/>
                <a:gd name="connsiteY31" fmla="*/ 1596710 h 2093261"/>
                <a:gd name="connsiteX32" fmla="*/ 388749 w 388748"/>
                <a:gd name="connsiteY32" fmla="*/ 1669227 h 2093261"/>
                <a:gd name="connsiteX33" fmla="*/ 79993 w 388748"/>
                <a:gd name="connsiteY33" fmla="*/ 1977983 h 2093261"/>
                <a:gd name="connsiteX34" fmla="*/ 79993 w 388748"/>
                <a:gd name="connsiteY34" fmla="*/ 2105373 h 2093261"/>
                <a:gd name="connsiteX35" fmla="*/ 87319 w 388748"/>
                <a:gd name="connsiteY35" fmla="*/ 2105373 h 2093261"/>
                <a:gd name="connsiteX36" fmla="*/ 87319 w 388748"/>
                <a:gd name="connsiteY36" fmla="*/ 1980973 h 2093261"/>
                <a:gd name="connsiteX37" fmla="*/ 396075 w 388748"/>
                <a:gd name="connsiteY37" fmla="*/ 1672217 h 2093261"/>
                <a:gd name="connsiteX38" fmla="*/ 396075 w 388748"/>
                <a:gd name="connsiteY38" fmla="*/ 1593421 h 209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8748" h="2093261">
                  <a:moveTo>
                    <a:pt x="396075" y="1593421"/>
                  </a:moveTo>
                  <a:lnTo>
                    <a:pt x="362583" y="1559929"/>
                  </a:lnTo>
                  <a:lnTo>
                    <a:pt x="362583" y="1279581"/>
                  </a:lnTo>
                  <a:lnTo>
                    <a:pt x="399065" y="1243098"/>
                  </a:lnTo>
                  <a:lnTo>
                    <a:pt x="399065" y="827885"/>
                  </a:lnTo>
                  <a:lnTo>
                    <a:pt x="355107" y="783926"/>
                  </a:lnTo>
                  <a:lnTo>
                    <a:pt x="355107" y="503728"/>
                  </a:lnTo>
                  <a:lnTo>
                    <a:pt x="398617" y="460219"/>
                  </a:lnTo>
                  <a:lnTo>
                    <a:pt x="398617" y="116326"/>
                  </a:lnTo>
                  <a:lnTo>
                    <a:pt x="282291" y="0"/>
                  </a:lnTo>
                  <a:lnTo>
                    <a:pt x="244314" y="0"/>
                  </a:lnTo>
                  <a:lnTo>
                    <a:pt x="187347" y="56967"/>
                  </a:lnTo>
                  <a:lnTo>
                    <a:pt x="66685" y="56967"/>
                  </a:lnTo>
                  <a:lnTo>
                    <a:pt x="41566" y="82086"/>
                  </a:lnTo>
                  <a:cubicBezTo>
                    <a:pt x="37230" y="78796"/>
                    <a:pt x="31848" y="76853"/>
                    <a:pt x="26016" y="76853"/>
                  </a:cubicBezTo>
                  <a:cubicBezTo>
                    <a:pt x="11662" y="76853"/>
                    <a:pt x="0" y="88515"/>
                    <a:pt x="0" y="102869"/>
                  </a:cubicBezTo>
                  <a:cubicBezTo>
                    <a:pt x="0" y="117223"/>
                    <a:pt x="11662" y="128885"/>
                    <a:pt x="26016" y="128885"/>
                  </a:cubicBezTo>
                  <a:cubicBezTo>
                    <a:pt x="40370" y="128885"/>
                    <a:pt x="52033" y="117223"/>
                    <a:pt x="52033" y="102869"/>
                  </a:cubicBezTo>
                  <a:cubicBezTo>
                    <a:pt x="52033" y="97038"/>
                    <a:pt x="50089" y="91655"/>
                    <a:pt x="46799" y="87319"/>
                  </a:cubicBezTo>
                  <a:lnTo>
                    <a:pt x="69676" y="64443"/>
                  </a:lnTo>
                  <a:lnTo>
                    <a:pt x="190337" y="64443"/>
                  </a:lnTo>
                  <a:lnTo>
                    <a:pt x="247304" y="7476"/>
                  </a:lnTo>
                  <a:lnTo>
                    <a:pt x="279301" y="7476"/>
                  </a:lnTo>
                  <a:lnTo>
                    <a:pt x="391290" y="119466"/>
                  </a:lnTo>
                  <a:lnTo>
                    <a:pt x="391290" y="457228"/>
                  </a:lnTo>
                  <a:lnTo>
                    <a:pt x="347781" y="500738"/>
                  </a:lnTo>
                  <a:lnTo>
                    <a:pt x="347781" y="787066"/>
                  </a:lnTo>
                  <a:lnTo>
                    <a:pt x="391739" y="831025"/>
                  </a:lnTo>
                  <a:lnTo>
                    <a:pt x="391739" y="1240257"/>
                  </a:lnTo>
                  <a:lnTo>
                    <a:pt x="355257" y="1276740"/>
                  </a:lnTo>
                  <a:lnTo>
                    <a:pt x="355257" y="1563218"/>
                  </a:lnTo>
                  <a:lnTo>
                    <a:pt x="388749" y="1596710"/>
                  </a:lnTo>
                  <a:lnTo>
                    <a:pt x="388749" y="1669227"/>
                  </a:lnTo>
                  <a:lnTo>
                    <a:pt x="79993" y="1977983"/>
                  </a:lnTo>
                  <a:lnTo>
                    <a:pt x="79993" y="2105373"/>
                  </a:lnTo>
                  <a:lnTo>
                    <a:pt x="87319" y="2105373"/>
                  </a:lnTo>
                  <a:lnTo>
                    <a:pt x="87319" y="1980973"/>
                  </a:lnTo>
                  <a:lnTo>
                    <a:pt x="396075" y="1672217"/>
                  </a:lnTo>
                  <a:lnTo>
                    <a:pt x="396075" y="1593421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0" name="任意多边形: 形状 112">
              <a:extLst>
                <a:ext uri="{FF2B5EF4-FFF2-40B4-BE49-F238E27FC236}">
                  <a16:creationId xmlns:a16="http://schemas.microsoft.com/office/drawing/2014/main" id="{095FDA30-38BC-034D-A4B8-6BD451FED28B}"/>
                </a:ext>
              </a:extLst>
            </p:cNvPr>
            <p:cNvSpPr/>
            <p:nvPr/>
          </p:nvSpPr>
          <p:spPr>
            <a:xfrm>
              <a:off x="5928380" y="-911331"/>
              <a:ext cx="463508" cy="2212877"/>
            </a:xfrm>
            <a:custGeom>
              <a:avLst/>
              <a:gdLst>
                <a:gd name="connsiteX0" fmla="*/ 7326 w 463507"/>
                <a:gd name="connsiteY0" fmla="*/ 1772843 h 2212876"/>
                <a:gd name="connsiteX1" fmla="*/ 72218 w 463507"/>
                <a:gd name="connsiteY1" fmla="*/ 1707952 h 2212876"/>
                <a:gd name="connsiteX2" fmla="*/ 72218 w 463507"/>
                <a:gd name="connsiteY2" fmla="*/ 1588935 h 2212876"/>
                <a:gd name="connsiteX3" fmla="*/ 108401 w 463507"/>
                <a:gd name="connsiteY3" fmla="*/ 1552752 h 2212876"/>
                <a:gd name="connsiteX4" fmla="*/ 108401 w 463507"/>
                <a:gd name="connsiteY4" fmla="*/ 1194206 h 2212876"/>
                <a:gd name="connsiteX5" fmla="*/ 9719 w 463507"/>
                <a:gd name="connsiteY5" fmla="*/ 1095523 h 2212876"/>
                <a:gd name="connsiteX6" fmla="*/ 9719 w 463507"/>
                <a:gd name="connsiteY6" fmla="*/ 577292 h 2212876"/>
                <a:gd name="connsiteX7" fmla="*/ 34240 w 463507"/>
                <a:gd name="connsiteY7" fmla="*/ 552771 h 2212876"/>
                <a:gd name="connsiteX8" fmla="*/ 78198 w 463507"/>
                <a:gd name="connsiteY8" fmla="*/ 552771 h 2212876"/>
                <a:gd name="connsiteX9" fmla="*/ 230857 w 463507"/>
                <a:gd name="connsiteY9" fmla="*/ 400112 h 2212876"/>
                <a:gd name="connsiteX10" fmla="*/ 230857 w 463507"/>
                <a:gd name="connsiteY10" fmla="*/ 350621 h 2212876"/>
                <a:gd name="connsiteX11" fmla="*/ 316382 w 463507"/>
                <a:gd name="connsiteY11" fmla="*/ 265097 h 2212876"/>
                <a:gd name="connsiteX12" fmla="*/ 316382 w 463507"/>
                <a:gd name="connsiteY12" fmla="*/ 154901 h 2212876"/>
                <a:gd name="connsiteX13" fmla="*/ 424484 w 463507"/>
                <a:gd name="connsiteY13" fmla="*/ 46799 h 2212876"/>
                <a:gd name="connsiteX14" fmla="*/ 440033 w 463507"/>
                <a:gd name="connsiteY14" fmla="*/ 52032 h 2212876"/>
                <a:gd name="connsiteX15" fmla="*/ 466050 w 463507"/>
                <a:gd name="connsiteY15" fmla="*/ 26016 h 2212876"/>
                <a:gd name="connsiteX16" fmla="*/ 440033 w 463507"/>
                <a:gd name="connsiteY16" fmla="*/ 0 h 2212876"/>
                <a:gd name="connsiteX17" fmla="*/ 414017 w 463507"/>
                <a:gd name="connsiteY17" fmla="*/ 26016 h 2212876"/>
                <a:gd name="connsiteX18" fmla="*/ 419250 w 463507"/>
                <a:gd name="connsiteY18" fmla="*/ 41566 h 2212876"/>
                <a:gd name="connsiteX19" fmla="*/ 309055 w 463507"/>
                <a:gd name="connsiteY19" fmla="*/ 151761 h 2212876"/>
                <a:gd name="connsiteX20" fmla="*/ 309055 w 463507"/>
                <a:gd name="connsiteY20" fmla="*/ 261957 h 2212876"/>
                <a:gd name="connsiteX21" fmla="*/ 223530 w 463507"/>
                <a:gd name="connsiteY21" fmla="*/ 347481 h 2212876"/>
                <a:gd name="connsiteX22" fmla="*/ 223530 w 463507"/>
                <a:gd name="connsiteY22" fmla="*/ 396972 h 2212876"/>
                <a:gd name="connsiteX23" fmla="*/ 75208 w 463507"/>
                <a:gd name="connsiteY23" fmla="*/ 545295 h 2212876"/>
                <a:gd name="connsiteX24" fmla="*/ 31249 w 463507"/>
                <a:gd name="connsiteY24" fmla="*/ 545295 h 2212876"/>
                <a:gd name="connsiteX25" fmla="*/ 2392 w 463507"/>
                <a:gd name="connsiteY25" fmla="*/ 574152 h 2212876"/>
                <a:gd name="connsiteX26" fmla="*/ 2392 w 463507"/>
                <a:gd name="connsiteY26" fmla="*/ 1098514 h 2212876"/>
                <a:gd name="connsiteX27" fmla="*/ 101075 w 463507"/>
                <a:gd name="connsiteY27" fmla="*/ 1197196 h 2212876"/>
                <a:gd name="connsiteX28" fmla="*/ 101075 w 463507"/>
                <a:gd name="connsiteY28" fmla="*/ 1549611 h 2212876"/>
                <a:gd name="connsiteX29" fmla="*/ 64891 w 463507"/>
                <a:gd name="connsiteY29" fmla="*/ 1585795 h 2212876"/>
                <a:gd name="connsiteX30" fmla="*/ 64891 w 463507"/>
                <a:gd name="connsiteY30" fmla="*/ 1704812 h 2212876"/>
                <a:gd name="connsiteX31" fmla="*/ 0 w 463507"/>
                <a:gd name="connsiteY31" fmla="*/ 1769703 h 2212876"/>
                <a:gd name="connsiteX32" fmla="*/ 0 w 463507"/>
                <a:gd name="connsiteY32" fmla="*/ 2038837 h 2212876"/>
                <a:gd name="connsiteX33" fmla="*/ 146229 w 463507"/>
                <a:gd name="connsiteY33" fmla="*/ 2185066 h 2212876"/>
                <a:gd name="connsiteX34" fmla="*/ 146229 w 463507"/>
                <a:gd name="connsiteY34" fmla="*/ 2227380 h 2212876"/>
                <a:gd name="connsiteX35" fmla="*/ 153556 w 463507"/>
                <a:gd name="connsiteY35" fmla="*/ 2227380 h 2212876"/>
                <a:gd name="connsiteX36" fmla="*/ 153556 w 463507"/>
                <a:gd name="connsiteY36" fmla="*/ 2182076 h 2212876"/>
                <a:gd name="connsiteX37" fmla="*/ 7326 w 463507"/>
                <a:gd name="connsiteY37" fmla="*/ 2035847 h 2212876"/>
                <a:gd name="connsiteX38" fmla="*/ 7326 w 463507"/>
                <a:gd name="connsiteY38" fmla="*/ 1772843 h 2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212876">
                  <a:moveTo>
                    <a:pt x="7326" y="1772843"/>
                  </a:moveTo>
                  <a:lnTo>
                    <a:pt x="72218" y="1707952"/>
                  </a:lnTo>
                  <a:lnTo>
                    <a:pt x="72218" y="1588935"/>
                  </a:lnTo>
                  <a:lnTo>
                    <a:pt x="108401" y="1552752"/>
                  </a:lnTo>
                  <a:lnTo>
                    <a:pt x="108401" y="1194206"/>
                  </a:lnTo>
                  <a:lnTo>
                    <a:pt x="9719" y="1095523"/>
                  </a:lnTo>
                  <a:lnTo>
                    <a:pt x="9719" y="577292"/>
                  </a:lnTo>
                  <a:lnTo>
                    <a:pt x="34240" y="552771"/>
                  </a:lnTo>
                  <a:lnTo>
                    <a:pt x="78198" y="552771"/>
                  </a:lnTo>
                  <a:lnTo>
                    <a:pt x="230857" y="400112"/>
                  </a:lnTo>
                  <a:lnTo>
                    <a:pt x="230857" y="350621"/>
                  </a:lnTo>
                  <a:lnTo>
                    <a:pt x="316382" y="265097"/>
                  </a:lnTo>
                  <a:lnTo>
                    <a:pt x="316382" y="154901"/>
                  </a:lnTo>
                  <a:lnTo>
                    <a:pt x="424484" y="46799"/>
                  </a:lnTo>
                  <a:cubicBezTo>
                    <a:pt x="428820" y="50089"/>
                    <a:pt x="434202" y="52032"/>
                    <a:pt x="440033" y="52032"/>
                  </a:cubicBezTo>
                  <a:cubicBezTo>
                    <a:pt x="454387" y="52032"/>
                    <a:pt x="466050" y="40370"/>
                    <a:pt x="466050" y="26016"/>
                  </a:cubicBezTo>
                  <a:cubicBezTo>
                    <a:pt x="466050" y="11662"/>
                    <a:pt x="454387" y="0"/>
                    <a:pt x="440033" y="0"/>
                  </a:cubicBezTo>
                  <a:cubicBezTo>
                    <a:pt x="425680" y="0"/>
                    <a:pt x="414017" y="11662"/>
                    <a:pt x="414017" y="26016"/>
                  </a:cubicBezTo>
                  <a:cubicBezTo>
                    <a:pt x="414017" y="31848"/>
                    <a:pt x="415961" y="37230"/>
                    <a:pt x="419250" y="41566"/>
                  </a:cubicBezTo>
                  <a:lnTo>
                    <a:pt x="309055" y="151761"/>
                  </a:lnTo>
                  <a:lnTo>
                    <a:pt x="309055" y="261957"/>
                  </a:lnTo>
                  <a:lnTo>
                    <a:pt x="223530" y="347481"/>
                  </a:lnTo>
                  <a:lnTo>
                    <a:pt x="223530" y="396972"/>
                  </a:lnTo>
                  <a:lnTo>
                    <a:pt x="75208" y="545295"/>
                  </a:lnTo>
                  <a:lnTo>
                    <a:pt x="31249" y="545295"/>
                  </a:lnTo>
                  <a:lnTo>
                    <a:pt x="2392" y="574152"/>
                  </a:lnTo>
                  <a:lnTo>
                    <a:pt x="2392" y="1098514"/>
                  </a:lnTo>
                  <a:lnTo>
                    <a:pt x="101075" y="1197196"/>
                  </a:lnTo>
                  <a:lnTo>
                    <a:pt x="101075" y="1549611"/>
                  </a:lnTo>
                  <a:lnTo>
                    <a:pt x="64891" y="1585795"/>
                  </a:lnTo>
                  <a:lnTo>
                    <a:pt x="64891" y="1704812"/>
                  </a:lnTo>
                  <a:lnTo>
                    <a:pt x="0" y="1769703"/>
                  </a:lnTo>
                  <a:lnTo>
                    <a:pt x="0" y="2038837"/>
                  </a:lnTo>
                  <a:lnTo>
                    <a:pt x="146229" y="2185066"/>
                  </a:lnTo>
                  <a:lnTo>
                    <a:pt x="146229" y="2227380"/>
                  </a:lnTo>
                  <a:lnTo>
                    <a:pt x="153556" y="2227380"/>
                  </a:lnTo>
                  <a:lnTo>
                    <a:pt x="153556" y="2182076"/>
                  </a:lnTo>
                  <a:lnTo>
                    <a:pt x="7326" y="2035847"/>
                  </a:lnTo>
                  <a:lnTo>
                    <a:pt x="7326" y="1772843"/>
                  </a:ln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1" name="任意多边形: 形状 113">
              <a:extLst>
                <a:ext uri="{FF2B5EF4-FFF2-40B4-BE49-F238E27FC236}">
                  <a16:creationId xmlns:a16="http://schemas.microsoft.com/office/drawing/2014/main" id="{1C6DE9AD-7E49-AE45-8CAB-D7FC6C18C583}"/>
                </a:ext>
              </a:extLst>
            </p:cNvPr>
            <p:cNvSpPr/>
            <p:nvPr/>
          </p:nvSpPr>
          <p:spPr>
            <a:xfrm>
              <a:off x="5046519" y="-380391"/>
              <a:ext cx="313989" cy="1689561"/>
            </a:xfrm>
            <a:custGeom>
              <a:avLst/>
              <a:gdLst>
                <a:gd name="connsiteX0" fmla="*/ 62499 w 313989"/>
                <a:gd name="connsiteY0" fmla="*/ 1466180 h 1689561"/>
                <a:gd name="connsiteX1" fmla="*/ 233399 w 313989"/>
                <a:gd name="connsiteY1" fmla="*/ 1295280 h 1689561"/>
                <a:gd name="connsiteX2" fmla="*/ 265396 w 313989"/>
                <a:gd name="connsiteY2" fmla="*/ 1295280 h 1689561"/>
                <a:gd name="connsiteX3" fmla="*/ 308158 w 313989"/>
                <a:gd name="connsiteY3" fmla="*/ 1252518 h 1689561"/>
                <a:gd name="connsiteX4" fmla="*/ 308158 w 313989"/>
                <a:gd name="connsiteY4" fmla="*/ 1197794 h 1689561"/>
                <a:gd name="connsiteX5" fmla="*/ 278553 w 313989"/>
                <a:gd name="connsiteY5" fmla="*/ 1168189 h 1689561"/>
                <a:gd name="connsiteX6" fmla="*/ 278553 w 313989"/>
                <a:gd name="connsiteY6" fmla="*/ 854649 h 1689561"/>
                <a:gd name="connsiteX7" fmla="*/ 321465 w 313989"/>
                <a:gd name="connsiteY7" fmla="*/ 811737 h 1689561"/>
                <a:gd name="connsiteX8" fmla="*/ 321465 w 313989"/>
                <a:gd name="connsiteY8" fmla="*/ 469788 h 1689561"/>
                <a:gd name="connsiteX9" fmla="*/ 274068 w 313989"/>
                <a:gd name="connsiteY9" fmla="*/ 422390 h 1689561"/>
                <a:gd name="connsiteX10" fmla="*/ 274068 w 313989"/>
                <a:gd name="connsiteY10" fmla="*/ 340604 h 1689561"/>
                <a:gd name="connsiteX11" fmla="*/ 44257 w 313989"/>
                <a:gd name="connsiteY11" fmla="*/ 110793 h 1689561"/>
                <a:gd name="connsiteX12" fmla="*/ 44257 w 313989"/>
                <a:gd name="connsiteY12" fmla="*/ 51584 h 1689561"/>
                <a:gd name="connsiteX13" fmla="*/ 65489 w 313989"/>
                <a:gd name="connsiteY13" fmla="*/ 26016 h 1689561"/>
                <a:gd name="connsiteX14" fmla="*/ 39473 w 313989"/>
                <a:gd name="connsiteY14" fmla="*/ 0 h 1689561"/>
                <a:gd name="connsiteX15" fmla="*/ 13457 w 313989"/>
                <a:gd name="connsiteY15" fmla="*/ 26016 h 1689561"/>
                <a:gd name="connsiteX16" fmla="*/ 36781 w 313989"/>
                <a:gd name="connsiteY16" fmla="*/ 51734 h 1689561"/>
                <a:gd name="connsiteX17" fmla="*/ 36781 w 313989"/>
                <a:gd name="connsiteY17" fmla="*/ 113784 h 1689561"/>
                <a:gd name="connsiteX18" fmla="*/ 266592 w 313989"/>
                <a:gd name="connsiteY18" fmla="*/ 343594 h 1689561"/>
                <a:gd name="connsiteX19" fmla="*/ 266592 w 313989"/>
                <a:gd name="connsiteY19" fmla="*/ 425381 h 1689561"/>
                <a:gd name="connsiteX20" fmla="*/ 313989 w 313989"/>
                <a:gd name="connsiteY20" fmla="*/ 472778 h 1689561"/>
                <a:gd name="connsiteX21" fmla="*/ 313989 w 313989"/>
                <a:gd name="connsiteY21" fmla="*/ 808597 h 1689561"/>
                <a:gd name="connsiteX22" fmla="*/ 271077 w 313989"/>
                <a:gd name="connsiteY22" fmla="*/ 851509 h 1689561"/>
                <a:gd name="connsiteX23" fmla="*/ 271077 w 313989"/>
                <a:gd name="connsiteY23" fmla="*/ 1171180 h 1689561"/>
                <a:gd name="connsiteX24" fmla="*/ 300682 w 313989"/>
                <a:gd name="connsiteY24" fmla="*/ 1200785 h 1689561"/>
                <a:gd name="connsiteX25" fmla="*/ 300682 w 313989"/>
                <a:gd name="connsiteY25" fmla="*/ 1249378 h 1689561"/>
                <a:gd name="connsiteX26" fmla="*/ 262256 w 313989"/>
                <a:gd name="connsiteY26" fmla="*/ 1287804 h 1689561"/>
                <a:gd name="connsiteX27" fmla="*/ 230259 w 313989"/>
                <a:gd name="connsiteY27" fmla="*/ 1287804 h 1689561"/>
                <a:gd name="connsiteX28" fmla="*/ 55023 w 313989"/>
                <a:gd name="connsiteY28" fmla="*/ 1463040 h 1689561"/>
                <a:gd name="connsiteX29" fmla="*/ 55023 w 313989"/>
                <a:gd name="connsiteY29" fmla="*/ 1494439 h 1689561"/>
                <a:gd name="connsiteX30" fmla="*/ 0 w 313989"/>
                <a:gd name="connsiteY30" fmla="*/ 1549462 h 1689561"/>
                <a:gd name="connsiteX31" fmla="*/ 0 w 313989"/>
                <a:gd name="connsiteY31" fmla="*/ 1696140 h 1689561"/>
                <a:gd name="connsiteX32" fmla="*/ 7326 w 313989"/>
                <a:gd name="connsiteY32" fmla="*/ 1696140 h 1689561"/>
                <a:gd name="connsiteX33" fmla="*/ 7326 w 313989"/>
                <a:gd name="connsiteY33" fmla="*/ 1552602 h 1689561"/>
                <a:gd name="connsiteX34" fmla="*/ 62349 w 313989"/>
                <a:gd name="connsiteY34" fmla="*/ 1497430 h 1689561"/>
                <a:gd name="connsiteX35" fmla="*/ 62349 w 313989"/>
                <a:gd name="connsiteY35" fmla="*/ 1466180 h 1689561"/>
                <a:gd name="connsiteX36" fmla="*/ 20933 w 313989"/>
                <a:gd name="connsiteY36" fmla="*/ 26016 h 1689561"/>
                <a:gd name="connsiteX37" fmla="*/ 39622 w 313989"/>
                <a:gd name="connsiteY37" fmla="*/ 7326 h 1689561"/>
                <a:gd name="connsiteX38" fmla="*/ 58312 w 313989"/>
                <a:gd name="connsiteY38" fmla="*/ 26016 h 1689561"/>
                <a:gd name="connsiteX39" fmla="*/ 39622 w 313989"/>
                <a:gd name="connsiteY39" fmla="*/ 44706 h 1689561"/>
                <a:gd name="connsiteX40" fmla="*/ 20933 w 313989"/>
                <a:gd name="connsiteY40" fmla="*/ 26016 h 168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3989" h="1689561">
                  <a:moveTo>
                    <a:pt x="62499" y="1466180"/>
                  </a:moveTo>
                  <a:lnTo>
                    <a:pt x="233399" y="1295280"/>
                  </a:lnTo>
                  <a:lnTo>
                    <a:pt x="265396" y="1295280"/>
                  </a:lnTo>
                  <a:lnTo>
                    <a:pt x="308158" y="1252518"/>
                  </a:lnTo>
                  <a:lnTo>
                    <a:pt x="308158" y="1197794"/>
                  </a:lnTo>
                  <a:lnTo>
                    <a:pt x="278553" y="1168189"/>
                  </a:lnTo>
                  <a:lnTo>
                    <a:pt x="278553" y="854649"/>
                  </a:lnTo>
                  <a:lnTo>
                    <a:pt x="321465" y="811737"/>
                  </a:lnTo>
                  <a:lnTo>
                    <a:pt x="321465" y="469788"/>
                  </a:lnTo>
                  <a:lnTo>
                    <a:pt x="274068" y="422390"/>
                  </a:lnTo>
                  <a:lnTo>
                    <a:pt x="274068" y="340604"/>
                  </a:lnTo>
                  <a:lnTo>
                    <a:pt x="44257" y="110793"/>
                  </a:lnTo>
                  <a:lnTo>
                    <a:pt x="44257" y="51584"/>
                  </a:lnTo>
                  <a:cubicBezTo>
                    <a:pt x="56368" y="49341"/>
                    <a:pt x="65489" y="38725"/>
                    <a:pt x="65489" y="26016"/>
                  </a:cubicBezTo>
                  <a:cubicBezTo>
                    <a:pt x="65489" y="11662"/>
                    <a:pt x="53827" y="0"/>
                    <a:pt x="39473" y="0"/>
                  </a:cubicBezTo>
                  <a:cubicBezTo>
                    <a:pt x="25119" y="0"/>
                    <a:pt x="13457" y="11662"/>
                    <a:pt x="13457" y="26016"/>
                  </a:cubicBezTo>
                  <a:cubicBezTo>
                    <a:pt x="13457" y="39473"/>
                    <a:pt x="23773" y="50388"/>
                    <a:pt x="36781" y="51734"/>
                  </a:cubicBezTo>
                  <a:lnTo>
                    <a:pt x="36781" y="113784"/>
                  </a:lnTo>
                  <a:lnTo>
                    <a:pt x="266592" y="343594"/>
                  </a:lnTo>
                  <a:lnTo>
                    <a:pt x="266592" y="425381"/>
                  </a:lnTo>
                  <a:lnTo>
                    <a:pt x="313989" y="472778"/>
                  </a:lnTo>
                  <a:lnTo>
                    <a:pt x="313989" y="808597"/>
                  </a:lnTo>
                  <a:lnTo>
                    <a:pt x="271077" y="851509"/>
                  </a:lnTo>
                  <a:lnTo>
                    <a:pt x="271077" y="1171180"/>
                  </a:lnTo>
                  <a:lnTo>
                    <a:pt x="300682" y="1200785"/>
                  </a:lnTo>
                  <a:lnTo>
                    <a:pt x="300682" y="1249378"/>
                  </a:lnTo>
                  <a:lnTo>
                    <a:pt x="262256" y="1287804"/>
                  </a:lnTo>
                  <a:lnTo>
                    <a:pt x="230259" y="1287804"/>
                  </a:lnTo>
                  <a:lnTo>
                    <a:pt x="55023" y="1463040"/>
                  </a:lnTo>
                  <a:lnTo>
                    <a:pt x="55023" y="1494439"/>
                  </a:lnTo>
                  <a:lnTo>
                    <a:pt x="0" y="1549462"/>
                  </a:lnTo>
                  <a:lnTo>
                    <a:pt x="0" y="1696140"/>
                  </a:lnTo>
                  <a:lnTo>
                    <a:pt x="7326" y="1696140"/>
                  </a:lnTo>
                  <a:lnTo>
                    <a:pt x="7326" y="1552602"/>
                  </a:lnTo>
                  <a:lnTo>
                    <a:pt x="62349" y="1497430"/>
                  </a:lnTo>
                  <a:lnTo>
                    <a:pt x="62349" y="1466180"/>
                  </a:lnTo>
                  <a:close/>
                  <a:moveTo>
                    <a:pt x="20933" y="26016"/>
                  </a:moveTo>
                  <a:cubicBezTo>
                    <a:pt x="20933" y="15700"/>
                    <a:pt x="29306" y="7326"/>
                    <a:pt x="39622" y="7326"/>
                  </a:cubicBezTo>
                  <a:cubicBezTo>
                    <a:pt x="49939" y="7326"/>
                    <a:pt x="58312" y="15700"/>
                    <a:pt x="58312" y="26016"/>
                  </a:cubicBezTo>
                  <a:cubicBezTo>
                    <a:pt x="58312" y="36333"/>
                    <a:pt x="49939" y="44706"/>
                    <a:pt x="39622" y="44706"/>
                  </a:cubicBezTo>
                  <a:cubicBezTo>
                    <a:pt x="29306" y="44706"/>
                    <a:pt x="20933" y="36333"/>
                    <a:pt x="20933" y="2601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2" name="任意多边形: 形状 114">
              <a:extLst>
                <a:ext uri="{FF2B5EF4-FFF2-40B4-BE49-F238E27FC236}">
                  <a16:creationId xmlns:a16="http://schemas.microsoft.com/office/drawing/2014/main" id="{511E6483-6EA5-0C4F-9F7E-9F34DC182B18}"/>
                </a:ext>
              </a:extLst>
            </p:cNvPr>
            <p:cNvSpPr/>
            <p:nvPr/>
          </p:nvSpPr>
          <p:spPr>
            <a:xfrm>
              <a:off x="5959330" y="-828797"/>
              <a:ext cx="568171" cy="2138117"/>
            </a:xfrm>
            <a:custGeom>
              <a:avLst/>
              <a:gdLst>
                <a:gd name="connsiteX0" fmla="*/ 7476 w 568171"/>
                <a:gd name="connsiteY0" fmla="*/ 1714979 h 2138117"/>
                <a:gd name="connsiteX1" fmla="*/ 70722 w 568171"/>
                <a:gd name="connsiteY1" fmla="*/ 1651733 h 2138117"/>
                <a:gd name="connsiteX2" fmla="*/ 70722 w 568171"/>
                <a:gd name="connsiteY2" fmla="*/ 1526137 h 2138117"/>
                <a:gd name="connsiteX3" fmla="*/ 118718 w 568171"/>
                <a:gd name="connsiteY3" fmla="*/ 1478142 h 2138117"/>
                <a:gd name="connsiteX4" fmla="*/ 118718 w 568171"/>
                <a:gd name="connsiteY4" fmla="*/ 1100906 h 2138117"/>
                <a:gd name="connsiteX5" fmla="*/ 152509 w 568171"/>
                <a:gd name="connsiteY5" fmla="*/ 1067115 h 2138117"/>
                <a:gd name="connsiteX6" fmla="*/ 152509 w 568171"/>
                <a:gd name="connsiteY6" fmla="*/ 579833 h 2138117"/>
                <a:gd name="connsiteX7" fmla="*/ 121858 w 568171"/>
                <a:gd name="connsiteY7" fmla="*/ 549182 h 2138117"/>
                <a:gd name="connsiteX8" fmla="*/ 121858 w 568171"/>
                <a:gd name="connsiteY8" fmla="*/ 444968 h 2138117"/>
                <a:gd name="connsiteX9" fmla="*/ 223231 w 568171"/>
                <a:gd name="connsiteY9" fmla="*/ 343594 h 2138117"/>
                <a:gd name="connsiteX10" fmla="*/ 223231 w 568171"/>
                <a:gd name="connsiteY10" fmla="*/ 296346 h 2138117"/>
                <a:gd name="connsiteX11" fmla="*/ 315634 w 568171"/>
                <a:gd name="connsiteY11" fmla="*/ 203943 h 2138117"/>
                <a:gd name="connsiteX12" fmla="*/ 315634 w 568171"/>
                <a:gd name="connsiteY12" fmla="*/ 102570 h 2138117"/>
                <a:gd name="connsiteX13" fmla="*/ 345089 w 568171"/>
                <a:gd name="connsiteY13" fmla="*/ 73115 h 2138117"/>
                <a:gd name="connsiteX14" fmla="*/ 506121 w 568171"/>
                <a:gd name="connsiteY14" fmla="*/ 73115 h 2138117"/>
                <a:gd name="connsiteX15" fmla="*/ 532586 w 568171"/>
                <a:gd name="connsiteY15" fmla="*/ 46650 h 2138117"/>
                <a:gd name="connsiteX16" fmla="*/ 548285 w 568171"/>
                <a:gd name="connsiteY16" fmla="*/ 52032 h 2138117"/>
                <a:gd name="connsiteX17" fmla="*/ 574301 w 568171"/>
                <a:gd name="connsiteY17" fmla="*/ 26016 h 2138117"/>
                <a:gd name="connsiteX18" fmla="*/ 548285 w 568171"/>
                <a:gd name="connsiteY18" fmla="*/ 0 h 2138117"/>
                <a:gd name="connsiteX19" fmla="*/ 522269 w 568171"/>
                <a:gd name="connsiteY19" fmla="*/ 26016 h 2138117"/>
                <a:gd name="connsiteX20" fmla="*/ 527352 w 568171"/>
                <a:gd name="connsiteY20" fmla="*/ 41417 h 2138117"/>
                <a:gd name="connsiteX21" fmla="*/ 502981 w 568171"/>
                <a:gd name="connsiteY21" fmla="*/ 65788 h 2138117"/>
                <a:gd name="connsiteX22" fmla="*/ 341949 w 568171"/>
                <a:gd name="connsiteY22" fmla="*/ 65788 h 2138117"/>
                <a:gd name="connsiteX23" fmla="*/ 308158 w 568171"/>
                <a:gd name="connsiteY23" fmla="*/ 99579 h 2138117"/>
                <a:gd name="connsiteX24" fmla="*/ 308158 w 568171"/>
                <a:gd name="connsiteY24" fmla="*/ 200953 h 2138117"/>
                <a:gd name="connsiteX25" fmla="*/ 215755 w 568171"/>
                <a:gd name="connsiteY25" fmla="*/ 293356 h 2138117"/>
                <a:gd name="connsiteX26" fmla="*/ 215755 w 568171"/>
                <a:gd name="connsiteY26" fmla="*/ 340604 h 2138117"/>
                <a:gd name="connsiteX27" fmla="*/ 114382 w 568171"/>
                <a:gd name="connsiteY27" fmla="*/ 441977 h 2138117"/>
                <a:gd name="connsiteX28" fmla="*/ 114382 w 568171"/>
                <a:gd name="connsiteY28" fmla="*/ 552322 h 2138117"/>
                <a:gd name="connsiteX29" fmla="*/ 145033 w 568171"/>
                <a:gd name="connsiteY29" fmla="*/ 582973 h 2138117"/>
                <a:gd name="connsiteX30" fmla="*/ 145033 w 568171"/>
                <a:gd name="connsiteY30" fmla="*/ 1064124 h 2138117"/>
                <a:gd name="connsiteX31" fmla="*/ 111242 w 568171"/>
                <a:gd name="connsiteY31" fmla="*/ 1097916 h 2138117"/>
                <a:gd name="connsiteX32" fmla="*/ 111242 w 568171"/>
                <a:gd name="connsiteY32" fmla="*/ 1475151 h 2138117"/>
                <a:gd name="connsiteX33" fmla="*/ 63246 w 568171"/>
                <a:gd name="connsiteY33" fmla="*/ 1523147 h 2138117"/>
                <a:gd name="connsiteX34" fmla="*/ 63246 w 568171"/>
                <a:gd name="connsiteY34" fmla="*/ 1648743 h 2138117"/>
                <a:gd name="connsiteX35" fmla="*/ 0 w 568171"/>
                <a:gd name="connsiteY35" fmla="*/ 1711989 h 2138117"/>
                <a:gd name="connsiteX36" fmla="*/ 0 w 568171"/>
                <a:gd name="connsiteY36" fmla="*/ 1946584 h 2138117"/>
                <a:gd name="connsiteX37" fmla="*/ 142940 w 568171"/>
                <a:gd name="connsiteY37" fmla="*/ 2089523 h 2138117"/>
                <a:gd name="connsiteX38" fmla="*/ 142940 w 568171"/>
                <a:gd name="connsiteY38" fmla="*/ 2144995 h 2138117"/>
                <a:gd name="connsiteX39" fmla="*/ 150266 w 568171"/>
                <a:gd name="connsiteY39" fmla="*/ 2144995 h 2138117"/>
                <a:gd name="connsiteX40" fmla="*/ 150266 w 568171"/>
                <a:gd name="connsiteY40" fmla="*/ 2086384 h 2138117"/>
                <a:gd name="connsiteX41" fmla="*/ 7326 w 568171"/>
                <a:gd name="connsiteY41" fmla="*/ 1943444 h 2138117"/>
                <a:gd name="connsiteX42" fmla="*/ 7326 w 568171"/>
                <a:gd name="connsiteY42" fmla="*/ 1714979 h 2138117"/>
                <a:gd name="connsiteX43" fmla="*/ 548435 w 568171"/>
                <a:gd name="connsiteY43" fmla="*/ 7177 h 2138117"/>
                <a:gd name="connsiteX44" fmla="*/ 567124 w 568171"/>
                <a:gd name="connsiteY44" fmla="*/ 25867 h 2138117"/>
                <a:gd name="connsiteX45" fmla="*/ 548435 w 568171"/>
                <a:gd name="connsiteY45" fmla="*/ 44557 h 2138117"/>
                <a:gd name="connsiteX46" fmla="*/ 529745 w 568171"/>
                <a:gd name="connsiteY46" fmla="*/ 25867 h 2138117"/>
                <a:gd name="connsiteX47" fmla="*/ 548435 w 568171"/>
                <a:gd name="connsiteY47" fmla="*/ 7177 h 2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68171" h="2138117">
                  <a:moveTo>
                    <a:pt x="7476" y="1714979"/>
                  </a:moveTo>
                  <a:lnTo>
                    <a:pt x="70722" y="1651733"/>
                  </a:lnTo>
                  <a:lnTo>
                    <a:pt x="70722" y="1526137"/>
                  </a:lnTo>
                  <a:lnTo>
                    <a:pt x="118718" y="1478142"/>
                  </a:lnTo>
                  <a:lnTo>
                    <a:pt x="118718" y="1100906"/>
                  </a:lnTo>
                  <a:lnTo>
                    <a:pt x="152509" y="1067115"/>
                  </a:lnTo>
                  <a:lnTo>
                    <a:pt x="152509" y="579833"/>
                  </a:lnTo>
                  <a:lnTo>
                    <a:pt x="121858" y="549182"/>
                  </a:lnTo>
                  <a:lnTo>
                    <a:pt x="121858" y="444968"/>
                  </a:lnTo>
                  <a:lnTo>
                    <a:pt x="223231" y="343594"/>
                  </a:lnTo>
                  <a:lnTo>
                    <a:pt x="223231" y="296346"/>
                  </a:lnTo>
                  <a:lnTo>
                    <a:pt x="315634" y="203943"/>
                  </a:lnTo>
                  <a:lnTo>
                    <a:pt x="315634" y="102570"/>
                  </a:lnTo>
                  <a:lnTo>
                    <a:pt x="345089" y="73115"/>
                  </a:lnTo>
                  <a:lnTo>
                    <a:pt x="506121" y="73115"/>
                  </a:lnTo>
                  <a:lnTo>
                    <a:pt x="532586" y="46650"/>
                  </a:lnTo>
                  <a:cubicBezTo>
                    <a:pt x="536922" y="49939"/>
                    <a:pt x="542304" y="52032"/>
                    <a:pt x="548285" y="52032"/>
                  </a:cubicBezTo>
                  <a:cubicBezTo>
                    <a:pt x="562639" y="52032"/>
                    <a:pt x="574301" y="40370"/>
                    <a:pt x="574301" y="26016"/>
                  </a:cubicBezTo>
                  <a:cubicBezTo>
                    <a:pt x="574301" y="11662"/>
                    <a:pt x="562639" y="0"/>
                    <a:pt x="548285" y="0"/>
                  </a:cubicBezTo>
                  <a:cubicBezTo>
                    <a:pt x="533931" y="0"/>
                    <a:pt x="522269" y="11662"/>
                    <a:pt x="522269" y="26016"/>
                  </a:cubicBezTo>
                  <a:cubicBezTo>
                    <a:pt x="522269" y="31847"/>
                    <a:pt x="524213" y="37081"/>
                    <a:pt x="527352" y="41417"/>
                  </a:cubicBezTo>
                  <a:lnTo>
                    <a:pt x="502981" y="65788"/>
                  </a:lnTo>
                  <a:lnTo>
                    <a:pt x="341949" y="65788"/>
                  </a:lnTo>
                  <a:lnTo>
                    <a:pt x="308158" y="99579"/>
                  </a:lnTo>
                  <a:lnTo>
                    <a:pt x="308158" y="200953"/>
                  </a:lnTo>
                  <a:lnTo>
                    <a:pt x="215755" y="293356"/>
                  </a:lnTo>
                  <a:lnTo>
                    <a:pt x="215755" y="340604"/>
                  </a:lnTo>
                  <a:lnTo>
                    <a:pt x="114382" y="441977"/>
                  </a:lnTo>
                  <a:lnTo>
                    <a:pt x="114382" y="552322"/>
                  </a:lnTo>
                  <a:lnTo>
                    <a:pt x="145033" y="582973"/>
                  </a:lnTo>
                  <a:lnTo>
                    <a:pt x="145033" y="1064124"/>
                  </a:lnTo>
                  <a:lnTo>
                    <a:pt x="111242" y="1097916"/>
                  </a:lnTo>
                  <a:lnTo>
                    <a:pt x="111242" y="1475151"/>
                  </a:lnTo>
                  <a:lnTo>
                    <a:pt x="63246" y="1523147"/>
                  </a:lnTo>
                  <a:lnTo>
                    <a:pt x="63246" y="1648743"/>
                  </a:lnTo>
                  <a:lnTo>
                    <a:pt x="0" y="1711989"/>
                  </a:lnTo>
                  <a:lnTo>
                    <a:pt x="0" y="1946584"/>
                  </a:lnTo>
                  <a:lnTo>
                    <a:pt x="142940" y="2089523"/>
                  </a:lnTo>
                  <a:lnTo>
                    <a:pt x="142940" y="2144995"/>
                  </a:lnTo>
                  <a:lnTo>
                    <a:pt x="150266" y="2144995"/>
                  </a:lnTo>
                  <a:lnTo>
                    <a:pt x="150266" y="2086384"/>
                  </a:lnTo>
                  <a:lnTo>
                    <a:pt x="7326" y="1943444"/>
                  </a:lnTo>
                  <a:lnTo>
                    <a:pt x="7326" y="1714979"/>
                  </a:lnTo>
                  <a:close/>
                  <a:moveTo>
                    <a:pt x="548435" y="7177"/>
                  </a:moveTo>
                  <a:cubicBezTo>
                    <a:pt x="558751" y="7177"/>
                    <a:pt x="567124" y="15550"/>
                    <a:pt x="567124" y="25867"/>
                  </a:cubicBezTo>
                  <a:cubicBezTo>
                    <a:pt x="567124" y="36183"/>
                    <a:pt x="558751" y="44557"/>
                    <a:pt x="548435" y="44557"/>
                  </a:cubicBezTo>
                  <a:cubicBezTo>
                    <a:pt x="538118" y="44557"/>
                    <a:pt x="529745" y="36183"/>
                    <a:pt x="529745" y="25867"/>
                  </a:cubicBezTo>
                  <a:cubicBezTo>
                    <a:pt x="529894" y="15400"/>
                    <a:pt x="538267" y="7177"/>
                    <a:pt x="548435" y="717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7" name="任意多边形: 形状 115">
              <a:extLst>
                <a:ext uri="{FF2B5EF4-FFF2-40B4-BE49-F238E27FC236}">
                  <a16:creationId xmlns:a16="http://schemas.microsoft.com/office/drawing/2014/main" id="{C6BDF5CB-90CE-CF47-A748-46E32CD65EA6}"/>
                </a:ext>
              </a:extLst>
            </p:cNvPr>
            <p:cNvSpPr/>
            <p:nvPr/>
          </p:nvSpPr>
          <p:spPr>
            <a:xfrm>
              <a:off x="5997457" y="-682568"/>
              <a:ext cx="373797" cy="1988598"/>
            </a:xfrm>
            <a:custGeom>
              <a:avLst/>
              <a:gdLst>
                <a:gd name="connsiteX0" fmla="*/ 7476 w 373796"/>
                <a:gd name="connsiteY0" fmla="*/ 1586842 h 1988598"/>
                <a:gd name="connsiteX1" fmla="*/ 72965 w 373796"/>
                <a:gd name="connsiteY1" fmla="*/ 1521352 h 1988598"/>
                <a:gd name="connsiteX2" fmla="*/ 72965 w 373796"/>
                <a:gd name="connsiteY2" fmla="*/ 1399644 h 1988598"/>
                <a:gd name="connsiteX3" fmla="*/ 111541 w 373796"/>
                <a:gd name="connsiteY3" fmla="*/ 1361068 h 1988598"/>
                <a:gd name="connsiteX4" fmla="*/ 111541 w 373796"/>
                <a:gd name="connsiteY4" fmla="*/ 992355 h 1988598"/>
                <a:gd name="connsiteX5" fmla="*/ 155948 w 373796"/>
                <a:gd name="connsiteY5" fmla="*/ 947949 h 1988598"/>
                <a:gd name="connsiteX6" fmla="*/ 155948 w 373796"/>
                <a:gd name="connsiteY6" fmla="*/ 405644 h 1988598"/>
                <a:gd name="connsiteX7" fmla="*/ 387552 w 373796"/>
                <a:gd name="connsiteY7" fmla="*/ 174040 h 1988598"/>
                <a:gd name="connsiteX8" fmla="*/ 387552 w 373796"/>
                <a:gd name="connsiteY8" fmla="*/ 119017 h 1988598"/>
                <a:gd name="connsiteX9" fmla="*/ 350023 w 373796"/>
                <a:gd name="connsiteY9" fmla="*/ 81488 h 1988598"/>
                <a:gd name="connsiteX10" fmla="*/ 350023 w 373796"/>
                <a:gd name="connsiteY10" fmla="*/ 51733 h 1988598"/>
                <a:gd name="connsiteX11" fmla="*/ 373348 w 373796"/>
                <a:gd name="connsiteY11" fmla="*/ 26016 h 1988598"/>
                <a:gd name="connsiteX12" fmla="*/ 347332 w 373796"/>
                <a:gd name="connsiteY12" fmla="*/ 0 h 1988598"/>
                <a:gd name="connsiteX13" fmla="*/ 321316 w 373796"/>
                <a:gd name="connsiteY13" fmla="*/ 26016 h 1988598"/>
                <a:gd name="connsiteX14" fmla="*/ 342547 w 373796"/>
                <a:gd name="connsiteY14" fmla="*/ 51584 h 1988598"/>
                <a:gd name="connsiteX15" fmla="*/ 342547 w 373796"/>
                <a:gd name="connsiteY15" fmla="*/ 84627 h 1988598"/>
                <a:gd name="connsiteX16" fmla="*/ 380077 w 373796"/>
                <a:gd name="connsiteY16" fmla="*/ 122157 h 1988598"/>
                <a:gd name="connsiteX17" fmla="*/ 380077 w 373796"/>
                <a:gd name="connsiteY17" fmla="*/ 171049 h 1988598"/>
                <a:gd name="connsiteX18" fmla="*/ 148472 w 373796"/>
                <a:gd name="connsiteY18" fmla="*/ 402654 h 1988598"/>
                <a:gd name="connsiteX19" fmla="*/ 148472 w 373796"/>
                <a:gd name="connsiteY19" fmla="*/ 944958 h 1988598"/>
                <a:gd name="connsiteX20" fmla="*/ 104065 w 373796"/>
                <a:gd name="connsiteY20" fmla="*/ 989365 h 1988598"/>
                <a:gd name="connsiteX21" fmla="*/ 104065 w 373796"/>
                <a:gd name="connsiteY21" fmla="*/ 1358078 h 1988598"/>
                <a:gd name="connsiteX22" fmla="*/ 65489 w 373796"/>
                <a:gd name="connsiteY22" fmla="*/ 1396654 h 1988598"/>
                <a:gd name="connsiteX23" fmla="*/ 65489 w 373796"/>
                <a:gd name="connsiteY23" fmla="*/ 1518362 h 1988598"/>
                <a:gd name="connsiteX24" fmla="*/ 0 w 373796"/>
                <a:gd name="connsiteY24" fmla="*/ 1583852 h 1988598"/>
                <a:gd name="connsiteX25" fmla="*/ 0 w 373796"/>
                <a:gd name="connsiteY25" fmla="*/ 1773890 h 1988598"/>
                <a:gd name="connsiteX26" fmla="*/ 193029 w 373796"/>
                <a:gd name="connsiteY26" fmla="*/ 1966918 h 1988598"/>
                <a:gd name="connsiteX27" fmla="*/ 193029 w 373796"/>
                <a:gd name="connsiteY27" fmla="*/ 1998766 h 1988598"/>
                <a:gd name="connsiteX28" fmla="*/ 200355 w 373796"/>
                <a:gd name="connsiteY28" fmla="*/ 1998766 h 1988598"/>
                <a:gd name="connsiteX29" fmla="*/ 200355 w 373796"/>
                <a:gd name="connsiteY29" fmla="*/ 1963778 h 1988598"/>
                <a:gd name="connsiteX30" fmla="*/ 7326 w 373796"/>
                <a:gd name="connsiteY30" fmla="*/ 1770750 h 1988598"/>
                <a:gd name="connsiteX31" fmla="*/ 7326 w 373796"/>
                <a:gd name="connsiteY31" fmla="*/ 1586842 h 1988598"/>
                <a:gd name="connsiteX32" fmla="*/ 328792 w 373796"/>
                <a:gd name="connsiteY32" fmla="*/ 25867 h 1988598"/>
                <a:gd name="connsiteX33" fmla="*/ 347482 w 373796"/>
                <a:gd name="connsiteY33" fmla="*/ 7177 h 1988598"/>
                <a:gd name="connsiteX34" fmla="*/ 366171 w 373796"/>
                <a:gd name="connsiteY34" fmla="*/ 25867 h 1988598"/>
                <a:gd name="connsiteX35" fmla="*/ 347482 w 373796"/>
                <a:gd name="connsiteY35" fmla="*/ 44557 h 1988598"/>
                <a:gd name="connsiteX36" fmla="*/ 328792 w 373796"/>
                <a:gd name="connsiteY36" fmla="*/ 25867 h 19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3796" h="1988598">
                  <a:moveTo>
                    <a:pt x="7476" y="1586842"/>
                  </a:moveTo>
                  <a:lnTo>
                    <a:pt x="72965" y="1521352"/>
                  </a:lnTo>
                  <a:lnTo>
                    <a:pt x="72965" y="1399644"/>
                  </a:lnTo>
                  <a:lnTo>
                    <a:pt x="111541" y="1361068"/>
                  </a:lnTo>
                  <a:lnTo>
                    <a:pt x="111541" y="992355"/>
                  </a:lnTo>
                  <a:lnTo>
                    <a:pt x="155948" y="947949"/>
                  </a:lnTo>
                  <a:lnTo>
                    <a:pt x="155948" y="405644"/>
                  </a:lnTo>
                  <a:lnTo>
                    <a:pt x="387552" y="174040"/>
                  </a:lnTo>
                  <a:lnTo>
                    <a:pt x="387552" y="119017"/>
                  </a:lnTo>
                  <a:lnTo>
                    <a:pt x="350023" y="81488"/>
                  </a:lnTo>
                  <a:lnTo>
                    <a:pt x="350023" y="51733"/>
                  </a:lnTo>
                  <a:cubicBezTo>
                    <a:pt x="363181" y="50388"/>
                    <a:pt x="373348" y="39473"/>
                    <a:pt x="373348" y="26016"/>
                  </a:cubicBezTo>
                  <a:cubicBezTo>
                    <a:pt x="373348" y="11662"/>
                    <a:pt x="361686" y="0"/>
                    <a:pt x="347332" y="0"/>
                  </a:cubicBezTo>
                  <a:cubicBezTo>
                    <a:pt x="332978" y="0"/>
                    <a:pt x="321316" y="11662"/>
                    <a:pt x="321316" y="26016"/>
                  </a:cubicBezTo>
                  <a:cubicBezTo>
                    <a:pt x="321316" y="38725"/>
                    <a:pt x="330436" y="49341"/>
                    <a:pt x="342547" y="51584"/>
                  </a:cubicBezTo>
                  <a:lnTo>
                    <a:pt x="342547" y="84627"/>
                  </a:lnTo>
                  <a:lnTo>
                    <a:pt x="380077" y="122157"/>
                  </a:lnTo>
                  <a:lnTo>
                    <a:pt x="380077" y="171049"/>
                  </a:lnTo>
                  <a:lnTo>
                    <a:pt x="148472" y="402654"/>
                  </a:lnTo>
                  <a:lnTo>
                    <a:pt x="148472" y="944958"/>
                  </a:lnTo>
                  <a:lnTo>
                    <a:pt x="104065" y="989365"/>
                  </a:lnTo>
                  <a:lnTo>
                    <a:pt x="104065" y="1358078"/>
                  </a:lnTo>
                  <a:lnTo>
                    <a:pt x="65489" y="1396654"/>
                  </a:lnTo>
                  <a:lnTo>
                    <a:pt x="65489" y="1518362"/>
                  </a:lnTo>
                  <a:lnTo>
                    <a:pt x="0" y="1583852"/>
                  </a:lnTo>
                  <a:lnTo>
                    <a:pt x="0" y="1773890"/>
                  </a:lnTo>
                  <a:lnTo>
                    <a:pt x="193029" y="1966918"/>
                  </a:lnTo>
                  <a:lnTo>
                    <a:pt x="193029" y="1998766"/>
                  </a:lnTo>
                  <a:lnTo>
                    <a:pt x="200355" y="1998766"/>
                  </a:lnTo>
                  <a:lnTo>
                    <a:pt x="200355" y="1963778"/>
                  </a:lnTo>
                  <a:lnTo>
                    <a:pt x="7326" y="1770750"/>
                  </a:lnTo>
                  <a:lnTo>
                    <a:pt x="7326" y="1586842"/>
                  </a:lnTo>
                  <a:close/>
                  <a:moveTo>
                    <a:pt x="328792" y="25867"/>
                  </a:moveTo>
                  <a:cubicBezTo>
                    <a:pt x="328792" y="15550"/>
                    <a:pt x="337165" y="7177"/>
                    <a:pt x="347482" y="7177"/>
                  </a:cubicBezTo>
                  <a:cubicBezTo>
                    <a:pt x="357798" y="7177"/>
                    <a:pt x="366171" y="15550"/>
                    <a:pt x="366171" y="25867"/>
                  </a:cubicBezTo>
                  <a:cubicBezTo>
                    <a:pt x="366171" y="36183"/>
                    <a:pt x="357798" y="44557"/>
                    <a:pt x="347482" y="44557"/>
                  </a:cubicBezTo>
                  <a:cubicBezTo>
                    <a:pt x="337165" y="44557"/>
                    <a:pt x="328792" y="36034"/>
                    <a:pt x="328792" y="2586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8" name="任意多边形: 形状 116">
              <a:extLst>
                <a:ext uri="{FF2B5EF4-FFF2-40B4-BE49-F238E27FC236}">
                  <a16:creationId xmlns:a16="http://schemas.microsoft.com/office/drawing/2014/main" id="{889A0793-051E-2943-8B52-4A3992DC3149}"/>
                </a:ext>
              </a:extLst>
            </p:cNvPr>
            <p:cNvSpPr/>
            <p:nvPr/>
          </p:nvSpPr>
          <p:spPr>
            <a:xfrm>
              <a:off x="6129333" y="-616929"/>
              <a:ext cx="508364" cy="1928791"/>
            </a:xfrm>
            <a:custGeom>
              <a:avLst/>
              <a:gdLst>
                <a:gd name="connsiteX0" fmla="*/ 483843 w 508363"/>
                <a:gd name="connsiteY0" fmla="*/ 0 h 1928791"/>
                <a:gd name="connsiteX1" fmla="*/ 457826 w 508363"/>
                <a:gd name="connsiteY1" fmla="*/ 26016 h 1928791"/>
                <a:gd name="connsiteX2" fmla="*/ 462162 w 508363"/>
                <a:gd name="connsiteY2" fmla="*/ 40370 h 1928791"/>
                <a:gd name="connsiteX3" fmla="*/ 428521 w 508363"/>
                <a:gd name="connsiteY3" fmla="*/ 74012 h 1928791"/>
                <a:gd name="connsiteX4" fmla="*/ 329988 w 508363"/>
                <a:gd name="connsiteY4" fmla="*/ 74012 h 1928791"/>
                <a:gd name="connsiteX5" fmla="*/ 61751 w 508363"/>
                <a:gd name="connsiteY5" fmla="*/ 342248 h 1928791"/>
                <a:gd name="connsiteX6" fmla="*/ 61751 w 508363"/>
                <a:gd name="connsiteY6" fmla="*/ 473376 h 1928791"/>
                <a:gd name="connsiteX7" fmla="*/ 82086 w 508363"/>
                <a:gd name="connsiteY7" fmla="*/ 493711 h 1928791"/>
                <a:gd name="connsiteX8" fmla="*/ 82086 w 508363"/>
                <a:gd name="connsiteY8" fmla="*/ 804111 h 1928791"/>
                <a:gd name="connsiteX9" fmla="*/ 55322 w 508363"/>
                <a:gd name="connsiteY9" fmla="*/ 830875 h 1928791"/>
                <a:gd name="connsiteX10" fmla="*/ 55322 w 508363"/>
                <a:gd name="connsiteY10" fmla="*/ 901000 h 1928791"/>
                <a:gd name="connsiteX11" fmla="*/ 0 w 508363"/>
                <a:gd name="connsiteY11" fmla="*/ 956321 h 1928791"/>
                <a:gd name="connsiteX12" fmla="*/ 0 w 508363"/>
                <a:gd name="connsiteY12" fmla="*/ 1346266 h 1928791"/>
                <a:gd name="connsiteX13" fmla="*/ 298140 w 508363"/>
                <a:gd name="connsiteY13" fmla="*/ 1644406 h 1928791"/>
                <a:gd name="connsiteX14" fmla="*/ 298140 w 508363"/>
                <a:gd name="connsiteY14" fmla="*/ 1932978 h 1928791"/>
                <a:gd name="connsiteX15" fmla="*/ 305467 w 508363"/>
                <a:gd name="connsiteY15" fmla="*/ 1932978 h 1928791"/>
                <a:gd name="connsiteX16" fmla="*/ 305467 w 508363"/>
                <a:gd name="connsiteY16" fmla="*/ 1641266 h 1928791"/>
                <a:gd name="connsiteX17" fmla="*/ 7326 w 508363"/>
                <a:gd name="connsiteY17" fmla="*/ 1343126 h 1928791"/>
                <a:gd name="connsiteX18" fmla="*/ 7326 w 508363"/>
                <a:gd name="connsiteY18" fmla="*/ 959312 h 1928791"/>
                <a:gd name="connsiteX19" fmla="*/ 62648 w 508363"/>
                <a:gd name="connsiteY19" fmla="*/ 903990 h 1928791"/>
                <a:gd name="connsiteX20" fmla="*/ 62648 w 508363"/>
                <a:gd name="connsiteY20" fmla="*/ 833866 h 1928791"/>
                <a:gd name="connsiteX21" fmla="*/ 89412 w 508363"/>
                <a:gd name="connsiteY21" fmla="*/ 807102 h 1928791"/>
                <a:gd name="connsiteX22" fmla="*/ 89412 w 508363"/>
                <a:gd name="connsiteY22" fmla="*/ 490571 h 1928791"/>
                <a:gd name="connsiteX23" fmla="*/ 69078 w 508363"/>
                <a:gd name="connsiteY23" fmla="*/ 470236 h 1928791"/>
                <a:gd name="connsiteX24" fmla="*/ 69078 w 508363"/>
                <a:gd name="connsiteY24" fmla="*/ 345239 h 1928791"/>
                <a:gd name="connsiteX25" fmla="*/ 332978 w 508363"/>
                <a:gd name="connsiteY25" fmla="*/ 81338 h 1928791"/>
                <a:gd name="connsiteX26" fmla="*/ 431511 w 508363"/>
                <a:gd name="connsiteY26" fmla="*/ 81338 h 1928791"/>
                <a:gd name="connsiteX27" fmla="*/ 467096 w 508363"/>
                <a:gd name="connsiteY27" fmla="*/ 45753 h 1928791"/>
                <a:gd name="connsiteX28" fmla="*/ 483843 w 508363"/>
                <a:gd name="connsiteY28" fmla="*/ 52032 h 1928791"/>
                <a:gd name="connsiteX29" fmla="*/ 509859 w 508363"/>
                <a:gd name="connsiteY29" fmla="*/ 26016 h 1928791"/>
                <a:gd name="connsiteX30" fmla="*/ 483843 w 508363"/>
                <a:gd name="connsiteY30" fmla="*/ 0 h 1928791"/>
                <a:gd name="connsiteX31" fmla="*/ 483843 w 508363"/>
                <a:gd name="connsiteY31" fmla="*/ 44706 h 1928791"/>
                <a:gd name="connsiteX32" fmla="*/ 465153 w 508363"/>
                <a:gd name="connsiteY32" fmla="*/ 26016 h 1928791"/>
                <a:gd name="connsiteX33" fmla="*/ 483843 w 508363"/>
                <a:gd name="connsiteY33" fmla="*/ 7326 h 1928791"/>
                <a:gd name="connsiteX34" fmla="*/ 502532 w 508363"/>
                <a:gd name="connsiteY34" fmla="*/ 26016 h 1928791"/>
                <a:gd name="connsiteX35" fmla="*/ 483843 w 508363"/>
                <a:gd name="connsiteY35" fmla="*/ 44706 h 19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8363" h="1928791">
                  <a:moveTo>
                    <a:pt x="483843" y="0"/>
                  </a:moveTo>
                  <a:cubicBezTo>
                    <a:pt x="469489" y="0"/>
                    <a:pt x="457826" y="11662"/>
                    <a:pt x="457826" y="26016"/>
                  </a:cubicBezTo>
                  <a:cubicBezTo>
                    <a:pt x="457826" y="31249"/>
                    <a:pt x="459471" y="36183"/>
                    <a:pt x="462162" y="40370"/>
                  </a:cubicBezTo>
                  <a:lnTo>
                    <a:pt x="428521" y="74012"/>
                  </a:lnTo>
                  <a:lnTo>
                    <a:pt x="329988" y="74012"/>
                  </a:lnTo>
                  <a:lnTo>
                    <a:pt x="61751" y="342248"/>
                  </a:lnTo>
                  <a:lnTo>
                    <a:pt x="61751" y="473376"/>
                  </a:lnTo>
                  <a:lnTo>
                    <a:pt x="82086" y="493711"/>
                  </a:lnTo>
                  <a:lnTo>
                    <a:pt x="82086" y="804111"/>
                  </a:lnTo>
                  <a:lnTo>
                    <a:pt x="55322" y="830875"/>
                  </a:lnTo>
                  <a:lnTo>
                    <a:pt x="55322" y="901000"/>
                  </a:lnTo>
                  <a:lnTo>
                    <a:pt x="0" y="956321"/>
                  </a:lnTo>
                  <a:lnTo>
                    <a:pt x="0" y="1346266"/>
                  </a:lnTo>
                  <a:lnTo>
                    <a:pt x="298140" y="1644406"/>
                  </a:lnTo>
                  <a:lnTo>
                    <a:pt x="298140" y="1932978"/>
                  </a:lnTo>
                  <a:lnTo>
                    <a:pt x="305467" y="1932978"/>
                  </a:lnTo>
                  <a:lnTo>
                    <a:pt x="305467" y="1641266"/>
                  </a:lnTo>
                  <a:lnTo>
                    <a:pt x="7326" y="1343126"/>
                  </a:lnTo>
                  <a:lnTo>
                    <a:pt x="7326" y="959312"/>
                  </a:lnTo>
                  <a:lnTo>
                    <a:pt x="62648" y="903990"/>
                  </a:lnTo>
                  <a:lnTo>
                    <a:pt x="62648" y="833866"/>
                  </a:lnTo>
                  <a:lnTo>
                    <a:pt x="89412" y="807102"/>
                  </a:lnTo>
                  <a:lnTo>
                    <a:pt x="89412" y="490571"/>
                  </a:lnTo>
                  <a:lnTo>
                    <a:pt x="69078" y="470236"/>
                  </a:lnTo>
                  <a:lnTo>
                    <a:pt x="69078" y="345239"/>
                  </a:lnTo>
                  <a:lnTo>
                    <a:pt x="332978" y="81338"/>
                  </a:lnTo>
                  <a:lnTo>
                    <a:pt x="431511" y="81338"/>
                  </a:lnTo>
                  <a:lnTo>
                    <a:pt x="467096" y="45753"/>
                  </a:lnTo>
                  <a:cubicBezTo>
                    <a:pt x="471582" y="49640"/>
                    <a:pt x="477413" y="52032"/>
                    <a:pt x="483843" y="52032"/>
                  </a:cubicBezTo>
                  <a:cubicBezTo>
                    <a:pt x="498196" y="52032"/>
                    <a:pt x="509859" y="40370"/>
                    <a:pt x="509859" y="26016"/>
                  </a:cubicBezTo>
                  <a:cubicBezTo>
                    <a:pt x="509859" y="11662"/>
                    <a:pt x="498196" y="0"/>
                    <a:pt x="483843" y="0"/>
                  </a:cubicBezTo>
                  <a:close/>
                  <a:moveTo>
                    <a:pt x="483843" y="44706"/>
                  </a:moveTo>
                  <a:cubicBezTo>
                    <a:pt x="473526" y="44706"/>
                    <a:pt x="465153" y="36333"/>
                    <a:pt x="465153" y="26016"/>
                  </a:cubicBezTo>
                  <a:cubicBezTo>
                    <a:pt x="465153" y="15699"/>
                    <a:pt x="473526" y="7326"/>
                    <a:pt x="483843" y="7326"/>
                  </a:cubicBezTo>
                  <a:cubicBezTo>
                    <a:pt x="494159" y="7326"/>
                    <a:pt x="502532" y="15699"/>
                    <a:pt x="502532" y="26016"/>
                  </a:cubicBezTo>
                  <a:cubicBezTo>
                    <a:pt x="502383" y="36333"/>
                    <a:pt x="494010" y="44706"/>
                    <a:pt x="483843" y="4470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9" name="任意多边形: 形状 117">
              <a:extLst>
                <a:ext uri="{FF2B5EF4-FFF2-40B4-BE49-F238E27FC236}">
                  <a16:creationId xmlns:a16="http://schemas.microsoft.com/office/drawing/2014/main" id="{6C566780-4084-F541-90FC-719532157731}"/>
                </a:ext>
              </a:extLst>
            </p:cNvPr>
            <p:cNvSpPr/>
            <p:nvPr/>
          </p:nvSpPr>
          <p:spPr>
            <a:xfrm>
              <a:off x="6174039" y="-357664"/>
              <a:ext cx="313989" cy="1659657"/>
            </a:xfrm>
            <a:custGeom>
              <a:avLst/>
              <a:gdLst>
                <a:gd name="connsiteX0" fmla="*/ 296197 w 313989"/>
                <a:gd name="connsiteY0" fmla="*/ 0 h 1659657"/>
                <a:gd name="connsiteX1" fmla="*/ 270180 w 313989"/>
                <a:gd name="connsiteY1" fmla="*/ 26016 h 1659657"/>
                <a:gd name="connsiteX2" fmla="*/ 292459 w 313989"/>
                <a:gd name="connsiteY2" fmla="*/ 51584 h 1659657"/>
                <a:gd name="connsiteX3" fmla="*/ 292459 w 313989"/>
                <a:gd name="connsiteY3" fmla="*/ 103018 h 1659657"/>
                <a:gd name="connsiteX4" fmla="*/ 95094 w 313989"/>
                <a:gd name="connsiteY4" fmla="*/ 300383 h 1659657"/>
                <a:gd name="connsiteX5" fmla="*/ 95094 w 313989"/>
                <a:gd name="connsiteY5" fmla="*/ 603607 h 1659657"/>
                <a:gd name="connsiteX6" fmla="*/ 46052 w 313989"/>
                <a:gd name="connsiteY6" fmla="*/ 652649 h 1659657"/>
                <a:gd name="connsiteX7" fmla="*/ 46052 w 313989"/>
                <a:gd name="connsiteY7" fmla="*/ 692870 h 1659657"/>
                <a:gd name="connsiteX8" fmla="*/ 0 w 313989"/>
                <a:gd name="connsiteY8" fmla="*/ 738922 h 1659657"/>
                <a:gd name="connsiteX9" fmla="*/ 0 w 313989"/>
                <a:gd name="connsiteY9" fmla="*/ 1067115 h 1659657"/>
                <a:gd name="connsiteX10" fmla="*/ 29007 w 313989"/>
                <a:gd name="connsiteY10" fmla="*/ 1096121 h 1659657"/>
                <a:gd name="connsiteX11" fmla="*/ 71919 w 313989"/>
                <a:gd name="connsiteY11" fmla="*/ 1096121 h 1659657"/>
                <a:gd name="connsiteX12" fmla="*/ 244762 w 313989"/>
                <a:gd name="connsiteY12" fmla="*/ 1269115 h 1659657"/>
                <a:gd name="connsiteX13" fmla="*/ 244762 w 313989"/>
                <a:gd name="connsiteY13" fmla="*/ 1317110 h 1659657"/>
                <a:gd name="connsiteX14" fmla="*/ 280497 w 313989"/>
                <a:gd name="connsiteY14" fmla="*/ 1352845 h 1659657"/>
                <a:gd name="connsiteX15" fmla="*/ 280497 w 313989"/>
                <a:gd name="connsiteY15" fmla="*/ 1673413 h 1659657"/>
                <a:gd name="connsiteX16" fmla="*/ 287824 w 313989"/>
                <a:gd name="connsiteY16" fmla="*/ 1673413 h 1659657"/>
                <a:gd name="connsiteX17" fmla="*/ 287824 w 313989"/>
                <a:gd name="connsiteY17" fmla="*/ 1349705 h 1659657"/>
                <a:gd name="connsiteX18" fmla="*/ 252089 w 313989"/>
                <a:gd name="connsiteY18" fmla="*/ 1313970 h 1659657"/>
                <a:gd name="connsiteX19" fmla="*/ 252089 w 313989"/>
                <a:gd name="connsiteY19" fmla="*/ 1265975 h 1659657"/>
                <a:gd name="connsiteX20" fmla="*/ 74909 w 313989"/>
                <a:gd name="connsiteY20" fmla="*/ 1088646 h 1659657"/>
                <a:gd name="connsiteX21" fmla="*/ 31997 w 313989"/>
                <a:gd name="connsiteY21" fmla="*/ 1088646 h 1659657"/>
                <a:gd name="connsiteX22" fmla="*/ 7326 w 313989"/>
                <a:gd name="connsiteY22" fmla="*/ 1063975 h 1659657"/>
                <a:gd name="connsiteX23" fmla="*/ 7326 w 313989"/>
                <a:gd name="connsiteY23" fmla="*/ 742061 h 1659657"/>
                <a:gd name="connsiteX24" fmla="*/ 53378 w 313989"/>
                <a:gd name="connsiteY24" fmla="*/ 696009 h 1659657"/>
                <a:gd name="connsiteX25" fmla="*/ 53378 w 313989"/>
                <a:gd name="connsiteY25" fmla="*/ 655789 h 1659657"/>
                <a:gd name="connsiteX26" fmla="*/ 102420 w 313989"/>
                <a:gd name="connsiteY26" fmla="*/ 606747 h 1659657"/>
                <a:gd name="connsiteX27" fmla="*/ 102420 w 313989"/>
                <a:gd name="connsiteY27" fmla="*/ 303523 h 1659657"/>
                <a:gd name="connsiteX28" fmla="*/ 299935 w 313989"/>
                <a:gd name="connsiteY28" fmla="*/ 106158 h 1659657"/>
                <a:gd name="connsiteX29" fmla="*/ 299935 w 313989"/>
                <a:gd name="connsiteY29" fmla="*/ 51584 h 1659657"/>
                <a:gd name="connsiteX30" fmla="*/ 322213 w 313989"/>
                <a:gd name="connsiteY30" fmla="*/ 26016 h 1659657"/>
                <a:gd name="connsiteX31" fmla="*/ 296197 w 313989"/>
                <a:gd name="connsiteY31" fmla="*/ 0 h 1659657"/>
                <a:gd name="connsiteX32" fmla="*/ 296197 w 313989"/>
                <a:gd name="connsiteY32" fmla="*/ 44557 h 1659657"/>
                <a:gd name="connsiteX33" fmla="*/ 277507 w 313989"/>
                <a:gd name="connsiteY33" fmla="*/ 25867 h 1659657"/>
                <a:gd name="connsiteX34" fmla="*/ 296197 w 313989"/>
                <a:gd name="connsiteY34" fmla="*/ 7177 h 1659657"/>
                <a:gd name="connsiteX35" fmla="*/ 314887 w 313989"/>
                <a:gd name="connsiteY35" fmla="*/ 25867 h 1659657"/>
                <a:gd name="connsiteX36" fmla="*/ 296197 w 313989"/>
                <a:gd name="connsiteY36" fmla="*/ 44557 h 165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3989" h="1659657">
                  <a:moveTo>
                    <a:pt x="296197" y="0"/>
                  </a:moveTo>
                  <a:cubicBezTo>
                    <a:pt x="281843" y="0"/>
                    <a:pt x="270180" y="11662"/>
                    <a:pt x="270180" y="26016"/>
                  </a:cubicBezTo>
                  <a:cubicBezTo>
                    <a:pt x="270180" y="39174"/>
                    <a:pt x="279899" y="49790"/>
                    <a:pt x="292459" y="51584"/>
                  </a:cubicBezTo>
                  <a:lnTo>
                    <a:pt x="292459" y="103018"/>
                  </a:lnTo>
                  <a:lnTo>
                    <a:pt x="95094" y="300383"/>
                  </a:lnTo>
                  <a:lnTo>
                    <a:pt x="95094" y="603607"/>
                  </a:lnTo>
                  <a:lnTo>
                    <a:pt x="46052" y="652649"/>
                  </a:lnTo>
                  <a:lnTo>
                    <a:pt x="46052" y="692870"/>
                  </a:lnTo>
                  <a:lnTo>
                    <a:pt x="0" y="738922"/>
                  </a:lnTo>
                  <a:lnTo>
                    <a:pt x="0" y="1067115"/>
                  </a:lnTo>
                  <a:lnTo>
                    <a:pt x="29007" y="1096121"/>
                  </a:lnTo>
                  <a:lnTo>
                    <a:pt x="71919" y="1096121"/>
                  </a:lnTo>
                  <a:lnTo>
                    <a:pt x="244762" y="1269115"/>
                  </a:lnTo>
                  <a:lnTo>
                    <a:pt x="244762" y="1317110"/>
                  </a:lnTo>
                  <a:lnTo>
                    <a:pt x="280497" y="1352845"/>
                  </a:lnTo>
                  <a:lnTo>
                    <a:pt x="280497" y="1673413"/>
                  </a:lnTo>
                  <a:lnTo>
                    <a:pt x="287824" y="1673413"/>
                  </a:lnTo>
                  <a:lnTo>
                    <a:pt x="287824" y="1349705"/>
                  </a:lnTo>
                  <a:lnTo>
                    <a:pt x="252089" y="1313970"/>
                  </a:lnTo>
                  <a:lnTo>
                    <a:pt x="252089" y="1265975"/>
                  </a:lnTo>
                  <a:lnTo>
                    <a:pt x="74909" y="1088646"/>
                  </a:lnTo>
                  <a:lnTo>
                    <a:pt x="31997" y="1088646"/>
                  </a:lnTo>
                  <a:lnTo>
                    <a:pt x="7326" y="1063975"/>
                  </a:lnTo>
                  <a:lnTo>
                    <a:pt x="7326" y="742061"/>
                  </a:lnTo>
                  <a:lnTo>
                    <a:pt x="53378" y="696009"/>
                  </a:lnTo>
                  <a:lnTo>
                    <a:pt x="53378" y="655789"/>
                  </a:lnTo>
                  <a:lnTo>
                    <a:pt x="102420" y="606747"/>
                  </a:lnTo>
                  <a:lnTo>
                    <a:pt x="102420" y="303523"/>
                  </a:lnTo>
                  <a:lnTo>
                    <a:pt x="299935" y="106158"/>
                  </a:lnTo>
                  <a:lnTo>
                    <a:pt x="299935" y="51584"/>
                  </a:lnTo>
                  <a:cubicBezTo>
                    <a:pt x="312494" y="49790"/>
                    <a:pt x="322213" y="39024"/>
                    <a:pt x="322213" y="26016"/>
                  </a:cubicBezTo>
                  <a:cubicBezTo>
                    <a:pt x="322213" y="11662"/>
                    <a:pt x="310550" y="0"/>
                    <a:pt x="296197" y="0"/>
                  </a:cubicBezTo>
                  <a:close/>
                  <a:moveTo>
                    <a:pt x="296197" y="44557"/>
                  </a:moveTo>
                  <a:cubicBezTo>
                    <a:pt x="285880" y="44557"/>
                    <a:pt x="277507" y="36183"/>
                    <a:pt x="277507" y="25867"/>
                  </a:cubicBezTo>
                  <a:cubicBezTo>
                    <a:pt x="277507" y="15550"/>
                    <a:pt x="285880" y="7177"/>
                    <a:pt x="296197" y="7177"/>
                  </a:cubicBezTo>
                  <a:cubicBezTo>
                    <a:pt x="306513" y="7177"/>
                    <a:pt x="314887" y="15550"/>
                    <a:pt x="314887" y="25867"/>
                  </a:cubicBezTo>
                  <a:cubicBezTo>
                    <a:pt x="314887" y="36183"/>
                    <a:pt x="306513" y="44557"/>
                    <a:pt x="296197" y="44557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0" name="任意多边形: 形状 118">
              <a:extLst>
                <a:ext uri="{FF2B5EF4-FFF2-40B4-BE49-F238E27FC236}">
                  <a16:creationId xmlns:a16="http://schemas.microsoft.com/office/drawing/2014/main" id="{FCE55F65-15F6-7D4B-A562-ADA401AC95CC}"/>
                </a:ext>
              </a:extLst>
            </p:cNvPr>
            <p:cNvSpPr/>
            <p:nvPr/>
          </p:nvSpPr>
          <p:spPr>
            <a:xfrm>
              <a:off x="6097934" y="767315"/>
              <a:ext cx="299037" cy="538267"/>
            </a:xfrm>
            <a:custGeom>
              <a:avLst/>
              <a:gdLst>
                <a:gd name="connsiteX0" fmla="*/ 116326 w 299037"/>
                <a:gd name="connsiteY0" fmla="*/ 115728 h 538267"/>
                <a:gd name="connsiteX1" fmla="*/ 44706 w 299037"/>
                <a:gd name="connsiteY1" fmla="*/ 44108 h 538267"/>
                <a:gd name="connsiteX2" fmla="*/ 52033 w 299037"/>
                <a:gd name="connsiteY2" fmla="*/ 26017 h 538267"/>
                <a:gd name="connsiteX3" fmla="*/ 26016 w 299037"/>
                <a:gd name="connsiteY3" fmla="*/ 0 h 538267"/>
                <a:gd name="connsiteX4" fmla="*/ 0 w 299037"/>
                <a:gd name="connsiteY4" fmla="*/ 26017 h 538267"/>
                <a:gd name="connsiteX5" fmla="*/ 26016 w 299037"/>
                <a:gd name="connsiteY5" fmla="*/ 52033 h 538267"/>
                <a:gd name="connsiteX6" fmla="*/ 38725 w 299037"/>
                <a:gd name="connsiteY6" fmla="*/ 48594 h 538267"/>
                <a:gd name="connsiteX7" fmla="*/ 113186 w 299037"/>
                <a:gd name="connsiteY7" fmla="*/ 123054 h 538267"/>
                <a:gd name="connsiteX8" fmla="*/ 138903 w 299037"/>
                <a:gd name="connsiteY8" fmla="*/ 123054 h 538267"/>
                <a:gd name="connsiteX9" fmla="*/ 298739 w 299037"/>
                <a:gd name="connsiteY9" fmla="*/ 282890 h 538267"/>
                <a:gd name="connsiteX10" fmla="*/ 298739 w 299037"/>
                <a:gd name="connsiteY10" fmla="*/ 465900 h 538267"/>
                <a:gd name="connsiteX11" fmla="*/ 266442 w 299037"/>
                <a:gd name="connsiteY11" fmla="*/ 498196 h 538267"/>
                <a:gd name="connsiteX12" fmla="*/ 266442 w 299037"/>
                <a:gd name="connsiteY12" fmla="*/ 548435 h 538267"/>
                <a:gd name="connsiteX13" fmla="*/ 273769 w 299037"/>
                <a:gd name="connsiteY13" fmla="*/ 548435 h 538267"/>
                <a:gd name="connsiteX14" fmla="*/ 273769 w 299037"/>
                <a:gd name="connsiteY14" fmla="*/ 501187 h 538267"/>
                <a:gd name="connsiteX15" fmla="*/ 306065 w 299037"/>
                <a:gd name="connsiteY15" fmla="*/ 468891 h 538267"/>
                <a:gd name="connsiteX16" fmla="*/ 306065 w 299037"/>
                <a:gd name="connsiteY16" fmla="*/ 279750 h 538267"/>
                <a:gd name="connsiteX17" fmla="*/ 141893 w 299037"/>
                <a:gd name="connsiteY17" fmla="*/ 115578 h 538267"/>
                <a:gd name="connsiteX18" fmla="*/ 116326 w 299037"/>
                <a:gd name="connsiteY18" fmla="*/ 115578 h 538267"/>
                <a:gd name="connsiteX19" fmla="*/ 26166 w 299037"/>
                <a:gd name="connsiteY19" fmla="*/ 44706 h 538267"/>
                <a:gd name="connsiteX20" fmla="*/ 7476 w 299037"/>
                <a:gd name="connsiteY20" fmla="*/ 26017 h 538267"/>
                <a:gd name="connsiteX21" fmla="*/ 26166 w 299037"/>
                <a:gd name="connsiteY21" fmla="*/ 7327 h 538267"/>
                <a:gd name="connsiteX22" fmla="*/ 44856 w 299037"/>
                <a:gd name="connsiteY22" fmla="*/ 26017 h 538267"/>
                <a:gd name="connsiteX23" fmla="*/ 26166 w 299037"/>
                <a:gd name="connsiteY23" fmla="*/ 44706 h 5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9037" h="538267">
                  <a:moveTo>
                    <a:pt x="116326" y="115728"/>
                  </a:moveTo>
                  <a:lnTo>
                    <a:pt x="44706" y="44108"/>
                  </a:lnTo>
                  <a:cubicBezTo>
                    <a:pt x="49192" y="39473"/>
                    <a:pt x="52033" y="33044"/>
                    <a:pt x="52033" y="26017"/>
                  </a:cubicBezTo>
                  <a:cubicBezTo>
                    <a:pt x="52033" y="11662"/>
                    <a:pt x="40370" y="0"/>
                    <a:pt x="26016" y="0"/>
                  </a:cubicBezTo>
                  <a:cubicBezTo>
                    <a:pt x="11662" y="0"/>
                    <a:pt x="0" y="11662"/>
                    <a:pt x="0" y="26017"/>
                  </a:cubicBezTo>
                  <a:cubicBezTo>
                    <a:pt x="0" y="40370"/>
                    <a:pt x="11662" y="52033"/>
                    <a:pt x="26016" y="52033"/>
                  </a:cubicBezTo>
                  <a:cubicBezTo>
                    <a:pt x="30651" y="52033"/>
                    <a:pt x="34987" y="50687"/>
                    <a:pt x="38725" y="48594"/>
                  </a:cubicBezTo>
                  <a:lnTo>
                    <a:pt x="113186" y="123054"/>
                  </a:lnTo>
                  <a:lnTo>
                    <a:pt x="138903" y="123054"/>
                  </a:lnTo>
                  <a:lnTo>
                    <a:pt x="298739" y="282890"/>
                  </a:lnTo>
                  <a:lnTo>
                    <a:pt x="298739" y="465900"/>
                  </a:lnTo>
                  <a:lnTo>
                    <a:pt x="266442" y="498196"/>
                  </a:lnTo>
                  <a:lnTo>
                    <a:pt x="266442" y="548435"/>
                  </a:lnTo>
                  <a:lnTo>
                    <a:pt x="273769" y="548435"/>
                  </a:lnTo>
                  <a:lnTo>
                    <a:pt x="273769" y="501187"/>
                  </a:lnTo>
                  <a:lnTo>
                    <a:pt x="306065" y="468891"/>
                  </a:lnTo>
                  <a:lnTo>
                    <a:pt x="306065" y="279750"/>
                  </a:lnTo>
                  <a:lnTo>
                    <a:pt x="141893" y="115578"/>
                  </a:lnTo>
                  <a:lnTo>
                    <a:pt x="116326" y="115578"/>
                  </a:lnTo>
                  <a:close/>
                  <a:moveTo>
                    <a:pt x="26166" y="44706"/>
                  </a:moveTo>
                  <a:cubicBezTo>
                    <a:pt x="15849" y="44706"/>
                    <a:pt x="7476" y="36333"/>
                    <a:pt x="7476" y="26017"/>
                  </a:cubicBezTo>
                  <a:cubicBezTo>
                    <a:pt x="7476" y="15700"/>
                    <a:pt x="15849" y="7327"/>
                    <a:pt x="26166" y="7327"/>
                  </a:cubicBezTo>
                  <a:cubicBezTo>
                    <a:pt x="36483" y="7327"/>
                    <a:pt x="44856" y="15700"/>
                    <a:pt x="44856" y="26017"/>
                  </a:cubicBezTo>
                  <a:cubicBezTo>
                    <a:pt x="44706" y="36333"/>
                    <a:pt x="36483" y="44706"/>
                    <a:pt x="26166" y="44706"/>
                  </a:cubicBezTo>
                  <a:close/>
                </a:path>
              </a:pathLst>
            </a:custGeom>
            <a:grpFill/>
            <a:ln w="149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5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A54B08-BE82-0441-AAA1-8EE228909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560" y="6329680"/>
            <a:ext cx="1371600" cy="482600"/>
          </a:xfrm>
          <a:prstGeom prst="rect">
            <a:avLst/>
          </a:prstGeom>
        </p:spPr>
      </p:pic>
      <p:grpSp>
        <p:nvGrpSpPr>
          <p:cNvPr id="72" name="Google Shape;762;p16">
            <a:extLst>
              <a:ext uri="{FF2B5EF4-FFF2-40B4-BE49-F238E27FC236}">
                <a16:creationId xmlns:a16="http://schemas.microsoft.com/office/drawing/2014/main" id="{8260C918-3E06-3F4C-AE75-3DC7C068A00B}"/>
              </a:ext>
            </a:extLst>
          </p:cNvPr>
          <p:cNvGrpSpPr/>
          <p:nvPr userDrawn="1"/>
        </p:nvGrpSpPr>
        <p:grpSpPr>
          <a:xfrm>
            <a:off x="2942044" y="0"/>
            <a:ext cx="9260116" cy="6858000"/>
            <a:chOff x="2931885" y="160488"/>
            <a:chExt cx="9260116" cy="6697512"/>
          </a:xfrm>
        </p:grpSpPr>
        <p:pic>
          <p:nvPicPr>
            <p:cNvPr id="133" name="Google Shape;763;p16" descr="图片包含 发动机&#10;&#10;描述已自动生成">
              <a:extLst>
                <a:ext uri="{FF2B5EF4-FFF2-40B4-BE49-F238E27FC236}">
                  <a16:creationId xmlns:a16="http://schemas.microsoft.com/office/drawing/2014/main" id="{B510DB89-1D14-9647-93D6-7711D5DF1507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 amt="30000"/>
            </a:blip>
            <a:srcRect l="7761"/>
            <a:stretch/>
          </p:blipFill>
          <p:spPr>
            <a:xfrm flipH="1">
              <a:off x="2931886" y="160488"/>
              <a:ext cx="9260115" cy="6697512"/>
            </a:xfrm>
            <a:custGeom>
              <a:avLst/>
              <a:gdLst/>
              <a:ahLst/>
              <a:cxnLst/>
              <a:rect l="l" t="t" r="r" b="b"/>
              <a:pathLst>
                <a:path w="9260115" h="6697511" extrusionOk="0">
                  <a:moveTo>
                    <a:pt x="9260115" y="0"/>
                  </a:moveTo>
                  <a:lnTo>
                    <a:pt x="0" y="0"/>
                  </a:lnTo>
                  <a:lnTo>
                    <a:pt x="0" y="6697511"/>
                  </a:lnTo>
                  <a:lnTo>
                    <a:pt x="9260115" y="6697511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134" name="Google Shape;764;p16">
              <a:extLst>
                <a:ext uri="{FF2B5EF4-FFF2-40B4-BE49-F238E27FC236}">
                  <a16:creationId xmlns:a16="http://schemas.microsoft.com/office/drawing/2014/main" id="{2AB1D453-20D7-1940-BD98-34D3940B79A1}"/>
                </a:ext>
              </a:extLst>
            </p:cNvPr>
            <p:cNvSpPr/>
            <p:nvPr userDrawn="1"/>
          </p:nvSpPr>
          <p:spPr>
            <a:xfrm rot="16200000">
              <a:off x="1033471" y="2058903"/>
              <a:ext cx="6697510" cy="290068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icrosoft Yahei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397;p66" descr="徽标&#10;&#10;描述已自动生成">
            <a:extLst>
              <a:ext uri="{FF2B5EF4-FFF2-40B4-BE49-F238E27FC236}">
                <a16:creationId xmlns:a16="http://schemas.microsoft.com/office/drawing/2014/main" id="{7003A112-7E86-7646-8A55-398F076CEA44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448035" y="220259"/>
            <a:ext cx="1518053" cy="206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70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639301" y="0"/>
            <a:ext cx="2552699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ea typeface="+mn-ea"/>
            </a:endParaRPr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019" y="337190"/>
            <a:ext cx="1850681" cy="1907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6" cy="6854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168DF-13CC-4282-A067-FE73C8A9C7B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01359" y="185733"/>
            <a:ext cx="79068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600" y="840780"/>
            <a:ext cx="11214100" cy="4985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600" y="1432875"/>
            <a:ext cx="11214100" cy="478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90524" y="6449691"/>
            <a:ext cx="3009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0" spc="0" dirty="0">
                <a:solidFill>
                  <a:schemeClr val="bg1"/>
                </a:solidFill>
                <a:latin typeface="+mn-ea"/>
                <a:ea typeface="+mn-ea"/>
              </a:rPr>
              <a:t>www.smartmore.com</a:t>
            </a:r>
            <a:endParaRPr lang="zh-CN" altLang="en-US" sz="700" i="0" spc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D8B1FB-F890-46E9-8F65-24D082D23585}"/>
              </a:ext>
            </a:extLst>
          </p:cNvPr>
          <p:cNvGrpSpPr/>
          <p:nvPr userDrawn="1"/>
        </p:nvGrpSpPr>
        <p:grpSpPr>
          <a:xfrm>
            <a:off x="11577607" y="6459377"/>
            <a:ext cx="611912" cy="230832"/>
            <a:chOff x="11577607" y="6459377"/>
            <a:chExt cx="611912" cy="230832"/>
          </a:xfrm>
        </p:grpSpPr>
        <p:sp>
          <p:nvSpPr>
            <p:cNvPr id="8" name="Google Shape;395;p66">
              <a:extLst>
                <a:ext uri="{FF2B5EF4-FFF2-40B4-BE49-F238E27FC236}">
                  <a16:creationId xmlns:a16="http://schemas.microsoft.com/office/drawing/2014/main" id="{AAE39626-74F2-4A21-AC96-EAD881D20784}"/>
                </a:ext>
              </a:extLst>
            </p:cNvPr>
            <p:cNvSpPr/>
            <p:nvPr/>
          </p:nvSpPr>
          <p:spPr>
            <a:xfrm rot="10800000" flipH="1">
              <a:off x="11645285" y="6473194"/>
              <a:ext cx="203199" cy="2031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6810C8C-3973-4CBC-8D73-F5F0CE087897}"/>
                </a:ext>
              </a:extLst>
            </p:cNvPr>
            <p:cNvGrpSpPr/>
            <p:nvPr userDrawn="1"/>
          </p:nvGrpSpPr>
          <p:grpSpPr>
            <a:xfrm>
              <a:off x="11577607" y="6459377"/>
              <a:ext cx="611912" cy="230832"/>
              <a:chOff x="11615325" y="6828832"/>
              <a:chExt cx="611912" cy="230832"/>
            </a:xfrm>
          </p:grpSpPr>
          <p:sp>
            <p:nvSpPr>
              <p:cNvPr id="10" name="Google Shape;394;p66">
                <a:extLst>
                  <a:ext uri="{FF2B5EF4-FFF2-40B4-BE49-F238E27FC236}">
                    <a16:creationId xmlns:a16="http://schemas.microsoft.com/office/drawing/2014/main" id="{8A48E891-A334-4390-95FF-22B76C0E9ED6}"/>
                  </a:ext>
                </a:extLst>
              </p:cNvPr>
              <p:cNvSpPr/>
              <p:nvPr/>
            </p:nvSpPr>
            <p:spPr>
              <a:xfrm>
                <a:off x="11680521" y="6828832"/>
                <a:ext cx="546716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546716" h="203200" extrusionOk="0">
                    <a:moveTo>
                      <a:pt x="101600" y="0"/>
                    </a:moveTo>
                    <a:lnTo>
                      <a:pt x="546716" y="0"/>
                    </a:lnTo>
                    <a:lnTo>
                      <a:pt x="546716" y="203200"/>
                    </a:lnTo>
                    <a:lnTo>
                      <a:pt x="101600" y="203200"/>
                    </a:lnTo>
                    <a:cubicBezTo>
                      <a:pt x="45488" y="203200"/>
                      <a:pt x="0" y="157712"/>
                      <a:pt x="0" y="101600"/>
                    </a:cubicBezTo>
                    <a:cubicBezTo>
                      <a:pt x="0" y="45488"/>
                      <a:pt x="45488" y="0"/>
                      <a:pt x="10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3E6E">
                      <a:alpha val="40000"/>
                    </a:srgbClr>
                  </a:gs>
                  <a:gs pos="100000">
                    <a:srgbClr val="103E6E">
                      <a:alpha val="0"/>
                    </a:srgbClr>
                  </a:gs>
                </a:gsLst>
                <a:lin ang="0" scaled="0"/>
              </a:gradFill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396;p66">
                <a:extLst>
                  <a:ext uri="{FF2B5EF4-FFF2-40B4-BE49-F238E27FC236}">
                    <a16:creationId xmlns:a16="http://schemas.microsoft.com/office/drawing/2014/main" id="{C11FBF9A-14A7-4C2D-B403-E0377C835A83}"/>
                  </a:ext>
                </a:extLst>
              </p:cNvPr>
              <p:cNvSpPr txBox="1"/>
              <p:nvPr/>
            </p:nvSpPr>
            <p:spPr>
              <a:xfrm>
                <a:off x="11615325" y="6828832"/>
                <a:ext cx="33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fld id="{00000000-1234-1234-1234-123412341234}" type="slidenum">
                  <a:rPr lang="zh-CN" sz="9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‹#›</a:t>
                </a:fld>
                <a:endParaRPr sz="9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2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600" kern="1200" dirty="0">
          <a:solidFill>
            <a:srgbClr val="F8BA48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+mn-ea"/>
          <a:ea typeface="+mn-ea"/>
          <a:cs typeface="+mn-cs"/>
        </a:defRPr>
      </a:lvl1pPr>
      <a:lvl2pPr>
        <a:defRPr>
          <a:latin typeface="+mn-ea"/>
          <a:ea typeface="+mn-ea"/>
        </a:defRPr>
      </a:lvl2pPr>
      <a:lvl3pPr>
        <a:defRPr>
          <a:latin typeface="+mn-ea"/>
          <a:ea typeface="+mn-ea"/>
        </a:defRPr>
      </a:lvl3pPr>
      <a:lvl4pPr>
        <a:defRPr>
          <a:latin typeface="+mn-ea"/>
          <a:ea typeface="+mn-ea"/>
        </a:defRPr>
      </a:lvl4pPr>
      <a:lvl5pPr>
        <a:defRPr>
          <a:latin typeface="+mn-ea"/>
          <a:ea typeface="+mn-ea"/>
        </a:defRPr>
      </a:lvl5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"/>
          <p:cNvSpPr txBox="1">
            <a:spLocks noGrp="1"/>
          </p:cNvSpPr>
          <p:nvPr>
            <p:ph type="body" idx="1"/>
          </p:nvPr>
        </p:nvSpPr>
        <p:spPr>
          <a:xfrm>
            <a:off x="1086887" y="3277469"/>
            <a:ext cx="10515600" cy="67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accent2"/>
              </a:buClr>
              <a:buSzPts val="3000"/>
            </a:pP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  <a:cs typeface="Microsoft Yahei"/>
                <a:sym typeface="Microsoft Yahei"/>
              </a:rPr>
              <a:t>功能需求文檔</a:t>
            </a:r>
            <a:endParaRPr sz="2400" dirty="0">
              <a:solidFill>
                <a:schemeClr val="accent2"/>
              </a:solidFill>
              <a:latin typeface="+mj-ea"/>
              <a:ea typeface="+mj-ea"/>
              <a:cs typeface="Microsoft Yahei"/>
              <a:sym typeface="Microsoft Yahei"/>
            </a:endParaRPr>
          </a:p>
        </p:txBody>
      </p:sp>
      <p:sp>
        <p:nvSpPr>
          <p:cNvPr id="404" name="Google Shape;404;p1"/>
          <p:cNvSpPr txBox="1"/>
          <p:nvPr/>
        </p:nvSpPr>
        <p:spPr>
          <a:xfrm>
            <a:off x="1076210" y="2051688"/>
            <a:ext cx="6795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E6E"/>
              </a:buClr>
              <a:buSzPts val="5400"/>
              <a:buFont typeface="Microsoft Yahei"/>
              <a:buNone/>
            </a:pPr>
            <a:r>
              <a:rPr lang="en-US" sz="5400" b="1" i="0" u="none" strike="noStrike" cap="none" dirty="0">
                <a:solidFill>
                  <a:srgbClr val="103E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智慧零售OCR一體機</a:t>
            </a:r>
            <a:endParaRPr sz="5400" b="1" i="0" u="none" strike="noStrike" cap="none" dirty="0">
              <a:solidFill>
                <a:srgbClr val="103E6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06" name="Google Shape;4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7306" y="284154"/>
            <a:ext cx="714475" cy="32389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"/>
          <p:cNvSpPr txBox="1"/>
          <p:nvPr/>
        </p:nvSpPr>
        <p:spPr>
          <a:xfrm>
            <a:off x="1225296" y="4205640"/>
            <a:ext cx="45560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800" dirty="0">
                <a:solidFill>
                  <a:srgbClr val="043E6F"/>
                </a:solidFill>
              </a:rPr>
              <a:t>工業自動化助力製造，加速企業智能化轉型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09" name="Google Shape;409;p1"/>
          <p:cNvCxnSpPr/>
          <p:nvPr/>
        </p:nvCxnSpPr>
        <p:spPr>
          <a:xfrm>
            <a:off x="1086887" y="2975018"/>
            <a:ext cx="4320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一體機整體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機構說明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8032192" cy="2480231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總體尺寸應能支持所有功能模塊的需求</a:t>
            </a:r>
            <a:r>
              <a:rPr kumimoji="1" lang="zh-TW" altLang="en-US" sz="1600" dirty="0">
                <a:latin typeface="+mn-ea"/>
                <a:ea typeface="+mn-ea"/>
              </a:rPr>
              <a:t>，包括：觸摸屏、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掃描及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小票識別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各功能模塊操作高度及角度要符合人機工程學（</a:t>
            </a:r>
            <a:r>
              <a:rPr kumimoji="1" lang="en-US" altLang="zh-TW" sz="1600" dirty="0">
                <a:latin typeface="+mn-ea"/>
                <a:ea typeface="+mn-ea"/>
              </a:rPr>
              <a:t>ERGO</a:t>
            </a:r>
            <a:r>
              <a:rPr kumimoji="1" lang="zh-TW" altLang="en-US" sz="1600" dirty="0">
                <a:latin typeface="+mn-ea"/>
                <a:ea typeface="+mn-ea"/>
              </a:rPr>
              <a:t>）設計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整體</a:t>
            </a:r>
            <a:r>
              <a:rPr kumimoji="1" lang="en-US" altLang="zh-TW" sz="1600" dirty="0">
                <a:latin typeface="+mn-ea"/>
                <a:ea typeface="+mn-ea"/>
              </a:rPr>
              <a:t>Layout</a:t>
            </a:r>
            <a:r>
              <a:rPr kumimoji="1" lang="zh-TW" altLang="en-US" sz="1600" dirty="0">
                <a:latin typeface="+mn-ea"/>
                <a:ea typeface="+mn-ea"/>
              </a:rPr>
              <a:t>：由供應商負責設計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防護等級：</a:t>
            </a:r>
            <a:r>
              <a:rPr kumimoji="1" lang="en-US" altLang="zh-TW" sz="1600" dirty="0">
                <a:latin typeface="+mn-ea"/>
                <a:ea typeface="+mn-ea"/>
              </a:rPr>
              <a:t>IP65</a:t>
            </a:r>
            <a:r>
              <a:rPr kumimoji="1" lang="zh-TW" altLang="en-US" sz="1600" dirty="0">
                <a:latin typeface="+mn-ea"/>
                <a:ea typeface="+mn-ea"/>
              </a:rPr>
              <a:t>（國際標準</a:t>
            </a:r>
            <a:r>
              <a:rPr kumimoji="1" lang="en-US" altLang="zh-TW" sz="1600" dirty="0">
                <a:latin typeface="+mn-ea"/>
                <a:ea typeface="+mn-ea"/>
              </a:rPr>
              <a:t>,</a:t>
            </a:r>
            <a:r>
              <a:rPr kumimoji="1" lang="zh-TW" altLang="en-US" sz="1600" dirty="0">
                <a:latin typeface="+mn-ea"/>
                <a:ea typeface="+mn-ea"/>
              </a:rPr>
              <a:t>“完全防塵及部分防水”）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C4443-4B1C-FB07-2C5A-716E732D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129" y="995422"/>
            <a:ext cx="2524164" cy="46417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330CDA-DF2A-B245-F1DE-B92C7F4B5056}"/>
              </a:ext>
            </a:extLst>
          </p:cNvPr>
          <p:cNvSpPr txBox="1"/>
          <p:nvPr/>
        </p:nvSpPr>
        <p:spPr>
          <a:xfrm>
            <a:off x="9084658" y="5708689"/>
            <a:ext cx="1715105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 anchor="t">
            <a:spAutoFit/>
          </a:bodyPr>
          <a:lstStyle/>
          <a:p>
            <a:pPr algn="ctr"/>
            <a:r>
              <a:rPr kumimoji="1" lang="zh-TW" altLang="en-US" i="1" dirty="0">
                <a:latin typeface="+mn-ea"/>
                <a:ea typeface="+mn-ea"/>
              </a:rPr>
              <a:t>僅供參考</a:t>
            </a:r>
            <a:endParaRPr kumimoji="1" lang="en-US" altLang="zh-TW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zh-CN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觸摸屏電腦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機構說明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8032192" cy="2480231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尺寸</a:t>
            </a:r>
            <a:r>
              <a:rPr kumimoji="1" lang="zh-TW" altLang="en-US" sz="1600" dirty="0">
                <a:latin typeface="+mn-ea"/>
                <a:ea typeface="+mn-ea"/>
              </a:rPr>
              <a:t>：</a:t>
            </a:r>
            <a:r>
              <a:rPr kumimoji="1" lang="en-US" altLang="zh-TW" sz="1600" dirty="0">
                <a:latin typeface="+mn-ea"/>
              </a:rPr>
              <a:t> To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be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confirmed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with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supplier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分辨率：</a:t>
            </a:r>
            <a:r>
              <a:rPr kumimoji="1" lang="en-US" altLang="zh-TW" sz="1600" dirty="0">
                <a:latin typeface="+mn-ea"/>
              </a:rPr>
              <a:t> To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be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confirmed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with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supplier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操作系統：</a:t>
            </a:r>
            <a:r>
              <a:rPr kumimoji="1" lang="en-US" altLang="zh-TW" sz="1600" dirty="0">
                <a:latin typeface="+mn-ea"/>
              </a:rPr>
              <a:t> To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be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confirmed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with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supplier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具備</a:t>
            </a:r>
            <a:r>
              <a:rPr kumimoji="1" lang="en-US" altLang="zh-TW" sz="1600" dirty="0">
                <a:latin typeface="+mn-ea"/>
                <a:ea typeface="+mn-ea"/>
              </a:rPr>
              <a:t>WI-FI</a:t>
            </a:r>
            <a:r>
              <a:rPr kumimoji="1" lang="zh-TW" altLang="en-US" sz="1600" dirty="0">
                <a:latin typeface="+mn-ea"/>
                <a:ea typeface="+mn-ea"/>
              </a:rPr>
              <a:t>或</a:t>
            </a:r>
            <a:r>
              <a:rPr kumimoji="1" lang="en-US" altLang="zh-TW" sz="1600" dirty="0">
                <a:latin typeface="+mn-ea"/>
                <a:ea typeface="+mn-ea"/>
              </a:rPr>
              <a:t>5G</a:t>
            </a:r>
            <a:r>
              <a:rPr kumimoji="1" lang="zh-TW" altLang="en-US" sz="1600" dirty="0">
                <a:latin typeface="+mn-ea"/>
                <a:ea typeface="+mn-ea"/>
              </a:rPr>
              <a:t>數據通訊功能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具備控制</a:t>
            </a:r>
            <a:r>
              <a:rPr kumimoji="1" lang="zh-CN" altLang="en-US" sz="1600" dirty="0">
                <a:latin typeface="+mn-ea"/>
                <a:ea typeface="+mn-ea"/>
              </a:rPr>
              <a:t>讀碼器</a:t>
            </a:r>
            <a:r>
              <a:rPr kumimoji="1" lang="zh-TW" altLang="en-US" sz="1600" dirty="0">
                <a:latin typeface="+mn-ea"/>
                <a:ea typeface="+mn-ea"/>
              </a:rPr>
              <a:t>、相機並進行數據通訊的功能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43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二維碼</a:t>
            </a:r>
            <a:r>
              <a:rPr lang="zh-TW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（</a:t>
            </a:r>
            <a:r>
              <a:rPr lang="en-US" altLang="zh-TW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QR</a:t>
            </a:r>
            <a:r>
              <a:rPr lang="zh-TW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 </a:t>
            </a:r>
            <a:r>
              <a:rPr lang="en-US" altLang="zh-TW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Code</a:t>
            </a:r>
            <a:r>
              <a:rPr lang="zh-TW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）讀碼模塊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機構說明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8032192" cy="2480231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支持主流尺寸的手機屏幕上的</a:t>
            </a:r>
            <a:r>
              <a:rPr kumimoji="1" lang="en-US" altLang="zh-CN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掃描及讀取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硬件設計由供應商提供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軟件算法由</a:t>
            </a:r>
            <a:r>
              <a:rPr kumimoji="1" lang="en-US" altLang="zh-TW" sz="1600" dirty="0">
                <a:latin typeface="+mn-ea"/>
                <a:ea typeface="+mn-ea"/>
              </a:rPr>
              <a:t>SMARTMORE</a:t>
            </a:r>
            <a:r>
              <a:rPr kumimoji="1" lang="zh-TW" altLang="en-US" sz="1600" dirty="0">
                <a:latin typeface="+mn-ea"/>
                <a:ea typeface="+mn-ea"/>
              </a:rPr>
              <a:t>提供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掃碼器及光源：由</a:t>
            </a:r>
            <a:r>
              <a:rPr kumimoji="1" lang="en-US" altLang="zh-TW" sz="1600" dirty="0">
                <a:latin typeface="+mn-ea"/>
                <a:ea typeface="+mn-ea"/>
              </a:rPr>
              <a:t>SMARTMORE</a:t>
            </a:r>
            <a:r>
              <a:rPr kumimoji="1" lang="zh-TW" altLang="en-US" sz="1600" dirty="0">
                <a:latin typeface="+mn-ea"/>
                <a:ea typeface="+mn-ea"/>
              </a:rPr>
              <a:t>提供產品，供應商負責集成到整體設計中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掃碼器和觸摸屏通訊方式：</a:t>
            </a:r>
            <a:r>
              <a:rPr kumimoji="1" lang="en-US" altLang="zh-TW" sz="1600" dirty="0">
                <a:latin typeface="+mn-ea"/>
              </a:rPr>
              <a:t> SMARTMORE</a:t>
            </a:r>
            <a:r>
              <a:rPr kumimoji="1" lang="zh-TW" altLang="en-US" sz="1600" dirty="0">
                <a:latin typeface="+mn-ea"/>
              </a:rPr>
              <a:t>讀碼器所支持的通訊接口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小票</a:t>
            </a:r>
            <a:r>
              <a:rPr lang="en-US" altLang="zh-CN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OCR</a:t>
            </a:r>
            <a:r>
              <a:rPr lang="zh-TW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掃描</a:t>
            </a:r>
            <a:r>
              <a:rPr lang="zh-TW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模塊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機構說明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8032192" cy="2480231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外部掃描</a:t>
            </a:r>
            <a:r>
              <a:rPr kumimoji="1" lang="zh-TW" altLang="en-US" sz="1600" dirty="0">
                <a:latin typeface="+mn-ea"/>
                <a:ea typeface="+mn-ea"/>
              </a:rPr>
              <a:t>（非吸入式），不需要小票存儲</a:t>
            </a:r>
            <a:r>
              <a:rPr kumimoji="1" lang="en-US" altLang="zh-TW" sz="1600" dirty="0">
                <a:latin typeface="+mn-ea"/>
                <a:ea typeface="+mn-ea"/>
              </a:rPr>
              <a:t>or</a:t>
            </a:r>
            <a:r>
              <a:rPr kumimoji="1" lang="zh-TW" altLang="en-US" sz="1600" dirty="0">
                <a:latin typeface="+mn-ea"/>
                <a:ea typeface="+mn-ea"/>
              </a:rPr>
              <a:t>回收功能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軟件算法由</a:t>
            </a:r>
            <a:r>
              <a:rPr kumimoji="1" lang="en-US" altLang="zh-TW" sz="1600" dirty="0">
                <a:latin typeface="+mn-ea"/>
                <a:ea typeface="+mn-ea"/>
              </a:rPr>
              <a:t>SMARTMORE</a:t>
            </a:r>
            <a:r>
              <a:rPr kumimoji="1" lang="zh-TW" altLang="en-US" sz="1600" dirty="0">
                <a:latin typeface="+mn-ea"/>
                <a:ea typeface="+mn-ea"/>
              </a:rPr>
              <a:t>提供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相機、鏡頭</a:t>
            </a:r>
            <a:r>
              <a:rPr kumimoji="1" lang="en-US" altLang="zh-TW" sz="1600" dirty="0">
                <a:latin typeface="+mn-ea"/>
                <a:ea typeface="+mn-ea"/>
              </a:rPr>
              <a:t>&amp;</a:t>
            </a:r>
            <a:r>
              <a:rPr kumimoji="1" lang="zh-TW" altLang="en-US" sz="1600" dirty="0">
                <a:latin typeface="+mn-ea"/>
                <a:ea typeface="+mn-ea"/>
              </a:rPr>
              <a:t>光源：規格型號由</a:t>
            </a:r>
            <a:r>
              <a:rPr kumimoji="1" lang="en-US" altLang="zh-TW" sz="1600" dirty="0">
                <a:latin typeface="+mn-ea"/>
                <a:ea typeface="+mn-ea"/>
              </a:rPr>
              <a:t>SMARTMORE</a:t>
            </a:r>
            <a:r>
              <a:rPr kumimoji="1" lang="zh-TW" altLang="en-US" sz="1600" dirty="0">
                <a:latin typeface="+mn-ea"/>
                <a:ea typeface="+mn-ea"/>
              </a:rPr>
              <a:t>提供，供應商負責選型並集成到整體設計中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相機器和觸摸屏通訊方式：</a:t>
            </a:r>
            <a:r>
              <a:rPr kumimoji="1" lang="en-US" altLang="zh-TW" sz="1600" dirty="0">
                <a:latin typeface="+mn-ea"/>
              </a:rPr>
              <a:t> To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be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confirmed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with</a:t>
            </a:r>
            <a:r>
              <a:rPr kumimoji="1" lang="zh-TW" altLang="en-US" sz="1600" dirty="0">
                <a:latin typeface="+mn-ea"/>
              </a:rPr>
              <a:t> </a:t>
            </a:r>
            <a:r>
              <a:rPr kumimoji="1" lang="en-US" altLang="zh-TW" sz="1600" dirty="0">
                <a:latin typeface="+mn-ea"/>
              </a:rPr>
              <a:t>supplier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05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en-US" altLang="zh-CN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Q</a:t>
            </a:r>
            <a:r>
              <a:rPr lang="en-US" altLang="zh-TW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&amp;A</a:t>
            </a:r>
            <a:r>
              <a:rPr lang="zh-TW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。。。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機構說明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8032192" cy="100290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+mn-ea"/>
                <a:ea typeface="+mn-ea"/>
              </a:rPr>
              <a:t>Meeting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memo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with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supplier</a:t>
            </a:r>
            <a:r>
              <a:rPr kumimoji="1" lang="zh-TW" altLang="en-US" sz="1600" dirty="0">
                <a:latin typeface="+mn-ea"/>
                <a:ea typeface="+mn-ea"/>
              </a:rPr>
              <a:t>：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+mn-ea"/>
                <a:ea typeface="+mn-ea"/>
              </a:rPr>
              <a:t>xxxx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25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5"/>
          <p:cNvSpPr txBox="1">
            <a:spLocks noGrp="1"/>
          </p:cNvSpPr>
          <p:nvPr>
            <p:ph type="body" idx="4294967295"/>
          </p:nvPr>
        </p:nvSpPr>
        <p:spPr>
          <a:xfrm>
            <a:off x="0" y="487363"/>
            <a:ext cx="3946525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CN" sz="4000">
                <a:solidFill>
                  <a:schemeClr val="accent2"/>
                </a:solidFill>
              </a:rPr>
              <a:t>聯繫我們</a:t>
            </a:r>
            <a:endParaRPr sz="4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5"/>
          <p:cNvSpPr txBox="1"/>
          <p:nvPr/>
        </p:nvSpPr>
        <p:spPr>
          <a:xfrm>
            <a:off x="3836504" y="2629583"/>
            <a:ext cx="4518991" cy="80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sz="2800" dirty="0">
                <a:solidFill>
                  <a:srgbClr val="224A76"/>
                </a:solidFill>
              </a:rPr>
              <a:t>THANK</a:t>
            </a:r>
            <a:r>
              <a:rPr lang="zh-TW" altLang="en-US" sz="2800">
                <a:solidFill>
                  <a:srgbClr val="224A76"/>
                </a:solidFill>
              </a:rPr>
              <a:t> </a:t>
            </a:r>
            <a:r>
              <a:rPr lang="en-US" altLang="zh-TW" sz="2800" dirty="0">
                <a:solidFill>
                  <a:srgbClr val="224A76"/>
                </a:solidFill>
              </a:rPr>
              <a:t>YOU</a:t>
            </a:r>
            <a:endParaRPr sz="1600" b="0" i="0" dirty="0">
              <a:solidFill>
                <a:srgbClr val="224A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65F6D13F-36E0-1FEF-C429-C55AE5F4B454}"/>
              </a:ext>
            </a:extLst>
          </p:cNvPr>
          <p:cNvSpPr txBox="1"/>
          <p:nvPr/>
        </p:nvSpPr>
        <p:spPr>
          <a:xfrm>
            <a:off x="6950877" y="2761527"/>
            <a:ext cx="1981963" cy="53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+mn-ea"/>
              </a:defRPr>
            </a:lvl2pPr>
            <a:lvl3pPr>
              <a:defRPr>
                <a:latin typeface="+mn-ea"/>
              </a:defRPr>
            </a:lvl3pPr>
            <a:lvl4pPr>
              <a:defRPr>
                <a:latin typeface="+mn-ea"/>
              </a:defRPr>
            </a:lvl4pPr>
            <a:lvl5pPr>
              <a:defRPr>
                <a:latin typeface="+mn-ea"/>
              </a:defRPr>
            </a:lvl5pPr>
          </a:lstStyle>
          <a:p>
            <a:r>
              <a:rPr lang="zh-CN" altLang="en-US" dirty="0"/>
              <a:t>項目背景</a:t>
            </a:r>
          </a:p>
        </p:txBody>
      </p:sp>
      <p:sp>
        <p:nvSpPr>
          <p:cNvPr id="5" name="文本占位符 23">
            <a:extLst>
              <a:ext uri="{FF2B5EF4-FFF2-40B4-BE49-F238E27FC236}">
                <a16:creationId xmlns:a16="http://schemas.microsoft.com/office/drawing/2014/main" id="{68DE10C6-2197-1928-2B2C-80F45DF58BC2}"/>
              </a:ext>
            </a:extLst>
          </p:cNvPr>
          <p:cNvSpPr txBox="1"/>
          <p:nvPr/>
        </p:nvSpPr>
        <p:spPr>
          <a:xfrm>
            <a:off x="6208522" y="2692182"/>
            <a:ext cx="820738" cy="67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4000" b="1" kern="1200">
                <a:solidFill>
                  <a:srgbClr val="9F1F25"/>
                </a:solidFill>
                <a:latin typeface="+mn-ea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r>
              <a:rPr lang="en-US" altLang="zh-TW" sz="3600" dirty="0"/>
              <a:t>01</a:t>
            </a:r>
            <a:endParaRPr lang="en-US" sz="36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55C969B-3041-D826-ADC2-14BD3A7FD82A}"/>
              </a:ext>
            </a:extLst>
          </p:cNvPr>
          <p:cNvSpPr txBox="1"/>
          <p:nvPr/>
        </p:nvSpPr>
        <p:spPr>
          <a:xfrm>
            <a:off x="6950877" y="3979201"/>
            <a:ext cx="1761608" cy="35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+mn-ea"/>
              </a:defRPr>
            </a:lvl2pPr>
            <a:lvl3pPr>
              <a:defRPr>
                <a:latin typeface="+mn-ea"/>
              </a:defRPr>
            </a:lvl3pPr>
            <a:lvl4pPr>
              <a:defRPr>
                <a:latin typeface="+mn-ea"/>
              </a:defRPr>
            </a:lvl4pPr>
            <a:lvl5pPr>
              <a:defRPr>
                <a:latin typeface="+mn-ea"/>
              </a:defRPr>
            </a:lvl5pPr>
          </a:lstStyle>
          <a:p>
            <a:r>
              <a:rPr lang="zh-CN" altLang="en-US" dirty="0"/>
              <a:t>功能需求</a:t>
            </a:r>
          </a:p>
        </p:txBody>
      </p:sp>
      <p:sp>
        <p:nvSpPr>
          <p:cNvPr id="7" name="文本占位符 23">
            <a:extLst>
              <a:ext uri="{FF2B5EF4-FFF2-40B4-BE49-F238E27FC236}">
                <a16:creationId xmlns:a16="http://schemas.microsoft.com/office/drawing/2014/main" id="{CB76E0CD-E466-F277-8F21-CF8A58E91134}"/>
              </a:ext>
            </a:extLst>
          </p:cNvPr>
          <p:cNvSpPr txBox="1"/>
          <p:nvPr/>
        </p:nvSpPr>
        <p:spPr>
          <a:xfrm>
            <a:off x="6208522" y="3830902"/>
            <a:ext cx="820738" cy="67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4000" b="1" kern="1200">
                <a:solidFill>
                  <a:srgbClr val="9F1F25"/>
                </a:solidFill>
                <a:latin typeface="+mn-ea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r>
              <a:rPr lang="en-US" altLang="zh-TW" sz="3600" dirty="0"/>
              <a:t>02</a:t>
            </a:r>
            <a:endParaRPr lang="en-US" sz="360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837FBDE-12BB-735E-E0B7-060EC4C8A487}"/>
              </a:ext>
            </a:extLst>
          </p:cNvPr>
          <p:cNvSpPr txBox="1"/>
          <p:nvPr/>
        </p:nvSpPr>
        <p:spPr>
          <a:xfrm>
            <a:off x="6950877" y="4940127"/>
            <a:ext cx="1761608" cy="35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+mn-ea"/>
              </a:defRPr>
            </a:lvl2pPr>
            <a:lvl3pPr>
              <a:defRPr>
                <a:latin typeface="+mn-ea"/>
              </a:defRPr>
            </a:lvl3pPr>
            <a:lvl4pPr>
              <a:defRPr>
                <a:latin typeface="+mn-ea"/>
              </a:defRPr>
            </a:lvl4pPr>
            <a:lvl5pPr>
              <a:defRPr>
                <a:latin typeface="+mn-ea"/>
              </a:defRPr>
            </a:lvl5pPr>
          </a:lstStyle>
          <a:p>
            <a:r>
              <a:rPr lang="zh-CN" altLang="en-US" dirty="0"/>
              <a:t>機構設計說明</a:t>
            </a:r>
          </a:p>
        </p:txBody>
      </p:sp>
      <p:sp>
        <p:nvSpPr>
          <p:cNvPr id="9" name="文本占位符 23">
            <a:extLst>
              <a:ext uri="{FF2B5EF4-FFF2-40B4-BE49-F238E27FC236}">
                <a16:creationId xmlns:a16="http://schemas.microsoft.com/office/drawing/2014/main" id="{06231BCA-4AA6-3C7A-53D8-1E5A90EBF4C4}"/>
              </a:ext>
            </a:extLst>
          </p:cNvPr>
          <p:cNvSpPr txBox="1"/>
          <p:nvPr/>
        </p:nvSpPr>
        <p:spPr>
          <a:xfrm>
            <a:off x="6208522" y="4791828"/>
            <a:ext cx="820738" cy="67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4000" b="1" kern="1200">
                <a:solidFill>
                  <a:srgbClr val="9F1F25"/>
                </a:solidFill>
                <a:latin typeface="+mn-ea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r>
              <a:rPr lang="en-US" sz="36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1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1;p3">
            <a:extLst>
              <a:ext uri="{FF2B5EF4-FFF2-40B4-BE49-F238E27FC236}">
                <a16:creationId xmlns:a16="http://schemas.microsoft.com/office/drawing/2014/main" id="{3CCD5C8A-E101-2F4F-C5BD-65E410826ADA}"/>
              </a:ext>
            </a:extLst>
          </p:cNvPr>
          <p:cNvSpPr txBox="1"/>
          <p:nvPr/>
        </p:nvSpPr>
        <p:spPr>
          <a:xfrm>
            <a:off x="958817" y="2721204"/>
            <a:ext cx="11007271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2226"/>
              </a:buClr>
              <a:buSzPts val="3600"/>
              <a:buFont typeface="Microsoft Yahei"/>
              <a:buNone/>
            </a:pPr>
            <a:r>
              <a:rPr lang="en-US" altLang="zh-TW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r>
              <a:rPr lang="zh-TW" altLang="en-US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項目背景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endParaRPr sz="3600" b="1" i="0" u="none" strike="noStrike" cap="none" dirty="0">
              <a:solidFill>
                <a:srgbClr val="9C22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728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0" y="472511"/>
            <a:ext cx="12192000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zh-CN" altLang="en-US" sz="3200" b="1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項目背景描述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項目背景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324090" y="1890405"/>
            <a:ext cx="6458676" cy="3693600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2857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+mn-ea"/>
                <a:ea typeface="+mn-ea"/>
              </a:rPr>
              <a:t>客戶：零售業商家</a:t>
            </a:r>
            <a:endParaRPr kumimoji="1" lang="en-US" altLang="zh-TW" sz="2000" dirty="0">
              <a:latin typeface="+mn-ea"/>
              <a:ea typeface="+mn-ea"/>
            </a:endParaRPr>
          </a:p>
          <a:p>
            <a:pPr marL="2857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+mn-ea"/>
                <a:ea typeface="+mn-ea"/>
              </a:rPr>
              <a:t>服務群體：在特定商家的營業場所進行消費的人群</a:t>
            </a:r>
            <a:endParaRPr kumimoji="1" lang="en-US" altLang="zh-TW" sz="2000" dirty="0">
              <a:latin typeface="+mn-ea"/>
              <a:ea typeface="+mn-ea"/>
            </a:endParaRPr>
          </a:p>
          <a:p>
            <a:pPr marL="28575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+mn-ea"/>
                <a:ea typeface="+mn-ea"/>
              </a:rPr>
              <a:t>場景：消費小票</a:t>
            </a:r>
            <a:r>
              <a:rPr kumimoji="1" lang="en-US" altLang="zh-TW" sz="2000" dirty="0">
                <a:latin typeface="+mn-ea"/>
                <a:ea typeface="+mn-ea"/>
              </a:rPr>
              <a:t>OCR</a:t>
            </a:r>
            <a:r>
              <a:rPr kumimoji="1" lang="zh-TW" altLang="en-US" sz="2000" dirty="0">
                <a:latin typeface="+mn-ea"/>
                <a:ea typeface="+mn-ea"/>
              </a:rPr>
              <a:t>識別</a:t>
            </a:r>
            <a:endParaRPr kumimoji="1" lang="en-US" altLang="zh-TW" sz="2000" dirty="0">
              <a:latin typeface="+mn-ea"/>
              <a:ea typeface="+mn-ea"/>
            </a:endParaRPr>
          </a:p>
          <a:p>
            <a:pPr marL="2857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+mn-ea"/>
                <a:ea typeface="+mn-ea"/>
              </a:rPr>
              <a:t>區域：零售商場</a:t>
            </a:r>
            <a:endParaRPr kumimoji="1" lang="en-US" altLang="zh-TW" sz="2000" dirty="0">
              <a:latin typeface="+mn-ea"/>
              <a:ea typeface="+mn-ea"/>
            </a:endParaRPr>
          </a:p>
          <a:p>
            <a:pPr marL="2857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n-ea"/>
                <a:ea typeface="+mn-ea"/>
              </a:rPr>
              <a:t>功能模塊</a:t>
            </a:r>
            <a:r>
              <a:rPr kumimoji="1" lang="zh-TW" altLang="en-US" sz="2000" dirty="0">
                <a:latin typeface="+mn-ea"/>
                <a:ea typeface="+mn-ea"/>
              </a:rPr>
              <a:t>：登錄，</a:t>
            </a:r>
            <a:r>
              <a:rPr kumimoji="1" lang="en-US" altLang="zh-TW" sz="2000" dirty="0">
                <a:latin typeface="+mn-ea"/>
                <a:ea typeface="+mn-ea"/>
              </a:rPr>
              <a:t>OCR</a:t>
            </a:r>
            <a:r>
              <a:rPr kumimoji="1" lang="zh-TW" altLang="en-US" sz="2000" dirty="0">
                <a:latin typeface="+mn-ea"/>
                <a:ea typeface="+mn-ea"/>
              </a:rPr>
              <a:t>識別，會員註冊指引，後台通訊服務。。。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pic>
        <p:nvPicPr>
          <p:cNvPr id="12" name="影像" descr="影像">
            <a:extLst>
              <a:ext uri="{FF2B5EF4-FFF2-40B4-BE49-F238E27FC236}">
                <a16:creationId xmlns:a16="http://schemas.microsoft.com/office/drawing/2014/main" id="{7C41FDD8-829D-2281-76DC-EB8BF0753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28"/>
          <a:stretch/>
        </p:blipFill>
        <p:spPr>
          <a:xfrm>
            <a:off x="8450265" y="1890405"/>
            <a:ext cx="2682947" cy="336676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B47781-4B85-25C9-A4BD-01387C67A38E}"/>
              </a:ext>
            </a:extLst>
          </p:cNvPr>
          <p:cNvSpPr txBox="1"/>
          <p:nvPr/>
        </p:nvSpPr>
        <p:spPr>
          <a:xfrm>
            <a:off x="8934187" y="5429258"/>
            <a:ext cx="1715105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 anchor="t">
            <a:spAutoFit/>
          </a:bodyPr>
          <a:lstStyle/>
          <a:p>
            <a:pPr algn="ctr"/>
            <a:r>
              <a:rPr kumimoji="1" lang="zh-TW" altLang="en-US" i="1" dirty="0">
                <a:latin typeface="+mn-ea"/>
                <a:ea typeface="+mn-ea"/>
              </a:rPr>
              <a:t>僅供參考</a:t>
            </a:r>
            <a:endParaRPr kumimoji="1" lang="en-US" altLang="zh-TW" i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1;p3">
            <a:extLst>
              <a:ext uri="{FF2B5EF4-FFF2-40B4-BE49-F238E27FC236}">
                <a16:creationId xmlns:a16="http://schemas.microsoft.com/office/drawing/2014/main" id="{3CCD5C8A-E101-2F4F-C5BD-65E410826ADA}"/>
              </a:ext>
            </a:extLst>
          </p:cNvPr>
          <p:cNvSpPr txBox="1"/>
          <p:nvPr/>
        </p:nvSpPr>
        <p:spPr>
          <a:xfrm>
            <a:off x="958817" y="2721204"/>
            <a:ext cx="11007271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2226"/>
              </a:buClr>
              <a:buSzPts val="3600"/>
              <a:buFont typeface="Microsoft Yahei"/>
              <a:buNone/>
            </a:pPr>
            <a:r>
              <a:rPr lang="en-US" altLang="zh-TW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r>
              <a:rPr lang="zh-TW" altLang="en-US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功能描述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endParaRPr sz="3600" b="1" i="0" u="none" strike="noStrike" cap="none" dirty="0">
              <a:solidFill>
                <a:srgbClr val="9C22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0059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一體機待機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功能描述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11366340" cy="395755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b="1" dirty="0">
                <a:latin typeface="+mn-ea"/>
                <a:ea typeface="+mn-ea"/>
              </a:rPr>
              <a:t>功能描述</a:t>
            </a:r>
            <a:r>
              <a:rPr kumimoji="1" lang="zh-TW" altLang="en-US" sz="1600" b="1" dirty="0">
                <a:latin typeface="+mn-ea"/>
                <a:ea typeface="+mn-ea"/>
              </a:rPr>
              <a:t>： </a:t>
            </a:r>
            <a:endParaRPr kumimoji="1" lang="en-US" altLang="zh-TW" sz="1600" b="1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一體機設計有一塊標準尺寸的觸摸屏</a:t>
            </a:r>
            <a:r>
              <a:rPr kumimoji="1" lang="zh-TW" altLang="en-US" sz="1600" dirty="0">
                <a:latin typeface="+mn-ea"/>
                <a:ea typeface="+mn-ea"/>
              </a:rPr>
              <a:t>，用來支持該一體機相關功能的人機交互。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  <a:ea typeface="+mn-ea"/>
              </a:rPr>
              <a:t>待機狀態下</a:t>
            </a:r>
            <a:r>
              <a:rPr kumimoji="1" lang="zh-TW" altLang="en-US" sz="1600" dirty="0">
                <a:latin typeface="+mn-ea"/>
                <a:ea typeface="+mn-ea"/>
              </a:rPr>
              <a:t>，顯示相關的內容：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宣傳客戶的業務（商家</a:t>
            </a:r>
            <a:r>
              <a:rPr kumimoji="1" lang="en-US" altLang="zh-TW" sz="1600" dirty="0">
                <a:latin typeface="+mn-ea"/>
                <a:ea typeface="+mn-ea"/>
              </a:rPr>
              <a:t>LOGO</a:t>
            </a:r>
            <a:r>
              <a:rPr kumimoji="1" lang="zh-TW" altLang="en-US" sz="1600" dirty="0">
                <a:latin typeface="+mn-ea"/>
                <a:ea typeface="+mn-ea"/>
              </a:rPr>
              <a:t>，標準介紹）；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>
                <a:latin typeface="+mn-ea"/>
                <a:ea typeface="+mn-ea"/>
              </a:rPr>
              <a:t>商家</a:t>
            </a:r>
            <a:r>
              <a:rPr kumimoji="1" lang="en-US" altLang="zh-CN" sz="1600" dirty="0">
                <a:latin typeface="+mn-ea"/>
                <a:ea typeface="+mn-ea"/>
              </a:rPr>
              <a:t>App</a:t>
            </a:r>
            <a:r>
              <a:rPr kumimoji="1" lang="zh-CN" altLang="en-US" sz="1600" dirty="0">
                <a:latin typeface="+mn-ea"/>
                <a:ea typeface="+mn-ea"/>
              </a:rPr>
              <a:t>下載二維碼</a:t>
            </a:r>
            <a:r>
              <a:rPr kumimoji="1" lang="zh-TW" altLang="en-US" sz="1600" dirty="0">
                <a:latin typeface="+mn-ea"/>
                <a:ea typeface="+mn-ea"/>
              </a:rPr>
              <a:t>（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）；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思謀支持信息“</a:t>
            </a:r>
            <a:r>
              <a:rPr kumimoji="1" lang="en-US" altLang="zh-TW" sz="1600" dirty="0">
                <a:latin typeface="+mn-ea"/>
                <a:ea typeface="+mn-ea"/>
              </a:rPr>
              <a:t>Powered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by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SMARTMORE</a:t>
            </a:r>
            <a:r>
              <a:rPr kumimoji="1" lang="zh-TW" altLang="en-US" sz="1600" dirty="0">
                <a:latin typeface="+mn-ea"/>
                <a:ea typeface="+mn-ea"/>
              </a:rPr>
              <a:t>及思謀</a:t>
            </a:r>
            <a:r>
              <a:rPr kumimoji="1" lang="en-US" altLang="zh-TW" sz="1600" dirty="0">
                <a:latin typeface="+mn-ea"/>
                <a:ea typeface="+mn-ea"/>
              </a:rPr>
              <a:t>LOGO</a:t>
            </a:r>
            <a:r>
              <a:rPr kumimoji="1" lang="zh-TW" altLang="en-US" sz="1600" dirty="0">
                <a:latin typeface="+mn-ea"/>
                <a:ea typeface="+mn-ea"/>
              </a:rPr>
              <a:t>”；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其他客戶提供的信息。。。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一體機的其他空間，粘貼商家</a:t>
            </a:r>
            <a:r>
              <a:rPr kumimoji="1" lang="en-US" altLang="zh-TW" sz="1600" dirty="0">
                <a:latin typeface="+mn-ea"/>
                <a:ea typeface="+mn-ea"/>
              </a:rPr>
              <a:t>App</a:t>
            </a:r>
            <a:r>
              <a:rPr kumimoji="1" lang="zh-TW" altLang="en-US" sz="1600" dirty="0">
                <a:latin typeface="+mn-ea"/>
                <a:ea typeface="+mn-ea"/>
              </a:rPr>
              <a:t>下載二維碼標識（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），數量暫定</a:t>
            </a:r>
            <a:r>
              <a:rPr kumimoji="1" lang="en-US" altLang="zh-TW" sz="1600" dirty="0">
                <a:latin typeface="+mn-ea"/>
                <a:ea typeface="+mn-ea"/>
              </a:rPr>
              <a:t>10</a:t>
            </a:r>
            <a:r>
              <a:rPr kumimoji="1" lang="zh-TW" altLang="en-US" sz="1600" dirty="0">
                <a:latin typeface="+mn-ea"/>
                <a:ea typeface="+mn-ea"/>
              </a:rPr>
              <a:t>個。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08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en-US" altLang="zh-CN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OCR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掃描</a:t>
            </a:r>
            <a:r>
              <a:rPr lang="en-US" altLang="zh-TW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-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步驟一</a:t>
            </a:r>
            <a:r>
              <a:rPr lang="zh-TW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：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會員登錄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功能描述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11366340" cy="494244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b="1" dirty="0">
                <a:latin typeface="+mn-ea"/>
                <a:ea typeface="+mn-ea"/>
              </a:rPr>
              <a:t>功能描述</a:t>
            </a:r>
            <a:r>
              <a:rPr kumimoji="1" lang="zh-TW" altLang="en-US" sz="1600" b="1" dirty="0">
                <a:latin typeface="+mn-ea"/>
                <a:ea typeface="+mn-ea"/>
              </a:rPr>
              <a:t>： </a:t>
            </a:r>
            <a:endParaRPr kumimoji="1" lang="en-US" altLang="zh-TW" sz="1600" b="1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</a:rPr>
              <a:t>在機器待機狀態下，</a:t>
            </a:r>
            <a:r>
              <a:rPr kumimoji="1" lang="zh-TW" altLang="en-US" sz="1600" dirty="0">
                <a:latin typeface="+mn-ea"/>
                <a:ea typeface="+mn-ea"/>
              </a:rPr>
              <a:t>用戶通過一體機的觸摸屏，點擊</a:t>
            </a:r>
            <a:r>
              <a:rPr kumimoji="1" lang="en-US" altLang="zh-TW" sz="1600" dirty="0">
                <a:latin typeface="+mn-ea"/>
                <a:ea typeface="+mn-ea"/>
              </a:rPr>
              <a:t>【</a:t>
            </a:r>
            <a:r>
              <a:rPr kumimoji="1" lang="zh-TW" altLang="en-US" sz="1600" dirty="0">
                <a:latin typeface="+mn-ea"/>
                <a:ea typeface="+mn-ea"/>
              </a:rPr>
              <a:t>登錄</a:t>
            </a:r>
            <a:r>
              <a:rPr kumimoji="1" lang="en-US" altLang="zh-TW" sz="1600" dirty="0">
                <a:latin typeface="+mn-ea"/>
                <a:ea typeface="+mn-ea"/>
              </a:rPr>
              <a:t>】</a:t>
            </a:r>
            <a:r>
              <a:rPr kumimoji="1" lang="zh-TW" altLang="en-US" sz="1600" dirty="0">
                <a:latin typeface="+mn-ea"/>
                <a:ea typeface="+mn-ea"/>
              </a:rPr>
              <a:t>按鈕來啟動登錄流程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用戶通過手機</a:t>
            </a:r>
            <a:r>
              <a:rPr kumimoji="1" lang="en-US" altLang="zh-TW" sz="1600" dirty="0">
                <a:latin typeface="+mn-ea"/>
                <a:ea typeface="+mn-ea"/>
              </a:rPr>
              <a:t>App</a:t>
            </a:r>
            <a:r>
              <a:rPr kumimoji="1" lang="zh-TW" altLang="en-US" sz="1600" dirty="0">
                <a:latin typeface="+mn-ea"/>
                <a:ea typeface="+mn-ea"/>
              </a:rPr>
              <a:t>（商家提供）生成一個標準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二維碼，放置在一體機的二維碼讀取區域進行掃描；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一體機識別到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後，通過</a:t>
            </a:r>
            <a:r>
              <a:rPr kumimoji="1" lang="en-US" altLang="zh-TW" sz="1600" dirty="0">
                <a:latin typeface="+mn-ea"/>
                <a:ea typeface="+mn-ea"/>
              </a:rPr>
              <a:t>WIFI</a:t>
            </a:r>
            <a:r>
              <a:rPr kumimoji="1" lang="zh-TW" altLang="en-US" sz="1600" dirty="0">
                <a:latin typeface="+mn-ea"/>
                <a:ea typeface="+mn-ea"/>
              </a:rPr>
              <a:t>模塊或</a:t>
            </a:r>
            <a:r>
              <a:rPr kumimoji="1" lang="en-US" altLang="zh-TW" sz="1600" dirty="0">
                <a:latin typeface="+mn-ea"/>
                <a:ea typeface="+mn-ea"/>
              </a:rPr>
              <a:t>5G</a:t>
            </a:r>
            <a:r>
              <a:rPr kumimoji="1" lang="zh-TW" altLang="en-US" sz="1600" dirty="0">
                <a:latin typeface="+mn-ea"/>
                <a:ea typeface="+mn-ea"/>
              </a:rPr>
              <a:t>網絡和商家後台通訊，通過商家後台信息反饋，展示用戶的登錄狀態及相應的內容；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285750" lvl="8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>
                <a:latin typeface="+mn-ea"/>
                <a:ea typeface="+mn-ea"/>
              </a:rPr>
              <a:t>用戶登錄成功</a:t>
            </a:r>
            <a:r>
              <a:rPr kumimoji="1" lang="zh-TW" altLang="en-US" sz="1600" dirty="0">
                <a:latin typeface="+mn-ea"/>
                <a:ea typeface="+mn-ea"/>
              </a:rPr>
              <a:t>：顯示用戶的基礎信息（用戶名，會員</a:t>
            </a:r>
            <a:r>
              <a:rPr kumimoji="1" lang="en-US" altLang="zh-TW" sz="1600" dirty="0">
                <a:latin typeface="+mn-ea"/>
                <a:ea typeface="+mn-ea"/>
              </a:rPr>
              <a:t>ID</a:t>
            </a:r>
            <a:r>
              <a:rPr kumimoji="1" lang="zh-TW" altLang="en-US" sz="1600" dirty="0">
                <a:latin typeface="+mn-ea"/>
                <a:ea typeface="+mn-ea"/>
              </a:rPr>
              <a:t>或編號，積分情況等）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285750" lvl="8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>
                <a:latin typeface="+mn-ea"/>
                <a:ea typeface="+mn-ea"/>
              </a:rPr>
              <a:t>該用戶不在商家會員系統中</a:t>
            </a:r>
            <a:r>
              <a:rPr kumimoji="1" lang="zh-TW" altLang="en-US" sz="1600" dirty="0">
                <a:latin typeface="+mn-ea"/>
                <a:ea typeface="+mn-ea"/>
              </a:rPr>
              <a:t>：提示用戶使用商家</a:t>
            </a:r>
            <a:r>
              <a:rPr kumimoji="1" lang="en-US" altLang="zh-TW" sz="1600" dirty="0">
                <a:latin typeface="+mn-ea"/>
                <a:ea typeface="+mn-ea"/>
              </a:rPr>
              <a:t>App</a:t>
            </a:r>
            <a:r>
              <a:rPr kumimoji="1" lang="zh-TW" altLang="en-US" sz="1600" dirty="0">
                <a:latin typeface="+mn-ea"/>
                <a:ea typeface="+mn-ea"/>
              </a:rPr>
              <a:t>來註冊商家會員，並提供商家</a:t>
            </a:r>
            <a:r>
              <a:rPr kumimoji="1" lang="en-US" altLang="zh-TW" sz="1600" dirty="0">
                <a:latin typeface="+mn-ea"/>
                <a:ea typeface="+mn-ea"/>
              </a:rPr>
              <a:t>App</a:t>
            </a:r>
            <a:r>
              <a:rPr kumimoji="1" lang="zh-TW" altLang="en-US" sz="1600" dirty="0">
                <a:latin typeface="+mn-ea"/>
                <a:ea typeface="+mn-ea"/>
              </a:rPr>
              <a:t>下載二維碼（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）及用戶註冊二維碼（</a:t>
            </a:r>
            <a:r>
              <a:rPr kumimoji="1" lang="en-US" altLang="zh-TW" sz="1600" dirty="0">
                <a:latin typeface="+mn-ea"/>
                <a:ea typeface="+mn-ea"/>
              </a:rPr>
              <a:t>QR</a:t>
            </a:r>
            <a:r>
              <a:rPr kumimoji="1" lang="zh-TW" altLang="en-US" sz="1600" dirty="0">
                <a:latin typeface="+mn-ea"/>
                <a:ea typeface="+mn-ea"/>
              </a:rPr>
              <a:t> </a:t>
            </a:r>
            <a:r>
              <a:rPr kumimoji="1" lang="en-US" altLang="zh-TW" sz="1600" dirty="0">
                <a:latin typeface="+mn-ea"/>
                <a:ea typeface="+mn-ea"/>
              </a:rPr>
              <a:t>Code</a:t>
            </a:r>
            <a:r>
              <a:rPr kumimoji="1" lang="zh-TW" altLang="en-US" sz="1600" dirty="0">
                <a:latin typeface="+mn-ea"/>
                <a:ea typeface="+mn-ea"/>
              </a:rPr>
              <a:t>）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285750" lvl="8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設定</a:t>
            </a:r>
            <a:r>
              <a:rPr kumimoji="1" lang="en-US" altLang="zh-TW" sz="1600" dirty="0">
                <a:latin typeface="+mn-ea"/>
                <a:ea typeface="+mn-ea"/>
              </a:rPr>
              <a:t>【</a:t>
            </a:r>
            <a:r>
              <a:rPr kumimoji="1" lang="zh-TW" altLang="en-US" sz="1600" dirty="0">
                <a:latin typeface="+mn-ea"/>
                <a:ea typeface="+mn-ea"/>
              </a:rPr>
              <a:t>返回</a:t>
            </a:r>
            <a:r>
              <a:rPr kumimoji="1" lang="en-US" altLang="zh-TW" sz="1600" dirty="0">
                <a:latin typeface="+mn-ea"/>
                <a:ea typeface="+mn-ea"/>
              </a:rPr>
              <a:t>】</a:t>
            </a:r>
            <a:r>
              <a:rPr kumimoji="1" lang="zh-TW" altLang="en-US" sz="1600" dirty="0">
                <a:latin typeface="+mn-ea"/>
                <a:ea typeface="+mn-ea"/>
              </a:rPr>
              <a:t>按鈕來回到待機頁面；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285750" lvl="8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</a:rPr>
              <a:t>設定</a:t>
            </a:r>
            <a:r>
              <a:rPr kumimoji="1" lang="en-US" altLang="zh-TW" sz="1600" dirty="0">
                <a:latin typeface="+mn-ea"/>
              </a:rPr>
              <a:t>【OCR</a:t>
            </a:r>
            <a:r>
              <a:rPr kumimoji="1" lang="zh-TW" altLang="en-US" sz="1600" dirty="0">
                <a:latin typeface="+mn-ea"/>
              </a:rPr>
              <a:t>掃描</a:t>
            </a:r>
            <a:r>
              <a:rPr kumimoji="1" lang="en-US" altLang="zh-TW" sz="1600" dirty="0">
                <a:latin typeface="+mn-ea"/>
              </a:rPr>
              <a:t>】</a:t>
            </a:r>
            <a:r>
              <a:rPr kumimoji="1" lang="zh-TW" altLang="en-US" sz="1600" dirty="0">
                <a:latin typeface="+mn-ea"/>
              </a:rPr>
              <a:t>按鈕引導用戶進入小票掃描頁面（只有登錄成功後，才顯示該按鈕）</a:t>
            </a:r>
            <a:endParaRPr kumimoji="1"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84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"/>
          <p:cNvSpPr txBox="1"/>
          <p:nvPr/>
        </p:nvSpPr>
        <p:spPr>
          <a:xfrm>
            <a:off x="335666" y="472511"/>
            <a:ext cx="11856334" cy="52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43E6F"/>
              </a:buClr>
              <a:buSzPts val="3200"/>
            </a:pPr>
            <a:r>
              <a:rPr lang="en-US" altLang="zh-CN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OCR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掃描</a:t>
            </a:r>
            <a:r>
              <a:rPr lang="en-US" altLang="zh-TW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-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步驟二</a:t>
            </a:r>
            <a:r>
              <a:rPr lang="zh-TW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：</a:t>
            </a:r>
            <a:r>
              <a:rPr lang="zh-CN" altLang="en-US" sz="3200" b="1" i="0" u="none" strike="noStrike" cap="none" dirty="0">
                <a:solidFill>
                  <a:srgbClr val="043E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小票掃描</a:t>
            </a:r>
            <a:endParaRPr sz="3200" b="1" i="0" u="none" strike="noStrike" cap="none" dirty="0">
              <a:solidFill>
                <a:srgbClr val="043E6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135CD5A-3E8E-EF4A-A925-0A6F732B7766}"/>
              </a:ext>
            </a:extLst>
          </p:cNvPr>
          <p:cNvSpPr txBox="1"/>
          <p:nvPr/>
        </p:nvSpPr>
        <p:spPr>
          <a:xfrm>
            <a:off x="241017" y="2264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功能描述</a:t>
            </a:r>
            <a:endParaRPr lang="zh-CN" altLang="en-HK" sz="1100" i="1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75767-5A2C-ED4B-4641-C876B56FD8E5}"/>
              </a:ext>
            </a:extLst>
          </p:cNvPr>
          <p:cNvSpPr txBox="1"/>
          <p:nvPr/>
        </p:nvSpPr>
        <p:spPr>
          <a:xfrm>
            <a:off x="475200" y="1075487"/>
            <a:ext cx="11366340" cy="4450001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b="1" dirty="0">
                <a:latin typeface="+mn-ea"/>
                <a:ea typeface="+mn-ea"/>
              </a:rPr>
              <a:t>功能描述</a:t>
            </a:r>
            <a:r>
              <a:rPr kumimoji="1" lang="zh-TW" altLang="en-US" sz="1600" b="1" dirty="0">
                <a:latin typeface="+mn-ea"/>
                <a:ea typeface="+mn-ea"/>
              </a:rPr>
              <a:t>： </a:t>
            </a:r>
            <a:endParaRPr kumimoji="1" lang="en-US" altLang="zh-TW" sz="1600" b="1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註冊用戶在登錄成功後，通過一體機的觸摸屏，點擊</a:t>
            </a:r>
            <a:r>
              <a:rPr kumimoji="1" lang="en-US" altLang="zh-TW" sz="1600" dirty="0">
                <a:latin typeface="+mn-ea"/>
                <a:ea typeface="+mn-ea"/>
              </a:rPr>
              <a:t>【</a:t>
            </a:r>
            <a:r>
              <a:rPr kumimoji="1" lang="zh-TW" altLang="en-US" sz="1600" dirty="0">
                <a:latin typeface="+mn-ea"/>
                <a:ea typeface="+mn-ea"/>
              </a:rPr>
              <a:t>小票掃描</a:t>
            </a:r>
            <a:r>
              <a:rPr kumimoji="1" lang="en-US" altLang="zh-TW" sz="1600" dirty="0">
                <a:latin typeface="+mn-ea"/>
                <a:ea typeface="+mn-ea"/>
              </a:rPr>
              <a:t>】</a:t>
            </a:r>
            <a:r>
              <a:rPr kumimoji="1" lang="zh-TW" altLang="en-US" sz="1600" dirty="0">
                <a:latin typeface="+mn-ea"/>
                <a:ea typeface="+mn-ea"/>
              </a:rPr>
              <a:t>按鈕來啟動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掃描流程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在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掃描流程進行中，觸摸屏上</a:t>
            </a:r>
            <a:r>
              <a:rPr kumimoji="1" lang="en-US" altLang="zh-TW" sz="1600" dirty="0">
                <a:latin typeface="+mn-ea"/>
                <a:ea typeface="+mn-ea"/>
              </a:rPr>
              <a:t>1/2</a:t>
            </a:r>
            <a:r>
              <a:rPr kumimoji="1" lang="zh-TW" altLang="en-US" sz="1600" dirty="0">
                <a:latin typeface="+mn-ea"/>
                <a:ea typeface="+mn-ea"/>
              </a:rPr>
              <a:t>區域用於實時顯示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相機視野，並以“取景框”的形式指導用戶將小票放置在正確的區域內；</a:t>
            </a:r>
            <a:r>
              <a:rPr kumimoji="1" lang="en-US" altLang="zh-TW" sz="1600" dirty="0">
                <a:latin typeface="+mn-ea"/>
                <a:ea typeface="+mn-ea"/>
              </a:rPr>
              <a:t>1/2</a:t>
            </a:r>
            <a:r>
              <a:rPr kumimoji="1" lang="zh-TW" altLang="en-US" sz="1600" dirty="0">
                <a:latin typeface="+mn-ea"/>
                <a:ea typeface="+mn-ea"/>
              </a:rPr>
              <a:t>區域用來同步展示“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掃描用戶操作指引”，包括小票上需要被識別的區域，用戶放置小票時的注意事項，小票掃描時的姿態、方向等，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掃描預計等待時間。。。。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掃描動作結束後，一體機提醒用戶取走小票，同時觸摸屏上顯示信息“告知</a:t>
            </a:r>
            <a:r>
              <a:rPr kumimoji="1" lang="en-US" altLang="zh-TW" sz="1600" dirty="0">
                <a:latin typeface="+mn-ea"/>
                <a:ea typeface="+mn-ea"/>
              </a:rPr>
              <a:t>OCR</a:t>
            </a:r>
            <a:r>
              <a:rPr kumimoji="1" lang="zh-TW" altLang="en-US" sz="1600" dirty="0">
                <a:latin typeface="+mn-ea"/>
                <a:ea typeface="+mn-ea"/>
              </a:rPr>
              <a:t>掃描數據正與後台同步中”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+mn-ea"/>
                <a:ea typeface="+mn-ea"/>
              </a:rPr>
              <a:t>一體機通過和商家後台數據庫的通訊，更新用戶小票上的相應信息，同步結束後，顯示相關的狀態信息：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同步成功：顯示更新後的數據（積分或其他信息）</a:t>
            </a:r>
            <a:endParaRPr kumimoji="1" lang="en-US" altLang="zh-TW" sz="1600" dirty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TW" altLang="en-US" sz="1600" dirty="0">
                <a:latin typeface="+mn-ea"/>
                <a:ea typeface="+mn-ea"/>
              </a:rPr>
              <a:t>同步失敗：提示用戶掃描同步失敗，並顯示</a:t>
            </a:r>
            <a:r>
              <a:rPr kumimoji="1" lang="en-US" altLang="zh-TW" sz="1600" dirty="0">
                <a:latin typeface="+mn-ea"/>
                <a:ea typeface="+mn-ea"/>
              </a:rPr>
              <a:t>【</a:t>
            </a:r>
            <a:r>
              <a:rPr kumimoji="1" lang="zh-TW" altLang="en-US" sz="1600" dirty="0">
                <a:latin typeface="+mn-ea"/>
                <a:ea typeface="+mn-ea"/>
              </a:rPr>
              <a:t>重新掃描小票</a:t>
            </a:r>
            <a:r>
              <a:rPr kumimoji="1" lang="en-US" altLang="zh-TW" sz="1600" dirty="0">
                <a:latin typeface="+mn-ea"/>
                <a:ea typeface="+mn-ea"/>
              </a:rPr>
              <a:t>】</a:t>
            </a:r>
            <a:r>
              <a:rPr kumimoji="1" lang="zh-TW" altLang="en-US" sz="1600" dirty="0">
                <a:latin typeface="+mn-ea"/>
                <a:ea typeface="+mn-ea"/>
              </a:rPr>
              <a:t>或者</a:t>
            </a:r>
            <a:r>
              <a:rPr kumimoji="1" lang="en-US" altLang="zh-TW" sz="1600" dirty="0">
                <a:latin typeface="+mn-ea"/>
                <a:ea typeface="+mn-ea"/>
              </a:rPr>
              <a:t>【</a:t>
            </a:r>
            <a:r>
              <a:rPr kumimoji="1" lang="zh-TW" altLang="en-US" sz="1600" dirty="0">
                <a:latin typeface="+mn-ea"/>
                <a:ea typeface="+mn-ea"/>
              </a:rPr>
              <a:t>退出</a:t>
            </a:r>
            <a:r>
              <a:rPr kumimoji="1" lang="en-US" altLang="zh-TW" sz="1600" dirty="0">
                <a:latin typeface="+mn-ea"/>
                <a:ea typeface="+mn-ea"/>
              </a:rPr>
              <a:t>】</a:t>
            </a:r>
            <a:r>
              <a:rPr kumimoji="1" lang="zh-TW" altLang="en-US" sz="1600" dirty="0">
                <a:latin typeface="+mn-ea"/>
                <a:ea typeface="+mn-ea"/>
              </a:rPr>
              <a:t>兩個選項。</a:t>
            </a:r>
            <a:endParaRPr kumimoji="1" lang="en-US" altLang="zh-TW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5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1;p3">
            <a:extLst>
              <a:ext uri="{FF2B5EF4-FFF2-40B4-BE49-F238E27FC236}">
                <a16:creationId xmlns:a16="http://schemas.microsoft.com/office/drawing/2014/main" id="{3CCD5C8A-E101-2F4F-C5BD-65E410826ADA}"/>
              </a:ext>
            </a:extLst>
          </p:cNvPr>
          <p:cNvSpPr txBox="1"/>
          <p:nvPr/>
        </p:nvSpPr>
        <p:spPr>
          <a:xfrm>
            <a:off x="958817" y="2721204"/>
            <a:ext cx="11007271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2226"/>
              </a:buClr>
              <a:buSzPts val="3600"/>
              <a:buFont typeface="Microsoft Yahei"/>
              <a:buNone/>
            </a:pPr>
            <a:r>
              <a:rPr lang="en-US" altLang="zh-TW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r>
              <a:rPr lang="zh-TW" altLang="en-US" sz="3600" b="1" dirty="0">
                <a:solidFill>
                  <a:srgbClr val="9C22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機構設計說明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endParaRPr sz="3600" b="1" i="0" u="none" strike="noStrike" cap="none" dirty="0">
              <a:solidFill>
                <a:srgbClr val="9C22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70303460"/>
      </p:ext>
    </p:extLst>
  </p:cSld>
  <p:clrMapOvr>
    <a:masterClrMapping/>
  </p:clrMapOvr>
</p:sld>
</file>

<file path=ppt/theme/theme1.xml><?xml version="1.0" encoding="utf-8"?>
<a:theme xmlns:a="http://schemas.openxmlformats.org/drawingml/2006/main" name="SMore-方案PPT">
  <a:themeElements>
    <a:clrScheme name="S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3E6E"/>
      </a:accent1>
      <a:accent2>
        <a:srgbClr val="9C2226"/>
      </a:accent2>
      <a:accent3>
        <a:srgbClr val="41A0D0"/>
      </a:accent3>
      <a:accent4>
        <a:srgbClr val="8F79AE"/>
      </a:accent4>
      <a:accent5>
        <a:srgbClr val="2466F4"/>
      </a:accent5>
      <a:accent6>
        <a:srgbClr val="70AD47"/>
      </a:accent6>
      <a:hlink>
        <a:srgbClr val="103E6E"/>
      </a:hlink>
      <a:folHlink>
        <a:srgbClr val="9C2226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14340</TotalTime>
  <Words>912</Words>
  <Application>Microsoft Macintosh PowerPoint</Application>
  <PresentationFormat>宽屏</PresentationFormat>
  <Paragraphs>82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</vt:lpstr>
      <vt:lpstr>Microsoft Yahei</vt:lpstr>
      <vt:lpstr>Microsoft Yahei</vt:lpstr>
      <vt:lpstr>Arial</vt:lpstr>
      <vt:lpstr>Calibri</vt:lpstr>
      <vt:lpstr>Wingdings</vt:lpstr>
      <vt:lpstr>SMore-方案PPT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Barbara.Song</dc:creator>
  <cp:lastModifiedBy>Microsoft Office User</cp:lastModifiedBy>
  <cp:revision>566</cp:revision>
  <dcterms:created xsi:type="dcterms:W3CDTF">2022-01-25T06:36:13Z</dcterms:created>
  <dcterms:modified xsi:type="dcterms:W3CDTF">2022-05-20T10:04:01Z</dcterms:modified>
</cp:coreProperties>
</file>