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1" r:id="rId3"/>
    <p:sldMasterId id="2147483659" r:id="rId4"/>
    <p:sldMasterId id="2147483671" r:id="rId5"/>
    <p:sldMasterId id="2147483683" r:id="rId6"/>
  </p:sldMasterIdLst>
  <p:notesMasterIdLst>
    <p:notesMasterId r:id="rId8"/>
  </p:notesMasterIdLst>
  <p:handoutMasterIdLst>
    <p:handoutMasterId r:id="rId29"/>
  </p:handoutMasterIdLst>
  <p:sldIdLst>
    <p:sldId id="3251" r:id="rId7"/>
    <p:sldId id="3244" r:id="rId9"/>
    <p:sldId id="3204" r:id="rId10"/>
    <p:sldId id="3271" r:id="rId11"/>
    <p:sldId id="3270" r:id="rId12"/>
    <p:sldId id="3245" r:id="rId13"/>
    <p:sldId id="3272" r:id="rId14"/>
    <p:sldId id="3246" r:id="rId15"/>
    <p:sldId id="3278" r:id="rId16"/>
    <p:sldId id="3277" r:id="rId17"/>
    <p:sldId id="3276" r:id="rId18"/>
    <p:sldId id="3299" r:id="rId19"/>
    <p:sldId id="3279" r:id="rId20"/>
    <p:sldId id="3311" r:id="rId21"/>
    <p:sldId id="3273" r:id="rId22"/>
    <p:sldId id="3247" r:id="rId23"/>
    <p:sldId id="3300" r:id="rId24"/>
    <p:sldId id="3307" r:id="rId25"/>
    <p:sldId id="3301" r:id="rId26"/>
    <p:sldId id="3219" r:id="rId27"/>
    <p:sldId id="3249" r:id="rId28"/>
  </p:sldIdLst>
  <p:sldSz cx="9001125" cy="5039995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1pPr>
    <a:lvl2pPr marL="447040" indent="-12763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2pPr>
    <a:lvl3pPr marL="896620" indent="-2571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3pPr>
    <a:lvl4pPr marL="1345565" indent="-3873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4pPr>
    <a:lvl5pPr marL="1795145" indent="-51689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5pPr>
    <a:lvl6pPr marL="1597660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6pPr>
    <a:lvl7pPr marL="1917065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7pPr>
    <a:lvl8pPr marL="2236470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8pPr>
    <a:lvl9pPr marL="2555875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</p:showPr>
  <p:clrMru>
    <a:srgbClr val="C7F3FF"/>
    <a:srgbClr val="ADEBFF"/>
    <a:srgbClr val="5FD4FF"/>
    <a:srgbClr val="2DC6FF"/>
    <a:srgbClr val="00A4E3"/>
    <a:srgbClr val="0070C0"/>
    <a:srgbClr val="07A9E6"/>
    <a:srgbClr val="00AEEF"/>
    <a:srgbClr val="015077"/>
    <a:srgbClr val="000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46" autoAdjust="0"/>
    <p:restoredTop sz="95317" autoAdjust="0"/>
  </p:normalViewPr>
  <p:slideViewPr>
    <p:cSldViewPr>
      <p:cViewPr>
        <p:scale>
          <a:sx n="100" d="100"/>
          <a:sy n="100" d="100"/>
        </p:scale>
        <p:origin x="1698" y="750"/>
      </p:cViewPr>
      <p:guideLst>
        <p:guide orient="horz" pos="254"/>
        <p:guide orient="horz" pos="2754"/>
        <p:guide pos="2836"/>
        <p:guide pos="379"/>
        <p:guide pos="5283"/>
        <p:guide pos="4800"/>
      </p:guideLst>
    </p:cSldViewPr>
  </p:slideViewPr>
  <p:outlineViewPr>
    <p:cViewPr>
      <p:scale>
        <a:sx n="100" d="100"/>
        <a:sy n="100" d="100"/>
      </p:scale>
      <p:origin x="0" y="-7206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46" d="100"/>
        <a:sy n="146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noProof="1"/>
            </a:lvl1pPr>
          </a:lstStyle>
          <a:p>
            <a:fld id="{53CB15B2-6539-414E-885F-134AB7BAEF7A}" type="slidenum">
              <a:rPr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68300" y="685800"/>
            <a:ext cx="6121400" cy="34290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noProof="1"/>
            </a:lvl1pPr>
          </a:lstStyle>
          <a:p>
            <a:fld id="{70CA4341-F6FF-475E-A543-0194832CB00B}" type="slidenum">
              <a:rPr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1813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3817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5758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7698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597025" algn="l" defTabSz="63817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16430" algn="l" defTabSz="63817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35835" algn="l" defTabSz="63817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555240" algn="l" defTabSz="63817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717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68492C4-473B-4884-9882-18225C6ED146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717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68492C4-473B-4884-9882-18225C6ED146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717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68492C4-473B-4884-9882-18225C6ED146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717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68492C4-473B-4884-9882-18225C6ED146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717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68492C4-473B-4884-9882-18225C6ED146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51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1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A10EB9B-026B-4DBF-B0DF-F17B4B439C9D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717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68492C4-473B-4884-9882-18225C6ED146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717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68492C4-473B-4884-9882-18225C6ED146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717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68492C4-473B-4884-9882-18225C6ED146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717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68492C4-473B-4884-9882-18225C6ED146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717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68492C4-473B-4884-9882-18225C6ED146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717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68492C4-473B-4884-9882-18225C6ED146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717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68492C4-473B-4884-9882-18225C6ED146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717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68492C4-473B-4884-9882-18225C6ED146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7B9ED6-FA7E-4333-AD61-EE26BDBEFB97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173" y="1565765"/>
            <a:ext cx="7650781" cy="10804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345" y="2856177"/>
            <a:ext cx="6300436" cy="12880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5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71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08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44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80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16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52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88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0115" y="4671625"/>
            <a:ext cx="2100536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75786" y="4671625"/>
            <a:ext cx="2849555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0474" y="4671625"/>
            <a:ext cx="2100536" cy="268350"/>
          </a:xfrm>
          <a:prstGeom prst="rect">
            <a:avLst/>
          </a:prstGeom>
        </p:spPr>
        <p:txBody>
          <a:bodyPr/>
          <a:lstStyle/>
          <a:p>
            <a:fld id="{FAB2F72D-0145-4728-BBF6-AFA599DFD9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116" y="201846"/>
            <a:ext cx="8100895" cy="84005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116" y="1176074"/>
            <a:ext cx="8100895" cy="33263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0115" y="4671625"/>
            <a:ext cx="2100536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75786" y="4671625"/>
            <a:ext cx="2849555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0474" y="4671625"/>
            <a:ext cx="2100536" cy="268350"/>
          </a:xfrm>
          <a:prstGeom prst="rect">
            <a:avLst/>
          </a:prstGeom>
        </p:spPr>
        <p:txBody>
          <a:bodyPr/>
          <a:lstStyle/>
          <a:p>
            <a:fld id="{FAB2F72D-0145-4728-BBF6-AFA599DFD9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510" y="3238869"/>
            <a:ext cx="7650780" cy="1001062"/>
          </a:xfrm>
          <a:prstGeom prst="rect">
            <a:avLst/>
          </a:prstGeom>
        </p:spPr>
        <p:txBody>
          <a:bodyPr anchor="t"/>
          <a:lstStyle>
            <a:lvl1pPr algn="l">
              <a:defRPr sz="294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510" y="2136300"/>
            <a:ext cx="7650780" cy="110256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1pPr>
            <a:lvl2pPr marL="33591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2pPr>
            <a:lvl3pPr marL="67183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3pPr>
            <a:lvl4pPr marL="1008380" indent="0">
              <a:buNone/>
              <a:defRPr sz="1030">
                <a:solidFill>
                  <a:schemeClr val="tx1">
                    <a:tint val="75000"/>
                  </a:schemeClr>
                </a:solidFill>
              </a:defRPr>
            </a:lvl4pPr>
            <a:lvl5pPr marL="1344295" indent="0">
              <a:buNone/>
              <a:defRPr sz="1030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030">
                <a:solidFill>
                  <a:schemeClr val="tx1">
                    <a:tint val="75000"/>
                  </a:schemeClr>
                </a:solidFill>
              </a:defRPr>
            </a:lvl6pPr>
            <a:lvl7pPr marL="2016125" indent="0">
              <a:buNone/>
              <a:defRPr sz="1030">
                <a:solidFill>
                  <a:schemeClr val="tx1">
                    <a:tint val="75000"/>
                  </a:schemeClr>
                </a:solidFill>
              </a:defRPr>
            </a:lvl7pPr>
            <a:lvl8pPr marL="2352040" indent="0">
              <a:buNone/>
              <a:defRPr sz="1030">
                <a:solidFill>
                  <a:schemeClr val="tx1">
                    <a:tint val="75000"/>
                  </a:schemeClr>
                </a:solidFill>
              </a:defRPr>
            </a:lvl8pPr>
            <a:lvl9pPr marL="2688590" indent="0">
              <a:buNone/>
              <a:defRPr sz="10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0115" y="4671625"/>
            <a:ext cx="2100536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75786" y="4671625"/>
            <a:ext cx="2849555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0474" y="4671625"/>
            <a:ext cx="2100536" cy="268350"/>
          </a:xfrm>
          <a:prstGeom prst="rect">
            <a:avLst/>
          </a:prstGeom>
        </p:spPr>
        <p:txBody>
          <a:bodyPr/>
          <a:lstStyle/>
          <a:p>
            <a:fld id="{FAB2F72D-0145-4728-BBF6-AFA599DFD9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116" y="201846"/>
            <a:ext cx="8100895" cy="84005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116" y="1176074"/>
            <a:ext cx="3993597" cy="3326374"/>
          </a:xfrm>
          <a:prstGeom prst="rect">
            <a:avLst/>
          </a:prstGeom>
        </p:spPr>
        <p:txBody>
          <a:bodyPr/>
          <a:lstStyle>
            <a:lvl1pPr>
              <a:defRPr sz="2060"/>
            </a:lvl1pPr>
            <a:lvl2pPr>
              <a:defRPr sz="1765"/>
            </a:lvl2pPr>
            <a:lvl3pPr>
              <a:defRPr sz="1470"/>
            </a:lvl3pPr>
            <a:lvl4pPr>
              <a:defRPr sz="1325"/>
            </a:lvl4pPr>
            <a:lvl5pPr>
              <a:defRPr sz="1325"/>
            </a:lvl5pPr>
            <a:lvl6pPr>
              <a:defRPr sz="1325"/>
            </a:lvl6pPr>
            <a:lvl7pPr>
              <a:defRPr sz="1325"/>
            </a:lvl7pPr>
            <a:lvl8pPr>
              <a:defRPr sz="1325"/>
            </a:lvl8pPr>
            <a:lvl9pPr>
              <a:defRPr sz="132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56241" y="1176074"/>
            <a:ext cx="3994769" cy="3326374"/>
          </a:xfrm>
          <a:prstGeom prst="rect">
            <a:avLst/>
          </a:prstGeom>
        </p:spPr>
        <p:txBody>
          <a:bodyPr/>
          <a:lstStyle>
            <a:lvl1pPr>
              <a:defRPr sz="2060"/>
            </a:lvl1pPr>
            <a:lvl2pPr>
              <a:defRPr sz="1765"/>
            </a:lvl2pPr>
            <a:lvl3pPr>
              <a:defRPr sz="1470"/>
            </a:lvl3pPr>
            <a:lvl4pPr>
              <a:defRPr sz="1325"/>
            </a:lvl4pPr>
            <a:lvl5pPr>
              <a:defRPr sz="1325"/>
            </a:lvl5pPr>
            <a:lvl6pPr>
              <a:defRPr sz="1325"/>
            </a:lvl6pPr>
            <a:lvl7pPr>
              <a:defRPr sz="1325"/>
            </a:lvl7pPr>
            <a:lvl8pPr>
              <a:defRPr sz="1325"/>
            </a:lvl8pPr>
            <a:lvl9pPr>
              <a:defRPr sz="132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0115" y="4671625"/>
            <a:ext cx="2100536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75786" y="4671625"/>
            <a:ext cx="2849555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0474" y="4671625"/>
            <a:ext cx="2100536" cy="268350"/>
          </a:xfrm>
          <a:prstGeom prst="rect">
            <a:avLst/>
          </a:prstGeom>
        </p:spPr>
        <p:txBody>
          <a:bodyPr/>
          <a:lstStyle/>
          <a:p>
            <a:fld id="{FAB2F72D-0145-4728-BBF6-AFA599DFD9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116" y="201846"/>
            <a:ext cx="8100895" cy="84005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115" y="1128237"/>
            <a:ext cx="3977187" cy="4701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65" b="1"/>
            </a:lvl1pPr>
            <a:lvl2pPr marL="335915" indent="0">
              <a:buNone/>
              <a:defRPr sz="1470" b="1"/>
            </a:lvl2pPr>
            <a:lvl3pPr marL="671830" indent="0">
              <a:buNone/>
              <a:defRPr sz="1325" b="1"/>
            </a:lvl3pPr>
            <a:lvl4pPr marL="1008380" indent="0">
              <a:buNone/>
              <a:defRPr sz="1175" b="1"/>
            </a:lvl4pPr>
            <a:lvl5pPr marL="1344295" indent="0">
              <a:buNone/>
              <a:defRPr sz="1175" b="1"/>
            </a:lvl5pPr>
            <a:lvl6pPr marL="1680210" indent="0">
              <a:buNone/>
              <a:defRPr sz="1175" b="1"/>
            </a:lvl6pPr>
            <a:lvl7pPr marL="2016125" indent="0">
              <a:buNone/>
              <a:defRPr sz="1175" b="1"/>
            </a:lvl7pPr>
            <a:lvl8pPr marL="2352040" indent="0">
              <a:buNone/>
              <a:defRPr sz="1175" b="1"/>
            </a:lvl8pPr>
            <a:lvl9pPr marL="2688590" indent="0">
              <a:buNone/>
              <a:defRPr sz="117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115" y="1598433"/>
            <a:ext cx="3977187" cy="2904014"/>
          </a:xfrm>
          <a:prstGeom prst="rect">
            <a:avLst/>
          </a:prstGeom>
        </p:spPr>
        <p:txBody>
          <a:bodyPr/>
          <a:lstStyle>
            <a:lvl1pPr>
              <a:defRPr sz="1765"/>
            </a:lvl1pPr>
            <a:lvl2pPr>
              <a:defRPr sz="1470"/>
            </a:lvl2pPr>
            <a:lvl3pPr>
              <a:defRPr sz="1325"/>
            </a:lvl3pPr>
            <a:lvl4pPr>
              <a:defRPr sz="1175"/>
            </a:lvl4pPr>
            <a:lvl5pPr>
              <a:defRPr sz="1175"/>
            </a:lvl5pPr>
            <a:lvl6pPr>
              <a:defRPr sz="1175"/>
            </a:lvl6pPr>
            <a:lvl7pPr>
              <a:defRPr sz="1175"/>
            </a:lvl7pPr>
            <a:lvl8pPr>
              <a:defRPr sz="1175"/>
            </a:lvl8pPr>
            <a:lvl9pPr>
              <a:defRPr sz="11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652" y="1128237"/>
            <a:ext cx="3978358" cy="4701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65" b="1"/>
            </a:lvl1pPr>
            <a:lvl2pPr marL="335915" indent="0">
              <a:buNone/>
              <a:defRPr sz="1470" b="1"/>
            </a:lvl2pPr>
            <a:lvl3pPr marL="671830" indent="0">
              <a:buNone/>
              <a:defRPr sz="1325" b="1"/>
            </a:lvl3pPr>
            <a:lvl4pPr marL="1008380" indent="0">
              <a:buNone/>
              <a:defRPr sz="1175" b="1"/>
            </a:lvl4pPr>
            <a:lvl5pPr marL="1344295" indent="0">
              <a:buNone/>
              <a:defRPr sz="1175" b="1"/>
            </a:lvl5pPr>
            <a:lvl6pPr marL="1680210" indent="0">
              <a:buNone/>
              <a:defRPr sz="1175" b="1"/>
            </a:lvl6pPr>
            <a:lvl7pPr marL="2016125" indent="0">
              <a:buNone/>
              <a:defRPr sz="1175" b="1"/>
            </a:lvl7pPr>
            <a:lvl8pPr marL="2352040" indent="0">
              <a:buNone/>
              <a:defRPr sz="1175" b="1"/>
            </a:lvl8pPr>
            <a:lvl9pPr marL="2688590" indent="0">
              <a:buNone/>
              <a:defRPr sz="117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652" y="1598433"/>
            <a:ext cx="3978358" cy="2904014"/>
          </a:xfrm>
          <a:prstGeom prst="rect">
            <a:avLst/>
          </a:prstGeom>
        </p:spPr>
        <p:txBody>
          <a:bodyPr/>
          <a:lstStyle>
            <a:lvl1pPr>
              <a:defRPr sz="1765"/>
            </a:lvl1pPr>
            <a:lvl2pPr>
              <a:defRPr sz="1470"/>
            </a:lvl2pPr>
            <a:lvl3pPr>
              <a:defRPr sz="1325"/>
            </a:lvl3pPr>
            <a:lvl4pPr>
              <a:defRPr sz="1175"/>
            </a:lvl4pPr>
            <a:lvl5pPr>
              <a:defRPr sz="1175"/>
            </a:lvl5pPr>
            <a:lvl6pPr>
              <a:defRPr sz="1175"/>
            </a:lvl6pPr>
            <a:lvl7pPr>
              <a:defRPr sz="1175"/>
            </a:lvl7pPr>
            <a:lvl8pPr>
              <a:defRPr sz="1175"/>
            </a:lvl8pPr>
            <a:lvl9pPr>
              <a:defRPr sz="11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0115" y="4671625"/>
            <a:ext cx="2100536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75786" y="4671625"/>
            <a:ext cx="2849555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0474" y="4671625"/>
            <a:ext cx="2100536" cy="268350"/>
          </a:xfrm>
          <a:prstGeom prst="rect">
            <a:avLst/>
          </a:prstGeom>
        </p:spPr>
        <p:txBody>
          <a:bodyPr/>
          <a:lstStyle/>
          <a:p>
            <a:fld id="{FAB2F72D-0145-4728-BBF6-AFA599DFD9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116" y="201846"/>
            <a:ext cx="8100895" cy="84005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0115" y="4671625"/>
            <a:ext cx="2100536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75786" y="4671625"/>
            <a:ext cx="2849555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0474" y="4671625"/>
            <a:ext cx="2100536" cy="268350"/>
          </a:xfrm>
          <a:prstGeom prst="rect">
            <a:avLst/>
          </a:prstGeom>
        </p:spPr>
        <p:txBody>
          <a:bodyPr/>
          <a:lstStyle/>
          <a:p>
            <a:fld id="{FAB2F72D-0145-4728-BBF6-AFA599DFD9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0115" y="4671625"/>
            <a:ext cx="2100536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75786" y="4671625"/>
            <a:ext cx="2849555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0474" y="4671625"/>
            <a:ext cx="2100536" cy="268350"/>
          </a:xfrm>
          <a:prstGeom prst="rect">
            <a:avLst/>
          </a:prstGeom>
        </p:spPr>
        <p:txBody>
          <a:bodyPr/>
          <a:lstStyle/>
          <a:p>
            <a:fld id="{FAB2F72D-0145-4728-BBF6-AFA599DFD9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116" y="200679"/>
            <a:ext cx="2960912" cy="854053"/>
          </a:xfrm>
          <a:prstGeom prst="rect">
            <a:avLst/>
          </a:prstGeom>
        </p:spPr>
        <p:txBody>
          <a:bodyPr anchor="b"/>
          <a:lstStyle>
            <a:lvl1pPr algn="l">
              <a:defRPr sz="147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8868" y="200680"/>
            <a:ext cx="5032143" cy="4301768"/>
          </a:xfrm>
          <a:prstGeom prst="rect">
            <a:avLst/>
          </a:prstGeom>
        </p:spPr>
        <p:txBody>
          <a:bodyPr/>
          <a:lstStyle>
            <a:lvl1pPr>
              <a:defRPr sz="2350"/>
            </a:lvl1pPr>
            <a:lvl2pPr>
              <a:defRPr sz="2060"/>
            </a:lvl2pPr>
            <a:lvl3pPr>
              <a:defRPr sz="1765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116" y="1054734"/>
            <a:ext cx="2960912" cy="3447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30"/>
            </a:lvl1pPr>
            <a:lvl2pPr marL="335915" indent="0">
              <a:buNone/>
              <a:defRPr sz="880"/>
            </a:lvl2pPr>
            <a:lvl3pPr marL="671830" indent="0">
              <a:buNone/>
              <a:defRPr sz="735"/>
            </a:lvl3pPr>
            <a:lvl4pPr marL="1008380" indent="0">
              <a:buNone/>
              <a:defRPr sz="660"/>
            </a:lvl4pPr>
            <a:lvl5pPr marL="1344295" indent="0">
              <a:buNone/>
              <a:defRPr sz="660"/>
            </a:lvl5pPr>
            <a:lvl6pPr marL="1680210" indent="0">
              <a:buNone/>
              <a:defRPr sz="660"/>
            </a:lvl6pPr>
            <a:lvl7pPr marL="2016125" indent="0">
              <a:buNone/>
              <a:defRPr sz="660"/>
            </a:lvl7pPr>
            <a:lvl8pPr marL="2352040" indent="0">
              <a:buNone/>
              <a:defRPr sz="660"/>
            </a:lvl8pPr>
            <a:lvl9pPr marL="2688590" indent="0">
              <a:buNone/>
              <a:defRPr sz="66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0115" y="4671625"/>
            <a:ext cx="2100536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75786" y="4671625"/>
            <a:ext cx="2849555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0474" y="4671625"/>
            <a:ext cx="2100536" cy="268350"/>
          </a:xfrm>
          <a:prstGeom prst="rect">
            <a:avLst/>
          </a:prstGeom>
        </p:spPr>
        <p:txBody>
          <a:bodyPr/>
          <a:lstStyle/>
          <a:p>
            <a:fld id="{FAB2F72D-0145-4728-BBF6-AFA599DFD9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122" y="3528219"/>
            <a:ext cx="5401378" cy="416526"/>
          </a:xfrm>
          <a:prstGeom prst="rect">
            <a:avLst/>
          </a:prstGeom>
        </p:spPr>
        <p:txBody>
          <a:bodyPr anchor="b"/>
          <a:lstStyle>
            <a:lvl1pPr algn="l">
              <a:defRPr sz="147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122" y="450361"/>
            <a:ext cx="5401378" cy="3024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50"/>
            </a:lvl1pPr>
            <a:lvl2pPr marL="335915" indent="0">
              <a:buNone/>
              <a:defRPr sz="2060"/>
            </a:lvl2pPr>
            <a:lvl3pPr marL="671830" indent="0">
              <a:buNone/>
              <a:defRPr sz="1765"/>
            </a:lvl3pPr>
            <a:lvl4pPr marL="1008380" indent="0">
              <a:buNone/>
              <a:defRPr sz="1470"/>
            </a:lvl4pPr>
            <a:lvl5pPr marL="1344295" indent="0">
              <a:buNone/>
              <a:defRPr sz="1470"/>
            </a:lvl5pPr>
            <a:lvl6pPr marL="1680210" indent="0">
              <a:buNone/>
              <a:defRPr sz="1470"/>
            </a:lvl6pPr>
            <a:lvl7pPr marL="2016125" indent="0">
              <a:buNone/>
              <a:defRPr sz="1470"/>
            </a:lvl7pPr>
            <a:lvl8pPr marL="2352040" indent="0">
              <a:buNone/>
              <a:defRPr sz="1470"/>
            </a:lvl8pPr>
            <a:lvl9pPr marL="2688590" indent="0">
              <a:buNone/>
              <a:defRPr sz="147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122" y="3944746"/>
            <a:ext cx="5401378" cy="5915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30"/>
            </a:lvl1pPr>
            <a:lvl2pPr marL="335915" indent="0">
              <a:buNone/>
              <a:defRPr sz="880"/>
            </a:lvl2pPr>
            <a:lvl3pPr marL="671830" indent="0">
              <a:buNone/>
              <a:defRPr sz="735"/>
            </a:lvl3pPr>
            <a:lvl4pPr marL="1008380" indent="0">
              <a:buNone/>
              <a:defRPr sz="660"/>
            </a:lvl4pPr>
            <a:lvl5pPr marL="1344295" indent="0">
              <a:buNone/>
              <a:defRPr sz="660"/>
            </a:lvl5pPr>
            <a:lvl6pPr marL="1680210" indent="0">
              <a:buNone/>
              <a:defRPr sz="660"/>
            </a:lvl6pPr>
            <a:lvl7pPr marL="2016125" indent="0">
              <a:buNone/>
              <a:defRPr sz="660"/>
            </a:lvl7pPr>
            <a:lvl8pPr marL="2352040" indent="0">
              <a:buNone/>
              <a:defRPr sz="660"/>
            </a:lvl8pPr>
            <a:lvl9pPr marL="2688590" indent="0">
              <a:buNone/>
              <a:defRPr sz="66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0115" y="4671625"/>
            <a:ext cx="2100536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75786" y="4671625"/>
            <a:ext cx="2849555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0474" y="4671625"/>
            <a:ext cx="2100536" cy="268350"/>
          </a:xfrm>
          <a:prstGeom prst="rect">
            <a:avLst/>
          </a:prstGeom>
        </p:spPr>
        <p:txBody>
          <a:bodyPr/>
          <a:lstStyle/>
          <a:p>
            <a:fld id="{FAB2F72D-0145-4728-BBF6-AFA599DFD9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116" y="201846"/>
            <a:ext cx="8100895" cy="84005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116" y="1176074"/>
            <a:ext cx="8100895" cy="332637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0115" y="4671625"/>
            <a:ext cx="2100536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75786" y="4671625"/>
            <a:ext cx="2849555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0474" y="4671625"/>
            <a:ext cx="2100536" cy="268350"/>
          </a:xfrm>
          <a:prstGeom prst="rect">
            <a:avLst/>
          </a:prstGeom>
        </p:spPr>
        <p:txBody>
          <a:bodyPr/>
          <a:lstStyle/>
          <a:p>
            <a:fld id="{FAB2F72D-0145-4728-BBF6-AFA599DFD9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7F294-569F-46BE-9414-D1C28A8AC9F5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6665" y="201848"/>
            <a:ext cx="2024345" cy="43006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115" y="201848"/>
            <a:ext cx="5964022" cy="4300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0115" y="4671625"/>
            <a:ext cx="2100536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75786" y="4671625"/>
            <a:ext cx="2849555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0474" y="4671625"/>
            <a:ext cx="2100536" cy="268350"/>
          </a:xfrm>
          <a:prstGeom prst="rect">
            <a:avLst/>
          </a:prstGeom>
        </p:spPr>
        <p:txBody>
          <a:bodyPr/>
          <a:lstStyle/>
          <a:p>
            <a:fld id="{FAB2F72D-0145-4728-BBF6-AFA599DFD9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701651" y="1416559"/>
            <a:ext cx="2342480" cy="31290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37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828" y="268350"/>
            <a:ext cx="7763470" cy="97422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827" y="1341750"/>
            <a:ext cx="3825478" cy="31980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820" y="1341750"/>
            <a:ext cx="3825478" cy="31980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8827" y="4671625"/>
            <a:ext cx="2025253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81623" y="4671625"/>
            <a:ext cx="3037880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7045" y="4671625"/>
            <a:ext cx="2025253" cy="268350"/>
          </a:xfrm>
          <a:prstGeom prst="rect">
            <a:avLst/>
          </a:prstGeom>
        </p:spPr>
        <p:txBody>
          <a:bodyPr/>
          <a:lstStyle/>
          <a:p>
            <a:fld id="{8B44B862-539C-478D-866A-B8EF227313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268350"/>
            <a:ext cx="7763470" cy="97422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001" y="1235577"/>
            <a:ext cx="3807897" cy="60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65" b="1"/>
            </a:lvl1pPr>
            <a:lvl2pPr marL="335915" indent="0">
              <a:buNone/>
              <a:defRPr sz="1470" b="1"/>
            </a:lvl2pPr>
            <a:lvl3pPr marL="671830" indent="0">
              <a:buNone/>
              <a:defRPr sz="1325" b="1"/>
            </a:lvl3pPr>
            <a:lvl4pPr marL="1008380" indent="0">
              <a:buNone/>
              <a:defRPr sz="1175" b="1"/>
            </a:lvl4pPr>
            <a:lvl5pPr marL="1344295" indent="0">
              <a:buNone/>
              <a:defRPr sz="1175" b="1"/>
            </a:lvl5pPr>
            <a:lvl6pPr marL="1680210" indent="0">
              <a:buNone/>
              <a:defRPr sz="1175" b="1"/>
            </a:lvl6pPr>
            <a:lvl7pPr marL="2016125" indent="0">
              <a:buNone/>
              <a:defRPr sz="1175" b="1"/>
            </a:lvl7pPr>
            <a:lvl8pPr marL="2352040" indent="0">
              <a:buNone/>
              <a:defRPr sz="1175" b="1"/>
            </a:lvl8pPr>
            <a:lvl9pPr marL="2687955" indent="0">
              <a:buNone/>
              <a:defRPr sz="117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01" y="1841114"/>
            <a:ext cx="3807897" cy="27080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820" y="1235577"/>
            <a:ext cx="3826651" cy="60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65" b="1"/>
            </a:lvl1pPr>
            <a:lvl2pPr marL="335915" indent="0">
              <a:buNone/>
              <a:defRPr sz="1470" b="1"/>
            </a:lvl2pPr>
            <a:lvl3pPr marL="671830" indent="0">
              <a:buNone/>
              <a:defRPr sz="1325" b="1"/>
            </a:lvl3pPr>
            <a:lvl4pPr marL="1008380" indent="0">
              <a:buNone/>
              <a:defRPr sz="1175" b="1"/>
            </a:lvl4pPr>
            <a:lvl5pPr marL="1344295" indent="0">
              <a:buNone/>
              <a:defRPr sz="1175" b="1"/>
            </a:lvl5pPr>
            <a:lvl6pPr marL="1680210" indent="0">
              <a:buNone/>
              <a:defRPr sz="1175" b="1"/>
            </a:lvl6pPr>
            <a:lvl7pPr marL="2016125" indent="0">
              <a:buNone/>
              <a:defRPr sz="1175" b="1"/>
            </a:lvl7pPr>
            <a:lvl8pPr marL="2352040" indent="0">
              <a:buNone/>
              <a:defRPr sz="1175" b="1"/>
            </a:lvl8pPr>
            <a:lvl9pPr marL="2687955" indent="0">
              <a:buNone/>
              <a:defRPr sz="117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820" y="1841114"/>
            <a:ext cx="3826651" cy="27080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18827" y="4671625"/>
            <a:ext cx="2025253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81623" y="4671625"/>
            <a:ext cx="3037880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357045" y="4671625"/>
            <a:ext cx="2025253" cy="268350"/>
          </a:xfrm>
          <a:prstGeom prst="rect">
            <a:avLst/>
          </a:prstGeom>
        </p:spPr>
        <p:txBody>
          <a:bodyPr/>
          <a:lstStyle/>
          <a:p>
            <a:fld id="{8B44B862-539C-478D-866A-B8EF227313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828" y="268350"/>
            <a:ext cx="7763470" cy="97422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18827" y="4671625"/>
            <a:ext cx="2025253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81623" y="4671625"/>
            <a:ext cx="3037880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57045" y="4671625"/>
            <a:ext cx="2025253" cy="268350"/>
          </a:xfrm>
          <a:prstGeom prst="rect">
            <a:avLst/>
          </a:prstGeom>
        </p:spPr>
        <p:txBody>
          <a:bodyPr/>
          <a:lstStyle/>
          <a:p>
            <a:fld id="{8B44B862-539C-478D-866A-B8EF227313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18827" y="4671625"/>
            <a:ext cx="2025253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81623" y="4671625"/>
            <a:ext cx="3037880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357045" y="4671625"/>
            <a:ext cx="2025253" cy="268350"/>
          </a:xfrm>
          <a:prstGeom prst="rect">
            <a:avLst/>
          </a:prstGeom>
        </p:spPr>
        <p:txBody>
          <a:bodyPr/>
          <a:lstStyle/>
          <a:p>
            <a:fld id="{8B44B862-539C-478D-866A-B8EF227313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336021"/>
            <a:ext cx="2903097" cy="1176073"/>
          </a:xfrm>
          <a:prstGeom prst="rect">
            <a:avLst/>
          </a:prstGeom>
        </p:spPr>
        <p:txBody>
          <a:bodyPr anchor="b"/>
          <a:lstStyle>
            <a:lvl1pPr>
              <a:defRPr sz="23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6650" y="725713"/>
            <a:ext cx="4556820" cy="3581889"/>
          </a:xfrm>
          <a:prstGeom prst="rect">
            <a:avLst/>
          </a:prstGeom>
        </p:spPr>
        <p:txBody>
          <a:bodyPr/>
          <a:lstStyle>
            <a:lvl1pPr>
              <a:defRPr sz="2350"/>
            </a:lvl1pPr>
            <a:lvl2pPr>
              <a:defRPr sz="2060"/>
            </a:lvl2pPr>
            <a:lvl3pPr>
              <a:defRPr sz="1765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000" y="1512095"/>
            <a:ext cx="2903097" cy="28013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75"/>
            </a:lvl1pPr>
            <a:lvl2pPr marL="335915" indent="0">
              <a:buNone/>
              <a:defRPr sz="1030"/>
            </a:lvl2pPr>
            <a:lvl3pPr marL="671830" indent="0">
              <a:buNone/>
              <a:defRPr sz="880"/>
            </a:lvl3pPr>
            <a:lvl4pPr marL="1008380" indent="0">
              <a:buNone/>
              <a:defRPr sz="735"/>
            </a:lvl4pPr>
            <a:lvl5pPr marL="1344295" indent="0">
              <a:buNone/>
              <a:defRPr sz="735"/>
            </a:lvl5pPr>
            <a:lvl6pPr marL="1680210" indent="0">
              <a:buNone/>
              <a:defRPr sz="735"/>
            </a:lvl6pPr>
            <a:lvl7pPr marL="2016125" indent="0">
              <a:buNone/>
              <a:defRPr sz="735"/>
            </a:lvl7pPr>
            <a:lvl8pPr marL="2352040" indent="0">
              <a:buNone/>
              <a:defRPr sz="735"/>
            </a:lvl8pPr>
            <a:lvl9pPr marL="2687955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8827" y="4671625"/>
            <a:ext cx="2025253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81623" y="4671625"/>
            <a:ext cx="3037880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7045" y="4671625"/>
            <a:ext cx="2025253" cy="268350"/>
          </a:xfrm>
          <a:prstGeom prst="rect">
            <a:avLst/>
          </a:prstGeom>
        </p:spPr>
        <p:txBody>
          <a:bodyPr/>
          <a:lstStyle/>
          <a:p>
            <a:fld id="{8B44B862-539C-478D-866A-B8EF227313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336021"/>
            <a:ext cx="2903097" cy="1176073"/>
          </a:xfrm>
          <a:prstGeom prst="rect">
            <a:avLst/>
          </a:prstGeom>
        </p:spPr>
        <p:txBody>
          <a:bodyPr anchor="b"/>
          <a:lstStyle>
            <a:lvl1pPr>
              <a:defRPr sz="23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6650" y="725713"/>
            <a:ext cx="4556820" cy="358188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350"/>
            </a:lvl1pPr>
            <a:lvl2pPr marL="335915" indent="0">
              <a:buNone/>
              <a:defRPr sz="2060"/>
            </a:lvl2pPr>
            <a:lvl3pPr marL="671830" indent="0">
              <a:buNone/>
              <a:defRPr sz="1765"/>
            </a:lvl3pPr>
            <a:lvl4pPr marL="1008380" indent="0">
              <a:buNone/>
              <a:defRPr sz="1470"/>
            </a:lvl4pPr>
            <a:lvl5pPr marL="1344295" indent="0">
              <a:buNone/>
              <a:defRPr sz="1470"/>
            </a:lvl5pPr>
            <a:lvl6pPr marL="1680210" indent="0">
              <a:buNone/>
              <a:defRPr sz="1470"/>
            </a:lvl6pPr>
            <a:lvl7pPr marL="2016125" indent="0">
              <a:buNone/>
              <a:defRPr sz="1470"/>
            </a:lvl7pPr>
            <a:lvl8pPr marL="2352040" indent="0">
              <a:buNone/>
              <a:defRPr sz="1470"/>
            </a:lvl8pPr>
            <a:lvl9pPr marL="2687955" indent="0">
              <a:buNone/>
              <a:defRPr sz="147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000" y="1512095"/>
            <a:ext cx="2903097" cy="28013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75"/>
            </a:lvl1pPr>
            <a:lvl2pPr marL="335915" indent="0">
              <a:buNone/>
              <a:defRPr sz="1030"/>
            </a:lvl2pPr>
            <a:lvl3pPr marL="671830" indent="0">
              <a:buNone/>
              <a:defRPr sz="880"/>
            </a:lvl3pPr>
            <a:lvl4pPr marL="1008380" indent="0">
              <a:buNone/>
              <a:defRPr sz="735"/>
            </a:lvl4pPr>
            <a:lvl5pPr marL="1344295" indent="0">
              <a:buNone/>
              <a:defRPr sz="735"/>
            </a:lvl5pPr>
            <a:lvl6pPr marL="1680210" indent="0">
              <a:buNone/>
              <a:defRPr sz="735"/>
            </a:lvl6pPr>
            <a:lvl7pPr marL="2016125" indent="0">
              <a:buNone/>
              <a:defRPr sz="735"/>
            </a:lvl7pPr>
            <a:lvl8pPr marL="2352040" indent="0">
              <a:buNone/>
              <a:defRPr sz="735"/>
            </a:lvl8pPr>
            <a:lvl9pPr marL="2687955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8827" y="4671625"/>
            <a:ext cx="2025253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81623" y="4671625"/>
            <a:ext cx="3037880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7045" y="4671625"/>
            <a:ext cx="2025253" cy="268350"/>
          </a:xfrm>
          <a:prstGeom prst="rect">
            <a:avLst/>
          </a:prstGeom>
        </p:spPr>
        <p:txBody>
          <a:bodyPr/>
          <a:lstStyle/>
          <a:p>
            <a:fld id="{8B44B862-539C-478D-866A-B8EF227313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1FEE-56D5-4BA9-AC75-184C9A67A85C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54" t="17469" b="17469"/>
          <a:stretch>
            <a:fillRect/>
          </a:stretch>
        </p:blipFill>
        <p:spPr>
          <a:xfrm>
            <a:off x="0" y="0"/>
            <a:ext cx="9001125" cy="50403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828" y="268350"/>
            <a:ext cx="7763470" cy="97422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828" y="1341750"/>
            <a:ext cx="7763470" cy="31980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8827" y="4671625"/>
            <a:ext cx="2025253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81623" y="4671625"/>
            <a:ext cx="3037880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7045" y="4671625"/>
            <a:ext cx="2025253" cy="268350"/>
          </a:xfrm>
          <a:prstGeom prst="rect">
            <a:avLst/>
          </a:prstGeom>
        </p:spPr>
        <p:txBody>
          <a:bodyPr/>
          <a:lstStyle/>
          <a:p>
            <a:fld id="{8B44B862-539C-478D-866A-B8EF227313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1431" y="268351"/>
            <a:ext cx="1940868" cy="427143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828" y="268351"/>
            <a:ext cx="5710089" cy="42714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8827" y="4671625"/>
            <a:ext cx="2025253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81623" y="4671625"/>
            <a:ext cx="3037880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7045" y="4671625"/>
            <a:ext cx="2025253" cy="268350"/>
          </a:xfrm>
          <a:prstGeom prst="rect">
            <a:avLst/>
          </a:prstGeom>
        </p:spPr>
        <p:txBody>
          <a:bodyPr/>
          <a:lstStyle/>
          <a:p>
            <a:fld id="{8B44B862-539C-478D-866A-B8EF227313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19049" y="4671922"/>
            <a:ext cx="2024948" cy="2677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2981853" y="4671922"/>
            <a:ext cx="3037421" cy="2677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357140" y="4671922"/>
            <a:ext cx="2024948" cy="26772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图片占位符 33"/>
          <p:cNvSpPr>
            <a:spLocks noGrp="1"/>
          </p:cNvSpPr>
          <p:nvPr>
            <p:ph type="pic" sz="quarter" idx="12"/>
          </p:nvPr>
        </p:nvSpPr>
        <p:spPr>
          <a:xfrm>
            <a:off x="6097602" y="2361488"/>
            <a:ext cx="2131364" cy="2170031"/>
          </a:xfrm>
          <a:custGeom>
            <a:avLst/>
            <a:gdLst>
              <a:gd name="connsiteX0" fmla="*/ 0 w 2886927"/>
              <a:gd name="connsiteY0" fmla="*/ 0 h 2952609"/>
              <a:gd name="connsiteX1" fmla="*/ 2886927 w 2886927"/>
              <a:gd name="connsiteY1" fmla="*/ 0 h 2952609"/>
              <a:gd name="connsiteX2" fmla="*/ 2886927 w 2886927"/>
              <a:gd name="connsiteY2" fmla="*/ 2952609 h 2952609"/>
              <a:gd name="connsiteX3" fmla="*/ 0 w 2886927"/>
              <a:gd name="connsiteY3" fmla="*/ 2952609 h 2952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6927" h="2952609">
                <a:moveTo>
                  <a:pt x="0" y="0"/>
                </a:moveTo>
                <a:lnTo>
                  <a:pt x="2886927" y="0"/>
                </a:lnTo>
                <a:lnTo>
                  <a:pt x="2886927" y="2952609"/>
                </a:lnTo>
                <a:lnTo>
                  <a:pt x="0" y="295260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</p:spPr>
        <p:txBody>
          <a:bodyPr wrap="square">
            <a:noAutofit/>
          </a:bodyPr>
          <a:lstStyle>
            <a:lvl1pPr>
              <a:defRPr lang="zh-CN" altLang="en-US" sz="590">
                <a:solidFill>
                  <a:srgbClr val="C00000"/>
                </a:solidFill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33" name="图片占位符 32"/>
          <p:cNvSpPr>
            <a:spLocks noGrp="1"/>
          </p:cNvSpPr>
          <p:nvPr>
            <p:ph type="pic" sz="quarter" idx="13"/>
          </p:nvPr>
        </p:nvSpPr>
        <p:spPr>
          <a:xfrm>
            <a:off x="873532" y="2940163"/>
            <a:ext cx="5115134" cy="1591356"/>
          </a:xfrm>
          <a:custGeom>
            <a:avLst/>
            <a:gdLst>
              <a:gd name="connsiteX0" fmla="*/ 0 w 6928436"/>
              <a:gd name="connsiteY0" fmla="*/ 0 h 2165246"/>
              <a:gd name="connsiteX1" fmla="*/ 6928436 w 6928436"/>
              <a:gd name="connsiteY1" fmla="*/ 0 h 2165246"/>
              <a:gd name="connsiteX2" fmla="*/ 6928436 w 6928436"/>
              <a:gd name="connsiteY2" fmla="*/ 2165246 h 2165246"/>
              <a:gd name="connsiteX3" fmla="*/ 0 w 6928436"/>
              <a:gd name="connsiteY3" fmla="*/ 2165246 h 2165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8436" h="2165246">
                <a:moveTo>
                  <a:pt x="0" y="0"/>
                </a:moveTo>
                <a:lnTo>
                  <a:pt x="6928436" y="0"/>
                </a:lnTo>
                <a:lnTo>
                  <a:pt x="6928436" y="2165246"/>
                </a:lnTo>
                <a:lnTo>
                  <a:pt x="0" y="2165246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</p:spPr>
        <p:txBody>
          <a:bodyPr wrap="square">
            <a:noAutofit/>
          </a:bodyPr>
          <a:lstStyle>
            <a:lvl1pPr>
              <a:defRPr lang="zh-CN" altLang="en-US" sz="590">
                <a:solidFill>
                  <a:srgbClr val="C00000"/>
                </a:solidFill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32" name="图片占位符 31"/>
          <p:cNvSpPr>
            <a:spLocks noGrp="1"/>
          </p:cNvSpPr>
          <p:nvPr>
            <p:ph type="pic" sz="quarter" idx="11"/>
          </p:nvPr>
        </p:nvSpPr>
        <p:spPr>
          <a:xfrm>
            <a:off x="873532" y="1171472"/>
            <a:ext cx="2548610" cy="1698691"/>
          </a:xfrm>
          <a:custGeom>
            <a:avLst/>
            <a:gdLst>
              <a:gd name="connsiteX0" fmla="*/ 0 w 3452086"/>
              <a:gd name="connsiteY0" fmla="*/ 0 h 2311289"/>
              <a:gd name="connsiteX1" fmla="*/ 3452086 w 3452086"/>
              <a:gd name="connsiteY1" fmla="*/ 0 h 2311289"/>
              <a:gd name="connsiteX2" fmla="*/ 3452086 w 3452086"/>
              <a:gd name="connsiteY2" fmla="*/ 2311289 h 2311289"/>
              <a:gd name="connsiteX3" fmla="*/ 0 w 3452086"/>
              <a:gd name="connsiteY3" fmla="*/ 2311289 h 231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2086" h="2311289">
                <a:moveTo>
                  <a:pt x="0" y="0"/>
                </a:moveTo>
                <a:lnTo>
                  <a:pt x="3452086" y="0"/>
                </a:lnTo>
                <a:lnTo>
                  <a:pt x="3452086" y="2311289"/>
                </a:lnTo>
                <a:lnTo>
                  <a:pt x="0" y="231128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</p:spPr>
        <p:txBody>
          <a:bodyPr wrap="square">
            <a:noAutofit/>
          </a:bodyPr>
          <a:lstStyle>
            <a:lvl1pPr>
              <a:defRPr lang="zh-CN" altLang="en-US" sz="590">
                <a:solidFill>
                  <a:srgbClr val="C00000"/>
                </a:solidFill>
              </a:defRPr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3" grpId="0" animBg="1"/>
      <p:bldP spid="32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1"/>
          </p:nvPr>
        </p:nvSpPr>
        <p:spPr>
          <a:xfrm>
            <a:off x="1125512" y="281"/>
            <a:ext cx="6750103" cy="2872657"/>
          </a:xfrm>
          <a:custGeom>
            <a:avLst/>
            <a:gdLst>
              <a:gd name="connsiteX0" fmla="*/ 0 w 9142996"/>
              <a:gd name="connsiteY0" fmla="*/ 0 h 3908623"/>
              <a:gd name="connsiteX1" fmla="*/ 9142996 w 9142996"/>
              <a:gd name="connsiteY1" fmla="*/ 0 h 3908623"/>
              <a:gd name="connsiteX2" fmla="*/ 9142996 w 9142996"/>
              <a:gd name="connsiteY2" fmla="*/ 3908623 h 3908623"/>
              <a:gd name="connsiteX3" fmla="*/ 0 w 9142996"/>
              <a:gd name="connsiteY3" fmla="*/ 3908623 h 390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2996" h="3908623">
                <a:moveTo>
                  <a:pt x="0" y="0"/>
                </a:moveTo>
                <a:lnTo>
                  <a:pt x="9142996" y="0"/>
                </a:lnTo>
                <a:lnTo>
                  <a:pt x="9142996" y="3908623"/>
                </a:lnTo>
                <a:lnTo>
                  <a:pt x="0" y="3908623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</p:spPr>
        <p:txBody>
          <a:bodyPr wrap="square">
            <a:noAutofit/>
          </a:bodyPr>
          <a:lstStyle>
            <a:lvl1pPr>
              <a:defRPr lang="zh-CN" altLang="en-US" sz="590">
                <a:solidFill>
                  <a:srgbClr val="C00000"/>
                </a:solidFill>
              </a:defRPr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</p:bldLst>
      </p:timing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1"/>
          </p:nvPr>
        </p:nvSpPr>
        <p:spPr>
          <a:xfrm>
            <a:off x="247" y="1022147"/>
            <a:ext cx="4809713" cy="3504692"/>
          </a:xfrm>
          <a:custGeom>
            <a:avLst/>
            <a:gdLst>
              <a:gd name="connsiteX0" fmla="*/ 0 w 6514743"/>
              <a:gd name="connsiteY0" fmla="*/ 0 h 4768589"/>
              <a:gd name="connsiteX1" fmla="*/ 6514743 w 6514743"/>
              <a:gd name="connsiteY1" fmla="*/ 0 h 4768589"/>
              <a:gd name="connsiteX2" fmla="*/ 6514743 w 6514743"/>
              <a:gd name="connsiteY2" fmla="*/ 4768589 h 4768589"/>
              <a:gd name="connsiteX3" fmla="*/ 0 w 6514743"/>
              <a:gd name="connsiteY3" fmla="*/ 4768589 h 4768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4743" h="4768589">
                <a:moveTo>
                  <a:pt x="0" y="0"/>
                </a:moveTo>
                <a:lnTo>
                  <a:pt x="6514743" y="0"/>
                </a:lnTo>
                <a:lnTo>
                  <a:pt x="6514743" y="4768589"/>
                </a:lnTo>
                <a:lnTo>
                  <a:pt x="0" y="476858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</p:spPr>
        <p:txBody>
          <a:bodyPr wrap="square">
            <a:noAutofit/>
          </a:bodyPr>
          <a:lstStyle>
            <a:lvl1pPr>
              <a:defRPr lang="zh-CN" altLang="en-US" sz="590">
                <a:solidFill>
                  <a:srgbClr val="C00000"/>
                </a:solidFill>
              </a:defRPr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图片占位符 25"/>
          <p:cNvSpPr>
            <a:spLocks noGrp="1"/>
          </p:cNvSpPr>
          <p:nvPr>
            <p:ph type="pic" sz="quarter" idx="12"/>
          </p:nvPr>
        </p:nvSpPr>
        <p:spPr>
          <a:xfrm>
            <a:off x="4781836" y="2843614"/>
            <a:ext cx="3650330" cy="1680023"/>
          </a:xfrm>
          <a:custGeom>
            <a:avLst/>
            <a:gdLst>
              <a:gd name="connsiteX0" fmla="*/ 0 w 4944363"/>
              <a:gd name="connsiteY0" fmla="*/ 0 h 2285890"/>
              <a:gd name="connsiteX1" fmla="*/ 4944363 w 4944363"/>
              <a:gd name="connsiteY1" fmla="*/ 0 h 2285890"/>
              <a:gd name="connsiteX2" fmla="*/ 4944363 w 4944363"/>
              <a:gd name="connsiteY2" fmla="*/ 2285890 h 2285890"/>
              <a:gd name="connsiteX3" fmla="*/ 0 w 4944363"/>
              <a:gd name="connsiteY3" fmla="*/ 2285890 h 228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4363" h="2285890">
                <a:moveTo>
                  <a:pt x="0" y="0"/>
                </a:moveTo>
                <a:lnTo>
                  <a:pt x="4944363" y="0"/>
                </a:lnTo>
                <a:lnTo>
                  <a:pt x="4944363" y="2285890"/>
                </a:lnTo>
                <a:lnTo>
                  <a:pt x="0" y="228589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</p:spPr>
        <p:txBody>
          <a:bodyPr wrap="square">
            <a:noAutofit/>
          </a:bodyPr>
          <a:lstStyle>
            <a:lvl1pPr>
              <a:defRPr lang="zh-CN" altLang="en-US" sz="590">
                <a:solidFill>
                  <a:srgbClr val="C00000"/>
                </a:solidFill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25" name="图片占位符 24"/>
          <p:cNvSpPr>
            <a:spLocks noGrp="1"/>
          </p:cNvSpPr>
          <p:nvPr>
            <p:ph type="pic" sz="quarter" idx="11"/>
          </p:nvPr>
        </p:nvSpPr>
        <p:spPr>
          <a:xfrm>
            <a:off x="618967" y="1163589"/>
            <a:ext cx="3598321" cy="1680023"/>
          </a:xfrm>
          <a:custGeom>
            <a:avLst/>
            <a:gdLst>
              <a:gd name="connsiteX0" fmla="*/ 0 w 4873916"/>
              <a:gd name="connsiteY0" fmla="*/ 0 h 2285889"/>
              <a:gd name="connsiteX1" fmla="*/ 4873916 w 4873916"/>
              <a:gd name="connsiteY1" fmla="*/ 0 h 2285889"/>
              <a:gd name="connsiteX2" fmla="*/ 4873916 w 4873916"/>
              <a:gd name="connsiteY2" fmla="*/ 2285889 h 2285889"/>
              <a:gd name="connsiteX3" fmla="*/ 0 w 4873916"/>
              <a:gd name="connsiteY3" fmla="*/ 2285889 h 2285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3916" h="2285889">
                <a:moveTo>
                  <a:pt x="0" y="0"/>
                </a:moveTo>
                <a:lnTo>
                  <a:pt x="4873916" y="0"/>
                </a:lnTo>
                <a:lnTo>
                  <a:pt x="4873916" y="2285889"/>
                </a:lnTo>
                <a:lnTo>
                  <a:pt x="0" y="228588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</p:spPr>
        <p:txBody>
          <a:bodyPr wrap="square">
            <a:noAutofit/>
          </a:bodyPr>
          <a:lstStyle>
            <a:lvl1pPr>
              <a:defRPr lang="zh-CN" altLang="en-US" sz="590">
                <a:solidFill>
                  <a:srgbClr val="C00000"/>
                </a:solidFill>
              </a:defRPr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image" Target="../media/image2.png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flip="none" rotWithShape="1">
          <a:gsLst>
            <a:gs pos="0">
              <a:srgbClr val="0D2A4D"/>
            </a:gs>
            <a:gs pos="97000">
              <a:srgbClr val="000F2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18967" y="268832"/>
            <a:ext cx="7763193" cy="973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898" tIns="31949" rIns="63898" bIns="31949" numCol="1" anchor="ctr" anchorCtr="0" compatLnSpc="1"/>
          <a:lstStyle/>
          <a:p>
            <a:pPr lvl="0"/>
            <a:r>
              <a:rPr lang="zh-CN" altLang="en-US" noProof="1"/>
              <a:t>单击此处编辑母版标题样式</a:t>
            </a:r>
            <a:endParaRPr lang="zh-CN" noProof="1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18967" y="1341945"/>
            <a:ext cx="7763193" cy="319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898" tIns="31949" rIns="63898" bIns="31949" numCol="1" anchor="t" anchorCtr="0" compatLnSpc="1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967" y="4671915"/>
            <a:ext cx="2024698" cy="267725"/>
          </a:xfrm>
          <a:prstGeom prst="rect">
            <a:avLst/>
          </a:prstGeom>
        </p:spPr>
        <p:txBody>
          <a:bodyPr vert="horz" lIns="63898" tIns="31949" rIns="63898" bIns="31949" rtlCol="0" anchor="ctr"/>
          <a:lstStyle>
            <a:lvl1pPr algn="l" eaLnBrk="1" hangingPunct="1">
              <a:defRPr sz="9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484" y="4671915"/>
            <a:ext cx="3038158" cy="267725"/>
          </a:xfrm>
          <a:prstGeom prst="rect">
            <a:avLst/>
          </a:prstGeom>
        </p:spPr>
        <p:txBody>
          <a:bodyPr vert="horz" lIns="63898" tIns="31949" rIns="63898" bIns="31949" rtlCol="0" anchor="ctr"/>
          <a:lstStyle>
            <a:lvl1pPr algn="ctr" eaLnBrk="1" hangingPunct="1"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7462" y="4671915"/>
            <a:ext cx="2024698" cy="267725"/>
          </a:xfrm>
          <a:prstGeom prst="rect">
            <a:avLst/>
          </a:prstGeom>
        </p:spPr>
        <p:txBody>
          <a:bodyPr vert="horz" wrap="square" lIns="63898" tIns="31949" rIns="63898" bIns="31949" numCol="1" anchor="ctr" anchorCtr="0" compatLnSpc="1"/>
          <a:lstStyle>
            <a:lvl1pPr algn="r" eaLnBrk="1" hangingPunct="1">
              <a:defRPr sz="800" noProof="1">
                <a:solidFill>
                  <a:srgbClr val="898989"/>
                </a:solidFill>
              </a:defRPr>
            </a:lvl1pPr>
          </a:lstStyle>
          <a:p>
            <a:fld id="{481A012C-3782-4128-B36B-91F05AF1EE8F}" type="slidenum">
              <a:rPr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6731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731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2pPr>
      <a:lvl3pPr algn="l" defTabSz="6731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3pPr>
      <a:lvl4pPr algn="l" defTabSz="6731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4pPr>
      <a:lvl5pPr algn="l" defTabSz="6731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5pPr>
      <a:lvl6pPr marL="319405" algn="l" defTabSz="6731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6pPr>
      <a:lvl7pPr marL="638810" algn="l" defTabSz="6731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7pPr>
      <a:lvl8pPr marL="958215" algn="l" defTabSz="6731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8pPr>
      <a:lvl9pPr marL="1278255" algn="l" defTabSz="6731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itchFamily="2" charset="-122"/>
        </a:defRPr>
      </a:lvl9pPr>
    </p:titleStyle>
    <p:bodyStyle>
      <a:lvl1pPr marL="168910" indent="-168910" algn="l" defTabSz="673100" rtl="0" eaLnBrk="0" fontAlgn="base" hangingPunct="0">
        <a:lnSpc>
          <a:spcPct val="90000"/>
        </a:lnSpc>
        <a:spcBef>
          <a:spcPts val="735"/>
        </a:spcBef>
        <a:spcAft>
          <a:spcPct val="0"/>
        </a:spcAft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6095" indent="-168910" algn="l" defTabSz="673100" rtl="0" eaLnBrk="0" fontAlgn="base" hangingPunct="0">
        <a:lnSpc>
          <a:spcPct val="90000"/>
        </a:lnSpc>
        <a:spcBef>
          <a:spcPts val="365"/>
        </a:spcBef>
        <a:spcAft>
          <a:spcPct val="0"/>
        </a:spcAft>
        <a:buFont typeface="Arial" panose="0208060402020202020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2010" indent="-168910" algn="l" defTabSz="673100" rtl="0" eaLnBrk="0" fontAlgn="base" hangingPunct="0">
        <a:lnSpc>
          <a:spcPct val="90000"/>
        </a:lnSpc>
        <a:spcBef>
          <a:spcPts val="365"/>
        </a:spcBef>
        <a:spcAft>
          <a:spcPct val="0"/>
        </a:spcAft>
        <a:buFont typeface="Arial" panose="0208060402020202020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9195" indent="-168910" algn="l" defTabSz="673100" rtl="0" eaLnBrk="0" fontAlgn="base" hangingPunct="0">
        <a:lnSpc>
          <a:spcPct val="90000"/>
        </a:lnSpc>
        <a:spcBef>
          <a:spcPts val="365"/>
        </a:spcBef>
        <a:spcAft>
          <a:spcPct val="0"/>
        </a:spcAft>
        <a:buFont typeface="Arial" panose="0208060402020202020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16380" indent="-168910" algn="l" defTabSz="673100" rtl="0" eaLnBrk="0" fontAlgn="base" hangingPunct="0">
        <a:lnSpc>
          <a:spcPct val="90000"/>
        </a:lnSpc>
        <a:spcBef>
          <a:spcPts val="365"/>
        </a:spcBef>
        <a:spcAft>
          <a:spcPct val="0"/>
        </a:spcAft>
        <a:buFont typeface="Arial" panose="0208060402020202020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52930" indent="-168910" algn="l" defTabSz="673100" rtl="0" eaLnBrk="1" latinLnBrk="0" hangingPunct="1">
        <a:lnSpc>
          <a:spcPct val="90000"/>
        </a:lnSpc>
        <a:spcBef>
          <a:spcPts val="365"/>
        </a:spcBef>
        <a:buFont typeface="Arial" panose="0208060402020202020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90115" indent="-168910" algn="l" defTabSz="673100" rtl="0" eaLnBrk="1" latinLnBrk="0" hangingPunct="1">
        <a:lnSpc>
          <a:spcPct val="90000"/>
        </a:lnSpc>
        <a:spcBef>
          <a:spcPts val="365"/>
        </a:spcBef>
        <a:buFont typeface="Arial" panose="0208060402020202020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527300" indent="-168910" algn="l" defTabSz="673100" rtl="0" eaLnBrk="1" latinLnBrk="0" hangingPunct="1">
        <a:lnSpc>
          <a:spcPct val="90000"/>
        </a:lnSpc>
        <a:spcBef>
          <a:spcPts val="365"/>
        </a:spcBef>
        <a:buFont typeface="Arial" panose="0208060402020202020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863850" indent="-168910" algn="l" defTabSz="673100" rtl="0" eaLnBrk="1" latinLnBrk="0" hangingPunct="1">
        <a:lnSpc>
          <a:spcPct val="90000"/>
        </a:lnSpc>
        <a:spcBef>
          <a:spcPts val="365"/>
        </a:spcBef>
        <a:buFont typeface="Arial" panose="0208060402020202020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31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550" algn="l" defTabSz="6731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735" algn="l" defTabSz="6731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920" algn="l" defTabSz="6731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470" algn="l" defTabSz="6731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4655" algn="l" defTabSz="6731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1840" algn="l" defTabSz="6731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8390" algn="l" defTabSz="6731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5575" algn="l" defTabSz="6731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357045" y="4671624"/>
            <a:ext cx="2025253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61FEE-56D5-4BA9-AC75-184C9A67A85C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54" t="17469" b="17469"/>
          <a:stretch>
            <a:fillRect/>
          </a:stretch>
        </p:blipFill>
        <p:spPr>
          <a:xfrm>
            <a:off x="0" y="0"/>
            <a:ext cx="9001125" cy="50403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p:txStyles>
    <p:titleStyle>
      <a:lvl1pPr algn="l" defTabSz="671830" rtl="0" eaLnBrk="1" latinLnBrk="0" hangingPunct="1">
        <a:lnSpc>
          <a:spcPct val="90000"/>
        </a:lnSpc>
        <a:spcBef>
          <a:spcPct val="0"/>
        </a:spcBef>
        <a:buNone/>
        <a:defRPr sz="32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275" indent="-168275" algn="l" defTabSz="671830" rtl="0" eaLnBrk="1" latinLnBrk="0" hangingPunct="1">
        <a:lnSpc>
          <a:spcPct val="90000"/>
        </a:lnSpc>
        <a:spcBef>
          <a:spcPts val="735"/>
        </a:spcBef>
        <a:buFont typeface="Arial" panose="02080604020202020204" charset="0"/>
        <a:buChar char="•"/>
        <a:defRPr sz="2060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8060402020202020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8060402020202020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02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8060402020202020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51193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8060402020202020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84848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8060402020202020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18440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8060402020202020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8060402020202020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85623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8060402020202020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1pPr>
      <a:lvl2pPr marL="33591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2pPr>
      <a:lvl3pPr marL="67183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3pPr>
      <a:lvl4pPr marL="100838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34429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01612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35204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68859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10800000">
            <a:off x="-5094" y="-7839"/>
            <a:ext cx="9006218" cy="5048152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48000">
                <a:schemeClr val="bg1">
                  <a:lumMod val="95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8829603" y="4001988"/>
            <a:ext cx="182239" cy="52922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8829603" y="4531213"/>
            <a:ext cx="182239" cy="52922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257753" y="562022"/>
            <a:ext cx="845388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  <a:effectLst>
            <a:outerShdw dist="254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231533" y="123494"/>
            <a:ext cx="182239" cy="18139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413772" y="304887"/>
            <a:ext cx="182239" cy="181394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xStyles>
    <p:titleStyle>
      <a:lvl1pPr algn="ctr" defTabSz="671830" rtl="0" eaLnBrk="1" latinLnBrk="0" hangingPunct="1">
        <a:spcBef>
          <a:spcPct val="0"/>
        </a:spcBef>
        <a:buNone/>
        <a:defRPr sz="32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95" indent="-252095" algn="l" defTabSz="671830" rtl="0" eaLnBrk="1" latinLnBrk="0" hangingPunct="1">
        <a:spcBef>
          <a:spcPct val="20000"/>
        </a:spcBef>
        <a:buFont typeface="Arial" panose="02080604020202020204" charset="0"/>
        <a:buChar char="•"/>
        <a:defRPr sz="2350" kern="1200">
          <a:solidFill>
            <a:schemeClr val="tx1"/>
          </a:solidFill>
          <a:latin typeface="+mn-lt"/>
          <a:ea typeface="+mn-ea"/>
          <a:cs typeface="+mn-cs"/>
        </a:defRPr>
      </a:lvl1pPr>
      <a:lvl2pPr marL="546100" indent="-210185" algn="l" defTabSz="671830" rtl="0" eaLnBrk="1" latinLnBrk="0" hangingPunct="1">
        <a:spcBef>
          <a:spcPct val="20000"/>
        </a:spcBef>
        <a:buFont typeface="Arial" panose="02080604020202020204" charset="0"/>
        <a:buChar char="–"/>
        <a:defRPr sz="2060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275" algn="l" defTabSz="671830" rtl="0" eaLnBrk="1" latinLnBrk="0" hangingPunct="1">
        <a:spcBef>
          <a:spcPct val="20000"/>
        </a:spcBef>
        <a:buFont typeface="Arial" panose="0208060402020202020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176020" indent="-168275" algn="l" defTabSz="671830" rtl="0" eaLnBrk="1" latinLnBrk="0" hangingPunct="1">
        <a:spcBef>
          <a:spcPct val="20000"/>
        </a:spcBef>
        <a:buFont typeface="Arial" panose="02080604020202020204" charset="0"/>
        <a:buChar char="–"/>
        <a:defRPr sz="1470" kern="1200">
          <a:solidFill>
            <a:schemeClr val="tx1"/>
          </a:solidFill>
          <a:latin typeface="+mn-lt"/>
          <a:ea typeface="+mn-ea"/>
          <a:cs typeface="+mn-cs"/>
        </a:defRPr>
      </a:lvl4pPr>
      <a:lvl5pPr marL="1511935" indent="-168275" algn="l" defTabSz="671830" rtl="0" eaLnBrk="1" latinLnBrk="0" hangingPunct="1">
        <a:spcBef>
          <a:spcPct val="20000"/>
        </a:spcBef>
        <a:buFont typeface="Arial" panose="02080604020202020204" charset="0"/>
        <a:buChar char="»"/>
        <a:defRPr sz="1470" kern="1200">
          <a:solidFill>
            <a:schemeClr val="tx1"/>
          </a:solidFill>
          <a:latin typeface="+mn-lt"/>
          <a:ea typeface="+mn-ea"/>
          <a:cs typeface="+mn-cs"/>
        </a:defRPr>
      </a:lvl5pPr>
      <a:lvl6pPr marL="1848485" indent="-168275" algn="l" defTabSz="671830" rtl="0" eaLnBrk="1" latinLnBrk="0" hangingPunct="1">
        <a:spcBef>
          <a:spcPct val="20000"/>
        </a:spcBef>
        <a:buFont typeface="Arial" panose="0208060402020202020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6pPr>
      <a:lvl7pPr marL="2184400" indent="-168275" algn="l" defTabSz="671830" rtl="0" eaLnBrk="1" latinLnBrk="0" hangingPunct="1">
        <a:spcBef>
          <a:spcPct val="20000"/>
        </a:spcBef>
        <a:buFont typeface="Arial" panose="0208060402020202020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275" algn="l" defTabSz="671830" rtl="0" eaLnBrk="1" latinLnBrk="0" hangingPunct="1">
        <a:spcBef>
          <a:spcPct val="20000"/>
        </a:spcBef>
        <a:buFont typeface="Arial" panose="0208060402020202020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8pPr>
      <a:lvl9pPr marL="2856230" indent="-168275" algn="l" defTabSz="671830" rtl="0" eaLnBrk="1" latinLnBrk="0" hangingPunct="1">
        <a:spcBef>
          <a:spcPct val="20000"/>
        </a:spcBef>
        <a:buFont typeface="Arial" panose="0208060402020202020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1pPr>
      <a:lvl2pPr marL="33591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2pPr>
      <a:lvl3pPr marL="67183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3pPr>
      <a:lvl4pPr marL="100838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34429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01612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35204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68859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FFFF"/>
            </a:gs>
            <a:gs pos="100000">
              <a:srgbClr val="E7E7E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828" y="268350"/>
            <a:ext cx="776347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828" y="1341750"/>
            <a:ext cx="7763470" cy="3198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827" y="4671625"/>
            <a:ext cx="2025253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623" y="4671625"/>
            <a:ext cx="303788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7045" y="4671625"/>
            <a:ext cx="2025253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4B862-539C-478D-866A-B8EF22731302}" type="slidenum">
              <a:rPr lang="zh-CN" altLang="en-US" smtClean="0"/>
            </a:fld>
            <a:endParaRPr lang="zh-CN" altLang="en-US"/>
          </a:p>
        </p:txBody>
      </p:sp>
      <p:sp>
        <p:nvSpPr>
          <p:cNvPr id="7" name="箭头: 五边形 6"/>
          <p:cNvSpPr/>
          <p:nvPr userDrawn="1"/>
        </p:nvSpPr>
        <p:spPr bwMode="auto">
          <a:xfrm>
            <a:off x="0" y="243942"/>
            <a:ext cx="705088" cy="375831"/>
          </a:xfrm>
          <a:prstGeom prst="homePlate">
            <a:avLst>
              <a:gd name="adj" fmla="val 36000"/>
            </a:avLst>
          </a:prstGeom>
          <a:solidFill>
            <a:srgbClr val="A57331"/>
          </a:solidFill>
          <a:ln>
            <a:noFill/>
          </a:ln>
        </p:spPr>
        <p:txBody>
          <a:bodyPr rtlCol="0"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 bwMode="auto">
          <a:xfrm>
            <a:off x="1" y="243942"/>
            <a:ext cx="128588" cy="375831"/>
          </a:xfrm>
          <a:prstGeom prst="rect">
            <a:avLst/>
          </a:prstGeom>
          <a:solidFill>
            <a:srgbClr val="85503C"/>
          </a:solidFill>
          <a:ln>
            <a:noFill/>
          </a:ln>
        </p:spPr>
        <p:txBody>
          <a:bodyPr rtlCol="0" anchor="ctr"/>
          <a:lstStyle/>
          <a:p>
            <a:pPr algn="ctr" eaLnBrk="1" hangingPunct="1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671830" rtl="0" eaLnBrk="1" latinLnBrk="0" hangingPunct="1">
        <a:lnSpc>
          <a:spcPct val="90000"/>
        </a:lnSpc>
        <a:spcBef>
          <a:spcPct val="0"/>
        </a:spcBef>
        <a:buNone/>
        <a:defRPr sz="32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275" indent="-168275" algn="l" defTabSz="671830" rtl="0" eaLnBrk="1" latinLnBrk="0" hangingPunct="1">
        <a:lnSpc>
          <a:spcPct val="90000"/>
        </a:lnSpc>
        <a:spcBef>
          <a:spcPts val="735"/>
        </a:spcBef>
        <a:buFont typeface="Arial" panose="02080604020202020204" charset="0"/>
        <a:buChar char="•"/>
        <a:defRPr sz="2060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8060402020202020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8060402020202020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02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8060402020202020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51193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8060402020202020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84848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8060402020202020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18440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8060402020202020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8060402020202020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85623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8060402020202020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1pPr>
      <a:lvl2pPr marL="33591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2pPr>
      <a:lvl3pPr marL="67183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3pPr>
      <a:lvl4pPr marL="100838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34429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01612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35204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68795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001125" cy="5040313"/>
          </a:xfrm>
          <a:prstGeom prst="rect">
            <a:avLst/>
          </a:prstGeom>
          <a:solidFill>
            <a:srgbClr val="DF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5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636905" rtl="0" eaLnBrk="1" latinLnBrk="0" hangingPunct="1">
        <a:lnSpc>
          <a:spcPct val="90000"/>
        </a:lnSpc>
        <a:spcBef>
          <a:spcPct val="0"/>
        </a:spcBef>
        <a:buNone/>
        <a:defRPr sz="30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9385" indent="-159385" algn="l" defTabSz="636905" rtl="0" eaLnBrk="1" latinLnBrk="0" hangingPunct="1">
        <a:lnSpc>
          <a:spcPct val="90000"/>
        </a:lnSpc>
        <a:spcBef>
          <a:spcPts val="695"/>
        </a:spcBef>
        <a:buFont typeface="Arial" panose="0208060402020202020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78155" indent="-159385" algn="l" defTabSz="636905" rtl="0" eaLnBrk="1" latinLnBrk="0" hangingPunct="1">
        <a:lnSpc>
          <a:spcPct val="90000"/>
        </a:lnSpc>
        <a:spcBef>
          <a:spcPts val="350"/>
        </a:spcBef>
        <a:buFont typeface="Arial" panose="02080604020202020204" charset="0"/>
        <a:buChar char="•"/>
        <a:defRPr sz="1670" kern="1200">
          <a:solidFill>
            <a:schemeClr val="tx1"/>
          </a:solidFill>
          <a:latin typeface="+mn-lt"/>
          <a:ea typeface="+mn-ea"/>
          <a:cs typeface="+mn-cs"/>
        </a:defRPr>
      </a:lvl2pPr>
      <a:lvl3pPr marL="796290" indent="-159385" algn="l" defTabSz="636905" rtl="0" eaLnBrk="1" latinLnBrk="0" hangingPunct="1">
        <a:lnSpc>
          <a:spcPct val="90000"/>
        </a:lnSpc>
        <a:spcBef>
          <a:spcPts val="350"/>
        </a:spcBef>
        <a:buFont typeface="Arial" panose="02080604020202020204" charset="0"/>
        <a:buChar char="•"/>
        <a:defRPr sz="1395" kern="1200">
          <a:solidFill>
            <a:schemeClr val="tx1"/>
          </a:solidFill>
          <a:latin typeface="+mn-lt"/>
          <a:ea typeface="+mn-ea"/>
          <a:cs typeface="+mn-cs"/>
        </a:defRPr>
      </a:lvl3pPr>
      <a:lvl4pPr marL="1115060" indent="-159385" algn="l" defTabSz="636905" rtl="0" eaLnBrk="1" latinLnBrk="0" hangingPunct="1">
        <a:lnSpc>
          <a:spcPct val="90000"/>
        </a:lnSpc>
        <a:spcBef>
          <a:spcPts val="350"/>
        </a:spcBef>
        <a:buFont typeface="Arial" panose="02080604020202020204" charset="0"/>
        <a:buChar char="•"/>
        <a:defRPr sz="1255" kern="1200">
          <a:solidFill>
            <a:schemeClr val="tx1"/>
          </a:solidFill>
          <a:latin typeface="+mn-lt"/>
          <a:ea typeface="+mn-ea"/>
          <a:cs typeface="+mn-cs"/>
        </a:defRPr>
      </a:lvl4pPr>
      <a:lvl5pPr marL="1433830" indent="-159385" algn="l" defTabSz="636905" rtl="0" eaLnBrk="1" latinLnBrk="0" hangingPunct="1">
        <a:lnSpc>
          <a:spcPct val="90000"/>
        </a:lnSpc>
        <a:spcBef>
          <a:spcPts val="350"/>
        </a:spcBef>
        <a:buFont typeface="Arial" panose="02080604020202020204" charset="0"/>
        <a:buChar char="•"/>
        <a:defRPr sz="1255" kern="1200">
          <a:solidFill>
            <a:schemeClr val="tx1"/>
          </a:solidFill>
          <a:latin typeface="+mn-lt"/>
          <a:ea typeface="+mn-ea"/>
          <a:cs typeface="+mn-cs"/>
        </a:defRPr>
      </a:lvl5pPr>
      <a:lvl6pPr marL="1752600" indent="-159385" algn="l" defTabSz="636905" rtl="0" eaLnBrk="1" latinLnBrk="0" hangingPunct="1">
        <a:lnSpc>
          <a:spcPct val="90000"/>
        </a:lnSpc>
        <a:spcBef>
          <a:spcPts val="350"/>
        </a:spcBef>
        <a:buFont typeface="Arial" panose="02080604020202020204" charset="0"/>
        <a:buChar char="•"/>
        <a:defRPr sz="1255" kern="1200">
          <a:solidFill>
            <a:schemeClr val="tx1"/>
          </a:solidFill>
          <a:latin typeface="+mn-lt"/>
          <a:ea typeface="+mn-ea"/>
          <a:cs typeface="+mn-cs"/>
        </a:defRPr>
      </a:lvl6pPr>
      <a:lvl7pPr marL="2071370" indent="-159385" algn="l" defTabSz="636905" rtl="0" eaLnBrk="1" latinLnBrk="0" hangingPunct="1">
        <a:lnSpc>
          <a:spcPct val="90000"/>
        </a:lnSpc>
        <a:spcBef>
          <a:spcPts val="350"/>
        </a:spcBef>
        <a:buFont typeface="Arial" panose="02080604020202020204" charset="0"/>
        <a:buChar char="•"/>
        <a:defRPr sz="1255" kern="1200">
          <a:solidFill>
            <a:schemeClr val="tx1"/>
          </a:solidFill>
          <a:latin typeface="+mn-lt"/>
          <a:ea typeface="+mn-ea"/>
          <a:cs typeface="+mn-cs"/>
        </a:defRPr>
      </a:lvl7pPr>
      <a:lvl8pPr marL="2389505" indent="-159385" algn="l" defTabSz="636905" rtl="0" eaLnBrk="1" latinLnBrk="0" hangingPunct="1">
        <a:lnSpc>
          <a:spcPct val="90000"/>
        </a:lnSpc>
        <a:spcBef>
          <a:spcPts val="350"/>
        </a:spcBef>
        <a:buFont typeface="Arial" panose="02080604020202020204" charset="0"/>
        <a:buChar char="•"/>
        <a:defRPr sz="1255" kern="1200">
          <a:solidFill>
            <a:schemeClr val="tx1"/>
          </a:solidFill>
          <a:latin typeface="+mn-lt"/>
          <a:ea typeface="+mn-ea"/>
          <a:cs typeface="+mn-cs"/>
        </a:defRPr>
      </a:lvl8pPr>
      <a:lvl9pPr marL="2708275" indent="-159385" algn="l" defTabSz="636905" rtl="0" eaLnBrk="1" latinLnBrk="0" hangingPunct="1">
        <a:lnSpc>
          <a:spcPct val="90000"/>
        </a:lnSpc>
        <a:spcBef>
          <a:spcPts val="350"/>
        </a:spcBef>
        <a:buFont typeface="Arial" panose="02080604020202020204" charset="0"/>
        <a:buChar char="•"/>
        <a:defRPr sz="12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36905" rtl="0" eaLnBrk="1" latinLnBrk="0" hangingPunct="1">
        <a:defRPr sz="1255" kern="1200">
          <a:solidFill>
            <a:schemeClr val="tx1"/>
          </a:solidFill>
          <a:latin typeface="+mn-lt"/>
          <a:ea typeface="+mn-ea"/>
          <a:cs typeface="+mn-cs"/>
        </a:defRPr>
      </a:lvl1pPr>
      <a:lvl2pPr marL="318770" algn="l" defTabSz="636905" rtl="0" eaLnBrk="1" latinLnBrk="0" hangingPunct="1">
        <a:defRPr sz="1255" kern="1200">
          <a:solidFill>
            <a:schemeClr val="tx1"/>
          </a:solidFill>
          <a:latin typeface="+mn-lt"/>
          <a:ea typeface="+mn-ea"/>
          <a:cs typeface="+mn-cs"/>
        </a:defRPr>
      </a:lvl2pPr>
      <a:lvl3pPr marL="637540" algn="l" defTabSz="636905" rtl="0" eaLnBrk="1" latinLnBrk="0" hangingPunct="1">
        <a:defRPr sz="1255" kern="1200">
          <a:solidFill>
            <a:schemeClr val="tx1"/>
          </a:solidFill>
          <a:latin typeface="+mn-lt"/>
          <a:ea typeface="+mn-ea"/>
          <a:cs typeface="+mn-cs"/>
        </a:defRPr>
      </a:lvl3pPr>
      <a:lvl4pPr marL="955675" algn="l" defTabSz="636905" rtl="0" eaLnBrk="1" latinLnBrk="0" hangingPunct="1">
        <a:defRPr sz="1255" kern="1200">
          <a:solidFill>
            <a:schemeClr val="tx1"/>
          </a:solidFill>
          <a:latin typeface="+mn-lt"/>
          <a:ea typeface="+mn-ea"/>
          <a:cs typeface="+mn-cs"/>
        </a:defRPr>
      </a:lvl4pPr>
      <a:lvl5pPr marL="1274445" algn="l" defTabSz="636905" rtl="0" eaLnBrk="1" latinLnBrk="0" hangingPunct="1">
        <a:defRPr sz="1255" kern="1200">
          <a:solidFill>
            <a:schemeClr val="tx1"/>
          </a:solidFill>
          <a:latin typeface="+mn-lt"/>
          <a:ea typeface="+mn-ea"/>
          <a:cs typeface="+mn-cs"/>
        </a:defRPr>
      </a:lvl5pPr>
      <a:lvl6pPr marL="1593215" algn="l" defTabSz="636905" rtl="0" eaLnBrk="1" latinLnBrk="0" hangingPunct="1">
        <a:defRPr sz="1255" kern="1200">
          <a:solidFill>
            <a:schemeClr val="tx1"/>
          </a:solidFill>
          <a:latin typeface="+mn-lt"/>
          <a:ea typeface="+mn-ea"/>
          <a:cs typeface="+mn-cs"/>
        </a:defRPr>
      </a:lvl6pPr>
      <a:lvl7pPr marL="1911985" algn="l" defTabSz="636905" rtl="0" eaLnBrk="1" latinLnBrk="0" hangingPunct="1">
        <a:defRPr sz="1255" kern="1200">
          <a:solidFill>
            <a:schemeClr val="tx1"/>
          </a:solidFill>
          <a:latin typeface="+mn-lt"/>
          <a:ea typeface="+mn-ea"/>
          <a:cs typeface="+mn-cs"/>
        </a:defRPr>
      </a:lvl7pPr>
      <a:lvl8pPr marL="2230120" algn="l" defTabSz="636905" rtl="0" eaLnBrk="1" latinLnBrk="0" hangingPunct="1">
        <a:defRPr sz="1255" kern="1200">
          <a:solidFill>
            <a:schemeClr val="tx1"/>
          </a:solidFill>
          <a:latin typeface="+mn-lt"/>
          <a:ea typeface="+mn-ea"/>
          <a:cs typeface="+mn-cs"/>
        </a:defRPr>
      </a:lvl8pPr>
      <a:lvl9pPr marL="2548890" algn="l" defTabSz="636905" rtl="0" eaLnBrk="1" latinLnBrk="0" hangingPunct="1">
        <a:defRPr sz="12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5.jpeg"/><Relationship Id="rId7" Type="http://schemas.openxmlformats.org/officeDocument/2006/relationships/image" Target="../media/image24.png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jpe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9"/>
          <a:stretch>
            <a:fillRect/>
          </a:stretch>
        </p:blipFill>
        <p:spPr>
          <a:xfrm>
            <a:off x="-2489" y="9396"/>
            <a:ext cx="9003614" cy="5030917"/>
          </a:xfrm>
          <a:prstGeom prst="rect">
            <a:avLst/>
          </a:prstGeom>
        </p:spPr>
      </p:pic>
      <p:sp>
        <p:nvSpPr>
          <p:cNvPr id="23" name="TextBox 5"/>
          <p:cNvSpPr txBox="1"/>
          <p:nvPr/>
        </p:nvSpPr>
        <p:spPr>
          <a:xfrm>
            <a:off x="1836355" y="792012"/>
            <a:ext cx="4932680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x-none" altLang="zh-CN" sz="4400" b="1">
                <a:solidFill>
                  <a:srgbClr val="00AEEF"/>
                </a:solidFill>
                <a:latin typeface="黑体" pitchFamily="2" charset="-122"/>
                <a:ea typeface="黑体" pitchFamily="2" charset="-122"/>
              </a:rPr>
              <a:t>STARK</a:t>
            </a:r>
            <a:r>
              <a:rPr lang="zh-CN" altLang="en-US" sz="4400" b="1">
                <a:solidFill>
                  <a:srgbClr val="00AEEF"/>
                </a:solidFill>
                <a:latin typeface="黑体" pitchFamily="2" charset="-122"/>
                <a:ea typeface="黑体" pitchFamily="2" charset="-122"/>
              </a:rPr>
              <a:t>科技有限公司</a:t>
            </a:r>
            <a:endParaRPr lang="zh-CN" altLang="en-US" sz="4400" b="1">
              <a:solidFill>
                <a:srgbClr val="00AEE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TextBox 8"/>
          <p:cNvSpPr txBox="1"/>
          <p:nvPr/>
        </p:nvSpPr>
        <p:spPr>
          <a:xfrm>
            <a:off x="1404613" y="1583467"/>
            <a:ext cx="615651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en-US" sz="1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江宁区政府</a:t>
            </a:r>
            <a:r>
              <a:rPr lang="en-US" altLang="zh-CN" sz="1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网络升级项</a:t>
            </a:r>
            <a:r>
              <a:rPr lang="x-none" altLang="en-US" sz="1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目</a:t>
            </a:r>
            <a:endParaRPr lang="x-none" altLang="en-US" sz="180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18630">
        <p14:pan dir="u"/>
      </p:transition>
    </mc:Choice>
    <mc:Fallback>
      <p:transition spd="slow" advTm="186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91"/>
          <p:cNvSpPr txBox="1">
            <a:spLocks noChangeArrowheads="1"/>
          </p:cNvSpPr>
          <p:nvPr/>
        </p:nvSpPr>
        <p:spPr bwMode="auto">
          <a:xfrm>
            <a:off x="642313" y="215441"/>
            <a:ext cx="2274117" cy="39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5" tIns="33597" rIns="67195" bIns="3359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9pPr>
          </a:lstStyle>
          <a:p>
            <a:pPr defTabSz="6718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x-none" altLang="zh-CN" sz="2000" kern="0" dirty="0">
                <a:solidFill>
                  <a:srgbClr val="00A4E3"/>
                </a:solidFill>
                <a:latin typeface="Arial" panose="02080604020202020204" charset="0"/>
                <a:ea typeface="微软雅黑" charset="-122"/>
                <a:cs typeface="+mn-ea"/>
                <a:sym typeface="+mn-lt"/>
              </a:rPr>
              <a:t>升级前拓扑</a:t>
            </a:r>
            <a:endParaRPr lang="x-none" altLang="zh-CN" sz="2000" kern="0" dirty="0">
              <a:solidFill>
                <a:srgbClr val="00A4E3"/>
              </a:solidFill>
              <a:latin typeface="Arial" panose="02080604020202020204" charset="0"/>
              <a:ea typeface="微软雅黑" charset="-122"/>
              <a:cs typeface="+mn-ea"/>
              <a:sym typeface="+mn-lt"/>
            </a:endParaRPr>
          </a:p>
        </p:txBody>
      </p:sp>
      <p:sp>
        <p:nvSpPr>
          <p:cNvPr id="27" name="燕尾形 5"/>
          <p:cNvSpPr/>
          <p:nvPr/>
        </p:nvSpPr>
        <p:spPr>
          <a:xfrm>
            <a:off x="239337" y="262128"/>
            <a:ext cx="212649" cy="282254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燕尾形 6"/>
          <p:cNvSpPr/>
          <p:nvPr/>
        </p:nvSpPr>
        <p:spPr>
          <a:xfrm>
            <a:off x="389355" y="262128"/>
            <a:ext cx="212649" cy="282254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700399" y="143406"/>
            <a:ext cx="1639611" cy="564475"/>
            <a:chOff x="4642619" y="1914878"/>
            <a:chExt cx="1639611" cy="564475"/>
          </a:xfrm>
        </p:grpSpPr>
        <p:pic>
          <p:nvPicPr>
            <p:cNvPr id="7" name="Picture 15"/>
            <p:cNvPicPr>
              <a:picLocks noChangeArrowheads="1"/>
            </p:cNvPicPr>
            <p:nvPr/>
          </p:nvPicPr>
          <p:blipFill>
            <a:blip r:embed="rId1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2619" y="1914878"/>
              <a:ext cx="1639611" cy="56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16"/>
            <p:cNvSpPr txBox="1">
              <a:spLocks noChangeArrowheads="1"/>
            </p:cNvSpPr>
            <p:nvPr/>
          </p:nvSpPr>
          <p:spPr bwMode="auto">
            <a:xfrm>
              <a:off x="4907436" y="2019046"/>
              <a:ext cx="1118430" cy="337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黑体" pitchFamily="2" charset="-122"/>
                </a:defRPr>
              </a:lvl9pPr>
            </a:lstStyle>
            <a:p>
              <a:pPr algn="ctr"/>
              <a:r>
                <a:rPr lang="en-US" altLang="zh-CN" sz="1600" dirty="0">
                  <a:latin typeface="微软雅黑" charset="-122"/>
                  <a:ea typeface="微软雅黑" charset="-122"/>
                  <a:cs typeface="Times New Roman" panose="02020603050405020304" pitchFamily="18" charset="0"/>
                </a:rPr>
                <a:t>Internet</a:t>
              </a:r>
              <a:endParaRPr lang="en-US" altLang="zh-CN" sz="1600" dirty="0">
                <a:latin typeface="微软雅黑" charset="-122"/>
                <a:ea typeface="微软雅黑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25" y="1142469"/>
            <a:ext cx="670560" cy="3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2635133" y="1185685"/>
            <a:ext cx="576064" cy="3067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solidFill>
                  <a:schemeClr val="bg1"/>
                </a:solidFill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R1</a:t>
            </a:r>
            <a:endParaRPr kumimoji="0" lang="en-US" altLang="zh-CN" sz="1400" dirty="0" smtClean="0">
              <a:solidFill>
                <a:schemeClr val="bg1"/>
              </a:solidFill>
              <a:latin typeface="微软雅黑" charset="-122"/>
              <a:ea typeface="微软雅黑" charset="-122"/>
              <a:cs typeface="Times New Roman" panose="02020603050405020304" pitchFamily="18" charset="0"/>
            </a:endParaRPr>
          </a:p>
        </p:txBody>
      </p:sp>
      <p:pic>
        <p:nvPicPr>
          <p:cNvPr id="13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866" y="1781443"/>
            <a:ext cx="628678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40"/>
          <p:cNvSpPr txBox="1">
            <a:spLocks noChangeArrowheads="1"/>
          </p:cNvSpPr>
          <p:nvPr/>
        </p:nvSpPr>
        <p:spPr bwMode="auto">
          <a:xfrm>
            <a:off x="2635133" y="1825555"/>
            <a:ext cx="576064" cy="3067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solidFill>
                  <a:schemeClr val="bg1"/>
                </a:solidFill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MS1</a:t>
            </a:r>
            <a:endParaRPr kumimoji="0" lang="en-US" altLang="zh-CN" sz="1400" dirty="0" smtClean="0">
              <a:solidFill>
                <a:schemeClr val="bg1"/>
              </a:solidFill>
              <a:latin typeface="微软雅黑" charset="-122"/>
              <a:ea typeface="微软雅黑" charset="-122"/>
              <a:cs typeface="Times New Roman" panose="02020603050405020304" pitchFamily="18" charset="0"/>
            </a:endParaRPr>
          </a:p>
        </p:txBody>
      </p:sp>
      <p:pic>
        <p:nvPicPr>
          <p:cNvPr id="17" name="Picture 4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086" y="2765164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40"/>
          <p:cNvSpPr txBox="1">
            <a:spLocks noChangeArrowheads="1"/>
          </p:cNvSpPr>
          <p:nvPr/>
        </p:nvSpPr>
        <p:spPr bwMode="auto">
          <a:xfrm>
            <a:off x="1345780" y="3017132"/>
            <a:ext cx="576064" cy="3067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solidFill>
                  <a:schemeClr val="bg1"/>
                </a:solidFill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SW1</a:t>
            </a:r>
            <a:endParaRPr kumimoji="0" lang="en-US" altLang="zh-CN" sz="1400" dirty="0" smtClean="0">
              <a:solidFill>
                <a:schemeClr val="bg1"/>
              </a:solidFill>
              <a:latin typeface="微软雅黑" charset="-122"/>
              <a:ea typeface="微软雅黑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4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565" y="2765164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40"/>
          <p:cNvSpPr txBox="1">
            <a:spLocks noChangeArrowheads="1"/>
          </p:cNvSpPr>
          <p:nvPr/>
        </p:nvSpPr>
        <p:spPr bwMode="auto">
          <a:xfrm>
            <a:off x="2923165" y="3017132"/>
            <a:ext cx="576064" cy="3067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solidFill>
                  <a:schemeClr val="bg1"/>
                </a:solidFill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SW2</a:t>
            </a:r>
            <a:endParaRPr kumimoji="0" lang="en-US" altLang="zh-CN" sz="1400" dirty="0" smtClean="0">
              <a:solidFill>
                <a:schemeClr val="bg1"/>
              </a:solidFill>
              <a:latin typeface="微软雅黑" charset="-122"/>
              <a:ea typeface="微软雅黑" charset="-122"/>
              <a:cs typeface="Times New Roman" panose="02020603050405020304" pitchFamily="18" charset="0"/>
            </a:endParaRPr>
          </a:p>
        </p:txBody>
      </p:sp>
      <p:pic>
        <p:nvPicPr>
          <p:cNvPr id="21" name="Picture 4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021" y="2765164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Box 40"/>
          <p:cNvSpPr txBox="1">
            <a:spLocks noChangeArrowheads="1"/>
          </p:cNvSpPr>
          <p:nvPr/>
        </p:nvSpPr>
        <p:spPr bwMode="auto">
          <a:xfrm>
            <a:off x="4644372" y="3024752"/>
            <a:ext cx="576064" cy="3067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solidFill>
                  <a:schemeClr val="bg1"/>
                </a:solidFill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SW3</a:t>
            </a:r>
            <a:endParaRPr kumimoji="0" lang="en-US" altLang="zh-CN" sz="1400" dirty="0" smtClean="0">
              <a:solidFill>
                <a:schemeClr val="bg1"/>
              </a:solidFill>
              <a:latin typeface="微软雅黑" charset="-122"/>
              <a:ea typeface="微软雅黑" charset="-122"/>
              <a:cs typeface="Times New Roman" panose="02020603050405020304" pitchFamily="18" charset="0"/>
            </a:endParaRPr>
          </a:p>
        </p:txBody>
      </p:sp>
      <p:pic>
        <p:nvPicPr>
          <p:cNvPr id="23" name="Picture 4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349" y="2765164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9" descr="email_serv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924" y="3888047"/>
            <a:ext cx="520127" cy="52012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40"/>
          <p:cNvSpPr txBox="1">
            <a:spLocks noChangeArrowheads="1"/>
          </p:cNvSpPr>
          <p:nvPr/>
        </p:nvSpPr>
        <p:spPr bwMode="auto">
          <a:xfrm>
            <a:off x="6300617" y="4419123"/>
            <a:ext cx="1096741" cy="5327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x-none" altLang="zh-CN" sz="1400" dirty="0">
                <a:solidFill>
                  <a:schemeClr val="bg1"/>
                </a:solidFill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pop3</a:t>
            </a:r>
            <a:r>
              <a:rPr kumimoji="0" lang="zh-CN" altLang="en-US" sz="1400" dirty="0">
                <a:solidFill>
                  <a:schemeClr val="bg1"/>
                </a:solidFill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邮件</a:t>
            </a:r>
            <a:r>
              <a:rPr kumimoji="0" lang="zh-CN" altLang="en-US" sz="1400" dirty="0" smtClean="0">
                <a:solidFill>
                  <a:schemeClr val="bg1"/>
                </a:solidFill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服务器</a:t>
            </a:r>
            <a:endParaRPr kumimoji="0" lang="zh-CN" altLang="en-US" sz="1400" dirty="0" smtClean="0">
              <a:solidFill>
                <a:schemeClr val="bg1"/>
              </a:solidFill>
              <a:latin typeface="微软雅黑" charset="-122"/>
              <a:ea typeface="微软雅黑" charset="-122"/>
              <a:cs typeface="Times New Roman" panose="02020603050405020304" pitchFamily="18" charset="0"/>
            </a:endParaRPr>
          </a:p>
        </p:txBody>
      </p:sp>
      <p:cxnSp>
        <p:nvCxnSpPr>
          <p:cNvPr id="33" name="直接连接符 123"/>
          <p:cNvCxnSpPr>
            <a:cxnSpLocks noChangeShapeType="1"/>
            <a:stCxn id="9" idx="2"/>
            <a:endCxn id="13" idx="0"/>
          </p:cNvCxnSpPr>
          <p:nvPr/>
        </p:nvCxnSpPr>
        <p:spPr bwMode="auto">
          <a:xfrm>
            <a:off x="3464205" y="1536677"/>
            <a:ext cx="0" cy="24447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直接连接符 123"/>
          <p:cNvCxnSpPr>
            <a:cxnSpLocks noChangeShapeType="1"/>
            <a:stCxn id="17" idx="0"/>
            <a:endCxn id="13" idx="2"/>
          </p:cNvCxnSpPr>
          <p:nvPr/>
        </p:nvCxnSpPr>
        <p:spPr bwMode="auto">
          <a:xfrm flipV="1">
            <a:off x="1846726" y="2177154"/>
            <a:ext cx="1617345" cy="58801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接连接符 123"/>
          <p:cNvCxnSpPr>
            <a:cxnSpLocks noChangeShapeType="1"/>
            <a:stCxn id="3" idx="0"/>
            <a:endCxn id="13" idx="2"/>
          </p:cNvCxnSpPr>
          <p:nvPr/>
        </p:nvCxnSpPr>
        <p:spPr bwMode="auto">
          <a:xfrm flipV="1">
            <a:off x="3464205" y="2177154"/>
            <a:ext cx="0" cy="58801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直接连接符 123"/>
          <p:cNvCxnSpPr>
            <a:cxnSpLocks noChangeShapeType="1"/>
            <a:stCxn id="21" idx="0"/>
            <a:endCxn id="13" idx="2"/>
          </p:cNvCxnSpPr>
          <p:nvPr/>
        </p:nvCxnSpPr>
        <p:spPr bwMode="auto">
          <a:xfrm flipH="1" flipV="1">
            <a:off x="3464031" y="2177154"/>
            <a:ext cx="1738630" cy="58801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接连接符 123"/>
          <p:cNvCxnSpPr>
            <a:cxnSpLocks noChangeShapeType="1"/>
            <a:stCxn id="23" idx="0"/>
            <a:endCxn id="13" idx="2"/>
          </p:cNvCxnSpPr>
          <p:nvPr/>
        </p:nvCxnSpPr>
        <p:spPr bwMode="auto">
          <a:xfrm flipH="1" flipV="1">
            <a:off x="3463619" y="2177154"/>
            <a:ext cx="3341370" cy="58801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直接连接符 123"/>
          <p:cNvCxnSpPr>
            <a:cxnSpLocks noChangeShapeType="1"/>
            <a:stCxn id="23" idx="2"/>
            <a:endCxn id="25" idx="0"/>
          </p:cNvCxnSpPr>
          <p:nvPr/>
        </p:nvCxnSpPr>
        <p:spPr bwMode="auto">
          <a:xfrm>
            <a:off x="6804989" y="3017767"/>
            <a:ext cx="43815" cy="87058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直接连接符 123"/>
          <p:cNvCxnSpPr>
            <a:cxnSpLocks noChangeShapeType="1"/>
          </p:cNvCxnSpPr>
          <p:nvPr/>
        </p:nvCxnSpPr>
        <p:spPr bwMode="auto">
          <a:xfrm flipH="1">
            <a:off x="5203470" y="3005067"/>
            <a:ext cx="1905" cy="112649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Text Box 40"/>
          <p:cNvSpPr txBox="1">
            <a:spLocks noChangeArrowheads="1"/>
          </p:cNvSpPr>
          <p:nvPr/>
        </p:nvSpPr>
        <p:spPr bwMode="auto">
          <a:xfrm>
            <a:off x="7120014" y="2703880"/>
            <a:ext cx="576064" cy="3067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solidFill>
                  <a:schemeClr val="bg1"/>
                </a:solidFill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SW4</a:t>
            </a:r>
            <a:endParaRPr kumimoji="0" lang="en-US" altLang="zh-CN" sz="1400" dirty="0" smtClean="0">
              <a:solidFill>
                <a:schemeClr val="bg1"/>
              </a:solidFill>
              <a:latin typeface="微软雅黑" charset="-122"/>
              <a:ea typeface="微软雅黑" charset="-122"/>
              <a:cs typeface="Times New Roman" panose="02020603050405020304" pitchFamily="18" charset="0"/>
            </a:endParaRPr>
          </a:p>
        </p:txBody>
      </p:sp>
      <p:pic>
        <p:nvPicPr>
          <p:cNvPr id="12" name="Picture 16" descr="PC Blue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394" y="3946817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5" name="直接连接符 123"/>
          <p:cNvCxnSpPr>
            <a:cxnSpLocks noChangeShapeType="1"/>
          </p:cNvCxnSpPr>
          <p:nvPr/>
        </p:nvCxnSpPr>
        <p:spPr bwMode="auto">
          <a:xfrm>
            <a:off x="1836420" y="3023870"/>
            <a:ext cx="10160" cy="93027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直接连接符 123"/>
          <p:cNvCxnSpPr>
            <a:cxnSpLocks noChangeShapeType="1"/>
          </p:cNvCxnSpPr>
          <p:nvPr/>
        </p:nvCxnSpPr>
        <p:spPr bwMode="auto">
          <a:xfrm>
            <a:off x="3498850" y="3029585"/>
            <a:ext cx="16510" cy="126492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8" name="Picture 16" descr="PC Blue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579" y="3965232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16" descr="PC Blue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374" y="4032542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3" name="直接连接符 123"/>
          <p:cNvCxnSpPr>
            <a:cxnSpLocks noChangeShapeType="1"/>
            <a:endCxn id="9" idx="0"/>
          </p:cNvCxnSpPr>
          <p:nvPr/>
        </p:nvCxnSpPr>
        <p:spPr bwMode="auto">
          <a:xfrm>
            <a:off x="3463925" y="710565"/>
            <a:ext cx="0" cy="43180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18630">
        <p14:pan dir="u"/>
      </p:transition>
    </mc:Choice>
    <mc:Fallback>
      <p:transition spd="slow" advTm="1863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TextBox 91"/>
          <p:cNvSpPr txBox="1">
            <a:spLocks noChangeArrowheads="1"/>
          </p:cNvSpPr>
          <p:nvPr/>
        </p:nvSpPr>
        <p:spPr bwMode="auto">
          <a:xfrm>
            <a:off x="642313" y="215441"/>
            <a:ext cx="2274117" cy="39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5" tIns="33597" rIns="67195" bIns="3359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9pPr>
          </a:lstStyle>
          <a:p>
            <a:pPr defTabSz="6718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x-none" altLang="zh-CN" sz="2000" kern="0" dirty="0">
                <a:solidFill>
                  <a:srgbClr val="00A4E3"/>
                </a:solidFill>
                <a:latin typeface="Arial" panose="02080604020202020204" charset="0"/>
                <a:ea typeface="微软雅黑" charset="-122"/>
                <a:cs typeface="+mn-ea"/>
                <a:sym typeface="+mn-lt"/>
              </a:rPr>
              <a:t>升级后拓扑</a:t>
            </a:r>
            <a:endParaRPr lang="x-none" altLang="zh-CN" sz="2000" kern="0" dirty="0">
              <a:solidFill>
                <a:srgbClr val="00A4E3"/>
              </a:solidFill>
              <a:latin typeface="Arial" panose="02080604020202020204" charset="0"/>
              <a:ea typeface="微软雅黑" charset="-122"/>
              <a:cs typeface="+mn-ea"/>
              <a:sym typeface="+mn-lt"/>
            </a:endParaRPr>
          </a:p>
        </p:txBody>
      </p:sp>
      <p:sp>
        <p:nvSpPr>
          <p:cNvPr id="27" name="燕尾形 5"/>
          <p:cNvSpPr/>
          <p:nvPr/>
        </p:nvSpPr>
        <p:spPr>
          <a:xfrm>
            <a:off x="239337" y="262128"/>
            <a:ext cx="212649" cy="282254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燕尾形 6"/>
          <p:cNvSpPr/>
          <p:nvPr/>
        </p:nvSpPr>
        <p:spPr>
          <a:xfrm>
            <a:off x="389355" y="262128"/>
            <a:ext cx="212649" cy="282254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2" name="矩形 731"/>
          <p:cNvSpPr/>
          <p:nvPr/>
        </p:nvSpPr>
        <p:spPr>
          <a:xfrm>
            <a:off x="1960880" y="793115"/>
            <a:ext cx="3388995" cy="1304290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3" name="矩形 732"/>
          <p:cNvSpPr/>
          <p:nvPr/>
        </p:nvSpPr>
        <p:spPr>
          <a:xfrm>
            <a:off x="4232910" y="3385185"/>
            <a:ext cx="4065270" cy="1532255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4" name="文本框 733"/>
          <p:cNvSpPr txBox="1"/>
          <p:nvPr/>
        </p:nvSpPr>
        <p:spPr>
          <a:xfrm>
            <a:off x="1044575" y="791845"/>
            <a:ext cx="868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>
                <a:solidFill>
                  <a:schemeClr val="bg1"/>
                </a:solidFill>
              </a:rPr>
              <a:t>刘宇航</a:t>
            </a:r>
            <a:endParaRPr lang="x-none" altLang="zh-CN">
              <a:solidFill>
                <a:schemeClr val="bg1"/>
              </a:solidFill>
            </a:endParaRPr>
          </a:p>
        </p:txBody>
      </p:sp>
      <p:sp>
        <p:nvSpPr>
          <p:cNvPr id="735" name="文本框 734"/>
          <p:cNvSpPr txBox="1"/>
          <p:nvPr/>
        </p:nvSpPr>
        <p:spPr>
          <a:xfrm>
            <a:off x="36195" y="1871980"/>
            <a:ext cx="868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>
                <a:solidFill>
                  <a:schemeClr val="bg1"/>
                </a:solidFill>
              </a:rPr>
              <a:t>凌正超</a:t>
            </a:r>
            <a:endParaRPr lang="x-none" altLang="zh-CN">
              <a:solidFill>
                <a:schemeClr val="bg1"/>
              </a:solidFill>
            </a:endParaRPr>
          </a:p>
        </p:txBody>
      </p:sp>
      <p:sp>
        <p:nvSpPr>
          <p:cNvPr id="736" name="文本框 735"/>
          <p:cNvSpPr txBox="1"/>
          <p:nvPr/>
        </p:nvSpPr>
        <p:spPr>
          <a:xfrm>
            <a:off x="3204210" y="4464685"/>
            <a:ext cx="868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>
                <a:solidFill>
                  <a:schemeClr val="bg1"/>
                </a:solidFill>
              </a:rPr>
              <a:t>季延升</a:t>
            </a:r>
            <a:endParaRPr lang="x-none" altLang="zh-CN">
              <a:solidFill>
                <a:schemeClr val="bg1"/>
              </a:solidFill>
            </a:endParaRPr>
          </a:p>
        </p:txBody>
      </p:sp>
      <p:grpSp>
        <p:nvGrpSpPr>
          <p:cNvPr id="742" name="组合 741"/>
          <p:cNvGrpSpPr/>
          <p:nvPr/>
        </p:nvGrpSpPr>
        <p:grpSpPr>
          <a:xfrm>
            <a:off x="648335" y="105410"/>
            <a:ext cx="7703820" cy="4828540"/>
            <a:chOff x="1021" y="166"/>
            <a:chExt cx="12132" cy="7604"/>
          </a:xfrm>
        </p:grpSpPr>
        <p:pic>
          <p:nvPicPr>
            <p:cNvPr id="729" name="图片 72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21" y="166"/>
              <a:ext cx="12133" cy="7604"/>
            </a:xfrm>
            <a:prstGeom prst="rect">
              <a:avLst/>
            </a:prstGeom>
          </p:spPr>
        </p:pic>
        <p:pic>
          <p:nvPicPr>
            <p:cNvPr id="737" name="Picture 15" descr="web_serve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8" y="6350"/>
              <a:ext cx="819" cy="8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38" name="直接连接符 123"/>
            <p:cNvCxnSpPr>
              <a:cxnSpLocks noChangeShapeType="1"/>
              <a:endCxn id="737" idx="0"/>
            </p:cNvCxnSpPr>
            <p:nvPr/>
          </p:nvCxnSpPr>
          <p:spPr bwMode="auto">
            <a:xfrm flipH="1">
              <a:off x="7838" y="4649"/>
              <a:ext cx="1744" cy="1701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1" name="Text Box 40"/>
            <p:cNvSpPr txBox="1">
              <a:spLocks noChangeArrowheads="1"/>
            </p:cNvSpPr>
            <p:nvPr/>
          </p:nvSpPr>
          <p:spPr bwMode="auto">
            <a:xfrm>
              <a:off x="6634" y="7257"/>
              <a:ext cx="1895" cy="50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x-none" altLang="en-US" sz="1400" dirty="0" err="1" smtClean="0">
                  <a:solidFill>
                    <a:schemeClr val="bg1"/>
                  </a:solidFill>
                  <a:latin typeface="微软雅黑" charset="-122"/>
                  <a:ea typeface="微软雅黑" charset="-122"/>
                  <a:cs typeface="Times New Roman" panose="02020603050405020304" pitchFamily="18" charset="0"/>
                </a:rPr>
                <a:t>web</a:t>
              </a:r>
              <a:r>
                <a:rPr kumimoji="0" lang="zh-CN" altLang="en-US" sz="1400" dirty="0" smtClean="0">
                  <a:solidFill>
                    <a:schemeClr val="bg1"/>
                  </a:solidFill>
                  <a:latin typeface="微软雅黑" charset="-122"/>
                  <a:ea typeface="微软雅黑" charset="-122"/>
                  <a:cs typeface="Times New Roman" panose="02020603050405020304" pitchFamily="18" charset="0"/>
                </a:rPr>
                <a:t>服务器</a:t>
              </a:r>
              <a:endParaRPr kumimoji="0" lang="zh-CN" altLang="en-US" sz="1400" dirty="0" smtClean="0">
                <a:solidFill>
                  <a:schemeClr val="bg1"/>
                </a:solidFill>
                <a:latin typeface="微软雅黑" charset="-122"/>
                <a:ea typeface="微软雅黑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30" name="矩形 729"/>
          <p:cNvSpPr/>
          <p:nvPr/>
        </p:nvSpPr>
        <p:spPr>
          <a:xfrm>
            <a:off x="588645" y="2185035"/>
            <a:ext cx="6362065" cy="1064260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445250" y="4535805"/>
            <a:ext cx="99695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1200">
                <a:solidFill>
                  <a:schemeClr val="bg1"/>
                </a:solidFill>
              </a:rPr>
              <a:t>SMTP</a:t>
            </a:r>
            <a:endParaRPr lang="x-none" altLang="zh-CN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reeform 5"/>
          <p:cNvSpPr>
            <a:spLocks noEditPoints="1"/>
          </p:cNvSpPr>
          <p:nvPr/>
        </p:nvSpPr>
        <p:spPr bwMode="auto">
          <a:xfrm>
            <a:off x="2348841" y="2219982"/>
            <a:ext cx="919803" cy="904589"/>
          </a:xfrm>
          <a:custGeom>
            <a:avLst/>
            <a:gdLst>
              <a:gd name="T0" fmla="*/ 330 w 332"/>
              <a:gd name="T1" fmla="*/ 145 h 326"/>
              <a:gd name="T2" fmla="*/ 288 w 332"/>
              <a:gd name="T3" fmla="*/ 106 h 326"/>
              <a:gd name="T4" fmla="*/ 310 w 332"/>
              <a:gd name="T5" fmla="*/ 82 h 326"/>
              <a:gd name="T6" fmla="*/ 288 w 332"/>
              <a:gd name="T7" fmla="*/ 51 h 326"/>
              <a:gd name="T8" fmla="*/ 231 w 332"/>
              <a:gd name="T9" fmla="*/ 45 h 326"/>
              <a:gd name="T10" fmla="*/ 235 w 332"/>
              <a:gd name="T11" fmla="*/ 12 h 326"/>
              <a:gd name="T12" fmla="*/ 200 w 332"/>
              <a:gd name="T13" fmla="*/ 1 h 326"/>
              <a:gd name="T14" fmla="*/ 150 w 332"/>
              <a:gd name="T15" fmla="*/ 29 h 326"/>
              <a:gd name="T16" fmla="*/ 134 w 332"/>
              <a:gd name="T17" fmla="*/ 0 h 326"/>
              <a:gd name="T18" fmla="*/ 98 w 332"/>
              <a:gd name="T19" fmla="*/ 12 h 326"/>
              <a:gd name="T20" fmla="*/ 74 w 332"/>
              <a:gd name="T21" fmla="*/ 64 h 326"/>
              <a:gd name="T22" fmla="*/ 44 w 332"/>
              <a:gd name="T23" fmla="*/ 50 h 326"/>
              <a:gd name="T24" fmla="*/ 22 w 332"/>
              <a:gd name="T25" fmla="*/ 81 h 326"/>
              <a:gd name="T26" fmla="*/ 34 w 332"/>
              <a:gd name="T27" fmla="*/ 137 h 326"/>
              <a:gd name="T28" fmla="*/ 1 w 332"/>
              <a:gd name="T29" fmla="*/ 143 h 326"/>
              <a:gd name="T30" fmla="*/ 1 w 332"/>
              <a:gd name="T31" fmla="*/ 181 h 326"/>
              <a:gd name="T32" fmla="*/ 33 w 332"/>
              <a:gd name="T33" fmla="*/ 188 h 326"/>
              <a:gd name="T34" fmla="*/ 21 w 332"/>
              <a:gd name="T35" fmla="*/ 244 h 326"/>
              <a:gd name="T36" fmla="*/ 43 w 332"/>
              <a:gd name="T37" fmla="*/ 275 h 326"/>
              <a:gd name="T38" fmla="*/ 73 w 332"/>
              <a:gd name="T39" fmla="*/ 261 h 326"/>
              <a:gd name="T40" fmla="*/ 96 w 332"/>
              <a:gd name="T41" fmla="*/ 313 h 326"/>
              <a:gd name="T42" fmla="*/ 132 w 332"/>
              <a:gd name="T43" fmla="*/ 326 h 326"/>
              <a:gd name="T44" fmla="*/ 149 w 332"/>
              <a:gd name="T45" fmla="*/ 297 h 326"/>
              <a:gd name="T46" fmla="*/ 198 w 332"/>
              <a:gd name="T47" fmla="*/ 325 h 326"/>
              <a:gd name="T48" fmla="*/ 234 w 332"/>
              <a:gd name="T49" fmla="*/ 314 h 326"/>
              <a:gd name="T50" fmla="*/ 230 w 332"/>
              <a:gd name="T51" fmla="*/ 281 h 326"/>
              <a:gd name="T52" fmla="*/ 287 w 332"/>
              <a:gd name="T53" fmla="*/ 275 h 326"/>
              <a:gd name="T54" fmla="*/ 310 w 332"/>
              <a:gd name="T55" fmla="*/ 245 h 326"/>
              <a:gd name="T56" fmla="*/ 287 w 332"/>
              <a:gd name="T57" fmla="*/ 220 h 326"/>
              <a:gd name="T58" fmla="*/ 330 w 332"/>
              <a:gd name="T59" fmla="*/ 182 h 326"/>
              <a:gd name="T60" fmla="*/ 332 w 332"/>
              <a:gd name="T61" fmla="*/ 163 h 326"/>
              <a:gd name="T62" fmla="*/ 166 w 332"/>
              <a:gd name="T63" fmla="*/ 261 h 326"/>
              <a:gd name="T64" fmla="*/ 166 w 332"/>
              <a:gd name="T65" fmla="*/ 65 h 326"/>
              <a:gd name="T66" fmla="*/ 166 w 332"/>
              <a:gd name="T67" fmla="*/ 261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32" h="326">
                <a:moveTo>
                  <a:pt x="331" y="144"/>
                </a:moveTo>
                <a:cubicBezTo>
                  <a:pt x="330" y="145"/>
                  <a:pt x="330" y="145"/>
                  <a:pt x="330" y="145"/>
                </a:cubicBezTo>
                <a:cubicBezTo>
                  <a:pt x="298" y="138"/>
                  <a:pt x="298" y="138"/>
                  <a:pt x="298" y="138"/>
                </a:cubicBezTo>
                <a:cubicBezTo>
                  <a:pt x="288" y="106"/>
                  <a:pt x="288" y="106"/>
                  <a:pt x="288" y="106"/>
                </a:cubicBezTo>
                <a:cubicBezTo>
                  <a:pt x="310" y="82"/>
                  <a:pt x="310" y="82"/>
                  <a:pt x="310" y="82"/>
                </a:cubicBezTo>
                <a:cubicBezTo>
                  <a:pt x="310" y="82"/>
                  <a:pt x="310" y="82"/>
                  <a:pt x="310" y="82"/>
                </a:cubicBezTo>
                <a:cubicBezTo>
                  <a:pt x="304" y="71"/>
                  <a:pt x="297" y="60"/>
                  <a:pt x="288" y="51"/>
                </a:cubicBezTo>
                <a:cubicBezTo>
                  <a:pt x="288" y="51"/>
                  <a:pt x="288" y="51"/>
                  <a:pt x="288" y="51"/>
                </a:cubicBezTo>
                <a:cubicBezTo>
                  <a:pt x="258" y="65"/>
                  <a:pt x="258" y="65"/>
                  <a:pt x="258" y="65"/>
                </a:cubicBezTo>
                <a:cubicBezTo>
                  <a:pt x="231" y="45"/>
                  <a:pt x="231" y="45"/>
                  <a:pt x="231" y="45"/>
                </a:cubicBezTo>
                <a:cubicBezTo>
                  <a:pt x="234" y="12"/>
                  <a:pt x="234" y="12"/>
                  <a:pt x="234" y="12"/>
                </a:cubicBezTo>
                <a:cubicBezTo>
                  <a:pt x="235" y="12"/>
                  <a:pt x="235" y="12"/>
                  <a:pt x="235" y="12"/>
                </a:cubicBezTo>
                <a:cubicBezTo>
                  <a:pt x="224" y="7"/>
                  <a:pt x="212" y="3"/>
                  <a:pt x="200" y="1"/>
                </a:cubicBezTo>
                <a:cubicBezTo>
                  <a:pt x="200" y="1"/>
                  <a:pt x="200" y="1"/>
                  <a:pt x="200" y="1"/>
                </a:cubicBezTo>
                <a:cubicBezTo>
                  <a:pt x="183" y="30"/>
                  <a:pt x="183" y="30"/>
                  <a:pt x="183" y="30"/>
                </a:cubicBezTo>
                <a:cubicBezTo>
                  <a:pt x="150" y="29"/>
                  <a:pt x="150" y="29"/>
                  <a:pt x="150" y="29"/>
                </a:cubicBezTo>
                <a:cubicBezTo>
                  <a:pt x="134" y="1"/>
                  <a:pt x="134" y="1"/>
                  <a:pt x="134" y="1"/>
                </a:cubicBezTo>
                <a:cubicBezTo>
                  <a:pt x="134" y="0"/>
                  <a:pt x="134" y="0"/>
                  <a:pt x="134" y="0"/>
                </a:cubicBezTo>
                <a:cubicBezTo>
                  <a:pt x="121" y="3"/>
                  <a:pt x="109" y="7"/>
                  <a:pt x="98" y="12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45"/>
                  <a:pt x="101" y="45"/>
                  <a:pt x="101" y="45"/>
                </a:cubicBezTo>
                <a:cubicBezTo>
                  <a:pt x="74" y="64"/>
                  <a:pt x="74" y="64"/>
                  <a:pt x="74" y="64"/>
                </a:cubicBezTo>
                <a:cubicBezTo>
                  <a:pt x="44" y="50"/>
                  <a:pt x="44" y="50"/>
                  <a:pt x="44" y="50"/>
                </a:cubicBezTo>
                <a:cubicBezTo>
                  <a:pt x="44" y="50"/>
                  <a:pt x="44" y="50"/>
                  <a:pt x="44" y="50"/>
                </a:cubicBezTo>
                <a:cubicBezTo>
                  <a:pt x="36" y="59"/>
                  <a:pt x="28" y="70"/>
                  <a:pt x="22" y="81"/>
                </a:cubicBezTo>
                <a:cubicBezTo>
                  <a:pt x="22" y="81"/>
                  <a:pt x="22" y="81"/>
                  <a:pt x="22" y="81"/>
                </a:cubicBezTo>
                <a:cubicBezTo>
                  <a:pt x="44" y="105"/>
                  <a:pt x="44" y="105"/>
                  <a:pt x="44" y="105"/>
                </a:cubicBezTo>
                <a:cubicBezTo>
                  <a:pt x="34" y="137"/>
                  <a:pt x="34" y="137"/>
                  <a:pt x="34" y="137"/>
                </a:cubicBezTo>
                <a:cubicBezTo>
                  <a:pt x="1" y="143"/>
                  <a:pt x="1" y="143"/>
                  <a:pt x="1" y="143"/>
                </a:cubicBezTo>
                <a:cubicBezTo>
                  <a:pt x="1" y="143"/>
                  <a:pt x="1" y="143"/>
                  <a:pt x="1" y="143"/>
                </a:cubicBezTo>
                <a:cubicBezTo>
                  <a:pt x="0" y="150"/>
                  <a:pt x="0" y="156"/>
                  <a:pt x="0" y="163"/>
                </a:cubicBezTo>
                <a:cubicBezTo>
                  <a:pt x="0" y="169"/>
                  <a:pt x="0" y="175"/>
                  <a:pt x="1" y="181"/>
                </a:cubicBezTo>
                <a:cubicBezTo>
                  <a:pt x="1" y="181"/>
                  <a:pt x="1" y="181"/>
                  <a:pt x="1" y="181"/>
                </a:cubicBezTo>
                <a:cubicBezTo>
                  <a:pt x="33" y="188"/>
                  <a:pt x="33" y="188"/>
                  <a:pt x="33" y="188"/>
                </a:cubicBezTo>
                <a:cubicBezTo>
                  <a:pt x="43" y="219"/>
                  <a:pt x="43" y="219"/>
                  <a:pt x="43" y="219"/>
                </a:cubicBezTo>
                <a:cubicBezTo>
                  <a:pt x="21" y="244"/>
                  <a:pt x="21" y="244"/>
                  <a:pt x="21" y="244"/>
                </a:cubicBezTo>
                <a:cubicBezTo>
                  <a:pt x="21" y="244"/>
                  <a:pt x="21" y="244"/>
                  <a:pt x="21" y="244"/>
                </a:cubicBezTo>
                <a:cubicBezTo>
                  <a:pt x="27" y="255"/>
                  <a:pt x="34" y="265"/>
                  <a:pt x="43" y="275"/>
                </a:cubicBezTo>
                <a:cubicBezTo>
                  <a:pt x="43" y="274"/>
                  <a:pt x="43" y="274"/>
                  <a:pt x="43" y="274"/>
                </a:cubicBezTo>
                <a:cubicBezTo>
                  <a:pt x="73" y="261"/>
                  <a:pt x="73" y="261"/>
                  <a:pt x="73" y="261"/>
                </a:cubicBezTo>
                <a:cubicBezTo>
                  <a:pt x="100" y="281"/>
                  <a:pt x="100" y="281"/>
                  <a:pt x="100" y="281"/>
                </a:cubicBezTo>
                <a:cubicBezTo>
                  <a:pt x="96" y="313"/>
                  <a:pt x="96" y="313"/>
                  <a:pt x="96" y="313"/>
                </a:cubicBezTo>
                <a:cubicBezTo>
                  <a:pt x="96" y="314"/>
                  <a:pt x="96" y="314"/>
                  <a:pt x="96" y="314"/>
                </a:cubicBezTo>
                <a:cubicBezTo>
                  <a:pt x="107" y="319"/>
                  <a:pt x="120" y="323"/>
                  <a:pt x="132" y="326"/>
                </a:cubicBezTo>
                <a:cubicBezTo>
                  <a:pt x="132" y="325"/>
                  <a:pt x="132" y="325"/>
                  <a:pt x="132" y="325"/>
                </a:cubicBezTo>
                <a:cubicBezTo>
                  <a:pt x="149" y="297"/>
                  <a:pt x="149" y="297"/>
                  <a:pt x="149" y="297"/>
                </a:cubicBezTo>
                <a:cubicBezTo>
                  <a:pt x="182" y="297"/>
                  <a:pt x="182" y="297"/>
                  <a:pt x="182" y="297"/>
                </a:cubicBezTo>
                <a:cubicBezTo>
                  <a:pt x="198" y="325"/>
                  <a:pt x="198" y="325"/>
                  <a:pt x="198" y="325"/>
                </a:cubicBezTo>
                <a:cubicBezTo>
                  <a:pt x="198" y="326"/>
                  <a:pt x="198" y="326"/>
                  <a:pt x="198" y="326"/>
                </a:cubicBezTo>
                <a:cubicBezTo>
                  <a:pt x="211" y="323"/>
                  <a:pt x="223" y="319"/>
                  <a:pt x="234" y="314"/>
                </a:cubicBezTo>
                <a:cubicBezTo>
                  <a:pt x="234" y="314"/>
                  <a:pt x="234" y="314"/>
                  <a:pt x="234" y="314"/>
                </a:cubicBezTo>
                <a:cubicBezTo>
                  <a:pt x="230" y="281"/>
                  <a:pt x="230" y="281"/>
                  <a:pt x="230" y="281"/>
                </a:cubicBezTo>
                <a:cubicBezTo>
                  <a:pt x="257" y="262"/>
                  <a:pt x="257" y="262"/>
                  <a:pt x="257" y="262"/>
                </a:cubicBezTo>
                <a:cubicBezTo>
                  <a:pt x="287" y="275"/>
                  <a:pt x="287" y="275"/>
                  <a:pt x="287" y="275"/>
                </a:cubicBezTo>
                <a:cubicBezTo>
                  <a:pt x="287" y="276"/>
                  <a:pt x="287" y="276"/>
                  <a:pt x="287" y="276"/>
                </a:cubicBezTo>
                <a:cubicBezTo>
                  <a:pt x="296" y="266"/>
                  <a:pt x="304" y="256"/>
                  <a:pt x="310" y="245"/>
                </a:cubicBezTo>
                <a:cubicBezTo>
                  <a:pt x="310" y="245"/>
                  <a:pt x="310" y="245"/>
                  <a:pt x="310" y="245"/>
                </a:cubicBezTo>
                <a:cubicBezTo>
                  <a:pt x="287" y="220"/>
                  <a:pt x="287" y="220"/>
                  <a:pt x="287" y="220"/>
                </a:cubicBezTo>
                <a:cubicBezTo>
                  <a:pt x="298" y="189"/>
                  <a:pt x="298" y="189"/>
                  <a:pt x="298" y="189"/>
                </a:cubicBezTo>
                <a:cubicBezTo>
                  <a:pt x="330" y="182"/>
                  <a:pt x="330" y="182"/>
                  <a:pt x="330" y="182"/>
                </a:cubicBezTo>
                <a:cubicBezTo>
                  <a:pt x="330" y="183"/>
                  <a:pt x="330" y="183"/>
                  <a:pt x="330" y="183"/>
                </a:cubicBezTo>
                <a:cubicBezTo>
                  <a:pt x="331" y="176"/>
                  <a:pt x="332" y="170"/>
                  <a:pt x="332" y="163"/>
                </a:cubicBezTo>
                <a:cubicBezTo>
                  <a:pt x="332" y="157"/>
                  <a:pt x="331" y="150"/>
                  <a:pt x="331" y="144"/>
                </a:cubicBezTo>
                <a:close/>
                <a:moveTo>
                  <a:pt x="166" y="261"/>
                </a:moveTo>
                <a:cubicBezTo>
                  <a:pt x="111" y="261"/>
                  <a:pt x="68" y="217"/>
                  <a:pt x="68" y="163"/>
                </a:cubicBezTo>
                <a:cubicBezTo>
                  <a:pt x="68" y="109"/>
                  <a:pt x="111" y="65"/>
                  <a:pt x="166" y="65"/>
                </a:cubicBezTo>
                <a:cubicBezTo>
                  <a:pt x="220" y="65"/>
                  <a:pt x="264" y="109"/>
                  <a:pt x="264" y="163"/>
                </a:cubicBezTo>
                <a:cubicBezTo>
                  <a:pt x="264" y="217"/>
                  <a:pt x="220" y="261"/>
                  <a:pt x="166" y="261"/>
                </a:cubicBezTo>
                <a:close/>
              </a:path>
            </a:pathLst>
          </a:custGeom>
          <a:solidFill>
            <a:srgbClr val="00A4E3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67204" tIns="33602" rIns="67204" bIns="33602" numCol="1" anchor="t" anchorCtr="0" compatLnSpc="1"/>
          <a:p>
            <a:pPr defTabSz="6718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25">
              <a:solidFill>
                <a:srgbClr val="2ABDC7"/>
              </a:solidFill>
              <a:latin typeface="Arial" panose="02080604020202020204" charset="0"/>
              <a:ea typeface="微软雅黑" charset="-122"/>
            </a:endParaRPr>
          </a:p>
        </p:txBody>
      </p:sp>
      <p:sp>
        <p:nvSpPr>
          <p:cNvPr id="6" name="Freeform 6"/>
          <p:cNvSpPr>
            <a:spLocks noEditPoints="1"/>
          </p:cNvSpPr>
          <p:nvPr/>
        </p:nvSpPr>
        <p:spPr bwMode="auto">
          <a:xfrm>
            <a:off x="3183217" y="2406048"/>
            <a:ext cx="1187786" cy="1205339"/>
          </a:xfrm>
          <a:custGeom>
            <a:avLst/>
            <a:gdLst>
              <a:gd name="T0" fmla="*/ 426 w 429"/>
              <a:gd name="T1" fmla="*/ 267 h 435"/>
              <a:gd name="T2" fmla="*/ 390 w 429"/>
              <a:gd name="T3" fmla="*/ 201 h 435"/>
              <a:gd name="T4" fmla="*/ 429 w 429"/>
              <a:gd name="T5" fmla="*/ 181 h 435"/>
              <a:gd name="T6" fmla="*/ 414 w 429"/>
              <a:gd name="T7" fmla="*/ 133 h 435"/>
              <a:gd name="T8" fmla="*/ 347 w 429"/>
              <a:gd name="T9" fmla="*/ 101 h 435"/>
              <a:gd name="T10" fmla="*/ 366 w 429"/>
              <a:gd name="T11" fmla="*/ 62 h 435"/>
              <a:gd name="T12" fmla="*/ 328 w 429"/>
              <a:gd name="T13" fmla="*/ 33 h 435"/>
              <a:gd name="T14" fmla="*/ 254 w 429"/>
              <a:gd name="T15" fmla="*/ 46 h 435"/>
              <a:gd name="T16" fmla="*/ 247 w 429"/>
              <a:gd name="T17" fmla="*/ 3 h 435"/>
              <a:gd name="T18" fmla="*/ 197 w 429"/>
              <a:gd name="T19" fmla="*/ 2 h 435"/>
              <a:gd name="T20" fmla="*/ 145 w 429"/>
              <a:gd name="T21" fmla="*/ 56 h 435"/>
              <a:gd name="T22" fmla="*/ 114 w 429"/>
              <a:gd name="T23" fmla="*/ 25 h 435"/>
              <a:gd name="T24" fmla="*/ 74 w 429"/>
              <a:gd name="T25" fmla="*/ 53 h 435"/>
              <a:gd name="T26" fmla="*/ 63 w 429"/>
              <a:gd name="T27" fmla="*/ 127 h 435"/>
              <a:gd name="T28" fmla="*/ 20 w 429"/>
              <a:gd name="T29" fmla="*/ 121 h 435"/>
              <a:gd name="T30" fmla="*/ 3 w 429"/>
              <a:gd name="T31" fmla="*/ 168 h 435"/>
              <a:gd name="T32" fmla="*/ 41 w 429"/>
              <a:gd name="T33" fmla="*/ 190 h 435"/>
              <a:gd name="T34" fmla="*/ 1 w 429"/>
              <a:gd name="T35" fmla="*/ 254 h 435"/>
              <a:gd name="T36" fmla="*/ 14 w 429"/>
              <a:gd name="T37" fmla="*/ 302 h 435"/>
              <a:gd name="T38" fmla="*/ 58 w 429"/>
              <a:gd name="T39" fmla="*/ 298 h 435"/>
              <a:gd name="T40" fmla="*/ 63 w 429"/>
              <a:gd name="T41" fmla="*/ 373 h 435"/>
              <a:gd name="T42" fmla="*/ 102 w 429"/>
              <a:gd name="T43" fmla="*/ 404 h 435"/>
              <a:gd name="T44" fmla="*/ 135 w 429"/>
              <a:gd name="T45" fmla="*/ 375 h 435"/>
              <a:gd name="T46" fmla="*/ 184 w 429"/>
              <a:gd name="T47" fmla="*/ 432 h 435"/>
              <a:gd name="T48" fmla="*/ 233 w 429"/>
              <a:gd name="T49" fmla="*/ 434 h 435"/>
              <a:gd name="T50" fmla="*/ 243 w 429"/>
              <a:gd name="T51" fmla="*/ 391 h 435"/>
              <a:gd name="T52" fmla="*/ 316 w 429"/>
              <a:gd name="T53" fmla="*/ 409 h 435"/>
              <a:gd name="T54" fmla="*/ 357 w 429"/>
              <a:gd name="T55" fmla="*/ 382 h 435"/>
              <a:gd name="T56" fmla="*/ 340 w 429"/>
              <a:gd name="T57" fmla="*/ 342 h 435"/>
              <a:gd name="T58" fmla="*/ 409 w 429"/>
              <a:gd name="T59" fmla="*/ 313 h 435"/>
              <a:gd name="T60" fmla="*/ 419 w 429"/>
              <a:gd name="T61" fmla="*/ 290 h 435"/>
              <a:gd name="T62" fmla="*/ 172 w 429"/>
              <a:gd name="T63" fmla="*/ 339 h 435"/>
              <a:gd name="T64" fmla="*/ 258 w 429"/>
              <a:gd name="T65" fmla="*/ 96 h 435"/>
              <a:gd name="T66" fmla="*/ 172 w 429"/>
              <a:gd name="T67" fmla="*/ 339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29" h="435">
                <a:moveTo>
                  <a:pt x="426" y="267"/>
                </a:moveTo>
                <a:cubicBezTo>
                  <a:pt x="426" y="267"/>
                  <a:pt x="426" y="267"/>
                  <a:pt x="426" y="267"/>
                </a:cubicBezTo>
                <a:cubicBezTo>
                  <a:pt x="389" y="244"/>
                  <a:pt x="389" y="244"/>
                  <a:pt x="389" y="244"/>
                </a:cubicBezTo>
                <a:cubicBezTo>
                  <a:pt x="390" y="201"/>
                  <a:pt x="390" y="201"/>
                  <a:pt x="390" y="201"/>
                </a:cubicBezTo>
                <a:cubicBezTo>
                  <a:pt x="428" y="180"/>
                  <a:pt x="428" y="180"/>
                  <a:pt x="428" y="180"/>
                </a:cubicBezTo>
                <a:cubicBezTo>
                  <a:pt x="429" y="181"/>
                  <a:pt x="429" y="181"/>
                  <a:pt x="429" y="181"/>
                </a:cubicBezTo>
                <a:cubicBezTo>
                  <a:pt x="426" y="164"/>
                  <a:pt x="421" y="148"/>
                  <a:pt x="415" y="133"/>
                </a:cubicBezTo>
                <a:cubicBezTo>
                  <a:pt x="414" y="133"/>
                  <a:pt x="414" y="133"/>
                  <a:pt x="414" y="133"/>
                </a:cubicBezTo>
                <a:cubicBezTo>
                  <a:pt x="371" y="137"/>
                  <a:pt x="371" y="137"/>
                  <a:pt x="371" y="137"/>
                </a:cubicBezTo>
                <a:cubicBezTo>
                  <a:pt x="347" y="101"/>
                  <a:pt x="347" y="101"/>
                  <a:pt x="347" y="101"/>
                </a:cubicBezTo>
                <a:cubicBezTo>
                  <a:pt x="365" y="62"/>
                  <a:pt x="365" y="62"/>
                  <a:pt x="365" y="62"/>
                </a:cubicBezTo>
                <a:cubicBezTo>
                  <a:pt x="366" y="62"/>
                  <a:pt x="366" y="62"/>
                  <a:pt x="366" y="62"/>
                </a:cubicBezTo>
                <a:cubicBezTo>
                  <a:pt x="355" y="51"/>
                  <a:pt x="342" y="41"/>
                  <a:pt x="328" y="32"/>
                </a:cubicBezTo>
                <a:cubicBezTo>
                  <a:pt x="328" y="33"/>
                  <a:pt x="328" y="33"/>
                  <a:pt x="328" y="33"/>
                </a:cubicBezTo>
                <a:cubicBezTo>
                  <a:pt x="295" y="61"/>
                  <a:pt x="295" y="61"/>
                  <a:pt x="295" y="61"/>
                </a:cubicBezTo>
                <a:cubicBezTo>
                  <a:pt x="254" y="46"/>
                  <a:pt x="254" y="46"/>
                  <a:pt x="254" y="46"/>
                </a:cubicBezTo>
                <a:cubicBezTo>
                  <a:pt x="246" y="3"/>
                  <a:pt x="246" y="3"/>
                  <a:pt x="246" y="3"/>
                </a:cubicBezTo>
                <a:cubicBezTo>
                  <a:pt x="247" y="3"/>
                  <a:pt x="247" y="3"/>
                  <a:pt x="247" y="3"/>
                </a:cubicBezTo>
                <a:cubicBezTo>
                  <a:pt x="230" y="0"/>
                  <a:pt x="213" y="0"/>
                  <a:pt x="197" y="1"/>
                </a:cubicBezTo>
                <a:cubicBezTo>
                  <a:pt x="197" y="2"/>
                  <a:pt x="197" y="2"/>
                  <a:pt x="197" y="2"/>
                </a:cubicBezTo>
                <a:cubicBezTo>
                  <a:pt x="187" y="44"/>
                  <a:pt x="187" y="44"/>
                  <a:pt x="187" y="44"/>
                </a:cubicBezTo>
                <a:cubicBezTo>
                  <a:pt x="145" y="56"/>
                  <a:pt x="145" y="56"/>
                  <a:pt x="145" y="56"/>
                </a:cubicBezTo>
                <a:cubicBezTo>
                  <a:pt x="114" y="26"/>
                  <a:pt x="114" y="26"/>
                  <a:pt x="114" y="26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00" y="33"/>
                  <a:pt x="86" y="42"/>
                  <a:pt x="73" y="53"/>
                </a:cubicBezTo>
                <a:cubicBezTo>
                  <a:pt x="74" y="53"/>
                  <a:pt x="74" y="53"/>
                  <a:pt x="74" y="53"/>
                </a:cubicBezTo>
                <a:cubicBezTo>
                  <a:pt x="90" y="93"/>
                  <a:pt x="90" y="93"/>
                  <a:pt x="90" y="93"/>
                </a:cubicBezTo>
                <a:cubicBezTo>
                  <a:pt x="63" y="127"/>
                  <a:pt x="63" y="127"/>
                  <a:pt x="63" y="127"/>
                </a:cubicBezTo>
                <a:cubicBezTo>
                  <a:pt x="20" y="121"/>
                  <a:pt x="20" y="121"/>
                  <a:pt x="20" y="121"/>
                </a:cubicBezTo>
                <a:cubicBezTo>
                  <a:pt x="20" y="121"/>
                  <a:pt x="20" y="121"/>
                  <a:pt x="20" y="121"/>
                </a:cubicBezTo>
                <a:cubicBezTo>
                  <a:pt x="16" y="128"/>
                  <a:pt x="13" y="137"/>
                  <a:pt x="10" y="145"/>
                </a:cubicBezTo>
                <a:cubicBezTo>
                  <a:pt x="7" y="153"/>
                  <a:pt x="5" y="160"/>
                  <a:pt x="3" y="168"/>
                </a:cubicBezTo>
                <a:cubicBezTo>
                  <a:pt x="4" y="168"/>
                  <a:pt x="4" y="168"/>
                  <a:pt x="4" y="168"/>
                </a:cubicBezTo>
                <a:cubicBezTo>
                  <a:pt x="41" y="190"/>
                  <a:pt x="41" y="190"/>
                  <a:pt x="41" y="190"/>
                </a:cubicBezTo>
                <a:cubicBezTo>
                  <a:pt x="39" y="234"/>
                  <a:pt x="39" y="234"/>
                  <a:pt x="39" y="234"/>
                </a:cubicBezTo>
                <a:cubicBezTo>
                  <a:pt x="1" y="254"/>
                  <a:pt x="1" y="254"/>
                  <a:pt x="1" y="254"/>
                </a:cubicBezTo>
                <a:cubicBezTo>
                  <a:pt x="0" y="254"/>
                  <a:pt x="0" y="254"/>
                  <a:pt x="0" y="254"/>
                </a:cubicBezTo>
                <a:cubicBezTo>
                  <a:pt x="3" y="270"/>
                  <a:pt x="8" y="286"/>
                  <a:pt x="14" y="302"/>
                </a:cubicBezTo>
                <a:cubicBezTo>
                  <a:pt x="15" y="301"/>
                  <a:pt x="15" y="301"/>
                  <a:pt x="15" y="301"/>
                </a:cubicBezTo>
                <a:cubicBezTo>
                  <a:pt x="58" y="298"/>
                  <a:pt x="58" y="298"/>
                  <a:pt x="58" y="298"/>
                </a:cubicBezTo>
                <a:cubicBezTo>
                  <a:pt x="82" y="334"/>
                  <a:pt x="82" y="334"/>
                  <a:pt x="82" y="334"/>
                </a:cubicBezTo>
                <a:cubicBezTo>
                  <a:pt x="63" y="373"/>
                  <a:pt x="63" y="373"/>
                  <a:pt x="63" y="373"/>
                </a:cubicBezTo>
                <a:cubicBezTo>
                  <a:pt x="63" y="373"/>
                  <a:pt x="63" y="373"/>
                  <a:pt x="63" y="373"/>
                </a:cubicBezTo>
                <a:cubicBezTo>
                  <a:pt x="74" y="384"/>
                  <a:pt x="88" y="395"/>
                  <a:pt x="102" y="404"/>
                </a:cubicBezTo>
                <a:cubicBezTo>
                  <a:pt x="102" y="403"/>
                  <a:pt x="102" y="403"/>
                  <a:pt x="102" y="403"/>
                </a:cubicBezTo>
                <a:cubicBezTo>
                  <a:pt x="135" y="375"/>
                  <a:pt x="135" y="375"/>
                  <a:pt x="135" y="375"/>
                </a:cubicBezTo>
                <a:cubicBezTo>
                  <a:pt x="176" y="390"/>
                  <a:pt x="176" y="390"/>
                  <a:pt x="176" y="390"/>
                </a:cubicBezTo>
                <a:cubicBezTo>
                  <a:pt x="184" y="432"/>
                  <a:pt x="184" y="432"/>
                  <a:pt x="184" y="432"/>
                </a:cubicBezTo>
                <a:cubicBezTo>
                  <a:pt x="183" y="433"/>
                  <a:pt x="183" y="433"/>
                  <a:pt x="183" y="433"/>
                </a:cubicBezTo>
                <a:cubicBezTo>
                  <a:pt x="200" y="435"/>
                  <a:pt x="217" y="435"/>
                  <a:pt x="233" y="434"/>
                </a:cubicBezTo>
                <a:cubicBezTo>
                  <a:pt x="233" y="434"/>
                  <a:pt x="233" y="434"/>
                  <a:pt x="233" y="434"/>
                </a:cubicBezTo>
                <a:cubicBezTo>
                  <a:pt x="243" y="391"/>
                  <a:pt x="243" y="391"/>
                  <a:pt x="243" y="391"/>
                </a:cubicBezTo>
                <a:cubicBezTo>
                  <a:pt x="284" y="379"/>
                  <a:pt x="284" y="379"/>
                  <a:pt x="284" y="379"/>
                </a:cubicBezTo>
                <a:cubicBezTo>
                  <a:pt x="316" y="409"/>
                  <a:pt x="316" y="409"/>
                  <a:pt x="316" y="409"/>
                </a:cubicBezTo>
                <a:cubicBezTo>
                  <a:pt x="315" y="410"/>
                  <a:pt x="315" y="410"/>
                  <a:pt x="315" y="410"/>
                </a:cubicBezTo>
                <a:cubicBezTo>
                  <a:pt x="330" y="402"/>
                  <a:pt x="344" y="393"/>
                  <a:pt x="357" y="382"/>
                </a:cubicBezTo>
                <a:cubicBezTo>
                  <a:pt x="356" y="382"/>
                  <a:pt x="356" y="382"/>
                  <a:pt x="356" y="382"/>
                </a:cubicBezTo>
                <a:cubicBezTo>
                  <a:pt x="340" y="342"/>
                  <a:pt x="340" y="342"/>
                  <a:pt x="340" y="342"/>
                </a:cubicBezTo>
                <a:cubicBezTo>
                  <a:pt x="366" y="307"/>
                  <a:pt x="366" y="307"/>
                  <a:pt x="366" y="307"/>
                </a:cubicBezTo>
                <a:cubicBezTo>
                  <a:pt x="409" y="313"/>
                  <a:pt x="409" y="313"/>
                  <a:pt x="409" y="313"/>
                </a:cubicBezTo>
                <a:cubicBezTo>
                  <a:pt x="409" y="314"/>
                  <a:pt x="409" y="314"/>
                  <a:pt x="409" y="314"/>
                </a:cubicBezTo>
                <a:cubicBezTo>
                  <a:pt x="413" y="306"/>
                  <a:pt x="416" y="298"/>
                  <a:pt x="419" y="290"/>
                </a:cubicBezTo>
                <a:cubicBezTo>
                  <a:pt x="422" y="282"/>
                  <a:pt x="424" y="274"/>
                  <a:pt x="426" y="267"/>
                </a:cubicBezTo>
                <a:close/>
                <a:moveTo>
                  <a:pt x="172" y="339"/>
                </a:moveTo>
                <a:cubicBezTo>
                  <a:pt x="105" y="315"/>
                  <a:pt x="70" y="241"/>
                  <a:pt x="94" y="175"/>
                </a:cubicBezTo>
                <a:cubicBezTo>
                  <a:pt x="117" y="108"/>
                  <a:pt x="191" y="73"/>
                  <a:pt x="258" y="96"/>
                </a:cubicBezTo>
                <a:cubicBezTo>
                  <a:pt x="325" y="120"/>
                  <a:pt x="359" y="194"/>
                  <a:pt x="336" y="261"/>
                </a:cubicBezTo>
                <a:cubicBezTo>
                  <a:pt x="312" y="327"/>
                  <a:pt x="238" y="362"/>
                  <a:pt x="172" y="339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67204" tIns="33602" rIns="67204" bIns="33602" numCol="1" anchor="t" anchorCtr="0" compatLnSpc="1"/>
          <a:p>
            <a:pPr defTabSz="6718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25">
              <a:solidFill>
                <a:srgbClr val="2ABDC7"/>
              </a:solidFill>
              <a:latin typeface="Arial" panose="02080604020202020204" charset="0"/>
              <a:ea typeface="微软雅黑" charset="-122"/>
            </a:endParaRPr>
          </a:p>
        </p:txBody>
      </p:sp>
      <p:sp>
        <p:nvSpPr>
          <p:cNvPr id="7" name="Freeform 7"/>
          <p:cNvSpPr>
            <a:spLocks noEditPoints="1"/>
          </p:cNvSpPr>
          <p:nvPr/>
        </p:nvSpPr>
        <p:spPr bwMode="auto">
          <a:xfrm>
            <a:off x="4071422" y="1466352"/>
            <a:ext cx="1536515" cy="1516621"/>
          </a:xfrm>
          <a:custGeom>
            <a:avLst/>
            <a:gdLst>
              <a:gd name="T0" fmla="*/ 523 w 555"/>
              <a:gd name="T1" fmla="*/ 400 h 547"/>
              <a:gd name="T2" fmla="*/ 500 w 555"/>
              <a:gd name="T3" fmla="*/ 308 h 547"/>
              <a:gd name="T4" fmla="*/ 554 w 555"/>
              <a:gd name="T5" fmla="*/ 295 h 547"/>
              <a:gd name="T6" fmla="*/ 551 w 555"/>
              <a:gd name="T7" fmla="*/ 232 h 547"/>
              <a:gd name="T8" fmla="*/ 477 w 555"/>
              <a:gd name="T9" fmla="*/ 171 h 547"/>
              <a:gd name="T10" fmla="*/ 514 w 555"/>
              <a:gd name="T11" fmla="*/ 128 h 547"/>
              <a:gd name="T12" fmla="*/ 475 w 555"/>
              <a:gd name="T13" fmla="*/ 81 h 547"/>
              <a:gd name="T14" fmla="*/ 380 w 555"/>
              <a:gd name="T15" fmla="*/ 74 h 547"/>
              <a:gd name="T16" fmla="*/ 385 w 555"/>
              <a:gd name="T17" fmla="*/ 18 h 547"/>
              <a:gd name="T18" fmla="*/ 324 w 555"/>
              <a:gd name="T19" fmla="*/ 1 h 547"/>
              <a:gd name="T20" fmla="*/ 243 w 555"/>
              <a:gd name="T21" fmla="*/ 51 h 547"/>
              <a:gd name="T22" fmla="*/ 214 w 555"/>
              <a:gd name="T23" fmla="*/ 4 h 547"/>
              <a:gd name="T24" fmla="*/ 155 w 555"/>
              <a:gd name="T25" fmla="*/ 26 h 547"/>
              <a:gd name="T26" fmla="*/ 119 w 555"/>
              <a:gd name="T27" fmla="*/ 114 h 547"/>
              <a:gd name="T28" fmla="*/ 68 w 555"/>
              <a:gd name="T29" fmla="*/ 93 h 547"/>
              <a:gd name="T30" fmla="*/ 32 w 555"/>
              <a:gd name="T31" fmla="*/ 146 h 547"/>
              <a:gd name="T32" fmla="*/ 71 w 555"/>
              <a:gd name="T33" fmla="*/ 185 h 547"/>
              <a:gd name="T34" fmla="*/ 2 w 555"/>
              <a:gd name="T35" fmla="*/ 252 h 547"/>
              <a:gd name="T36" fmla="*/ 4 w 555"/>
              <a:gd name="T37" fmla="*/ 315 h 547"/>
              <a:gd name="T38" fmla="*/ 59 w 555"/>
              <a:gd name="T39" fmla="*/ 324 h 547"/>
              <a:gd name="T40" fmla="*/ 42 w 555"/>
              <a:gd name="T41" fmla="*/ 418 h 547"/>
              <a:gd name="T42" fmla="*/ 80 w 555"/>
              <a:gd name="T43" fmla="*/ 468 h 547"/>
              <a:gd name="T44" fmla="*/ 130 w 555"/>
              <a:gd name="T45" fmla="*/ 443 h 547"/>
              <a:gd name="T46" fmla="*/ 172 w 555"/>
              <a:gd name="T47" fmla="*/ 529 h 547"/>
              <a:gd name="T48" fmla="*/ 233 w 555"/>
              <a:gd name="T49" fmla="*/ 547 h 547"/>
              <a:gd name="T50" fmla="*/ 258 w 555"/>
              <a:gd name="T51" fmla="*/ 497 h 547"/>
              <a:gd name="T52" fmla="*/ 342 w 555"/>
              <a:gd name="T53" fmla="*/ 542 h 547"/>
              <a:gd name="T54" fmla="*/ 402 w 555"/>
              <a:gd name="T55" fmla="*/ 521 h 547"/>
              <a:gd name="T56" fmla="*/ 394 w 555"/>
              <a:gd name="T57" fmla="*/ 466 h 547"/>
              <a:gd name="T58" fmla="*/ 488 w 555"/>
              <a:gd name="T59" fmla="*/ 452 h 547"/>
              <a:gd name="T60" fmla="*/ 508 w 555"/>
              <a:gd name="T61" fmla="*/ 427 h 547"/>
              <a:gd name="T62" fmla="*/ 186 w 555"/>
              <a:gd name="T63" fmla="*/ 410 h 547"/>
              <a:gd name="T64" fmla="*/ 369 w 555"/>
              <a:gd name="T65" fmla="*/ 137 h 547"/>
              <a:gd name="T66" fmla="*/ 186 w 555"/>
              <a:gd name="T67" fmla="*/ 410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55" h="547">
                <a:moveTo>
                  <a:pt x="524" y="400"/>
                </a:moveTo>
                <a:cubicBezTo>
                  <a:pt x="523" y="400"/>
                  <a:pt x="523" y="400"/>
                  <a:pt x="523" y="400"/>
                </a:cubicBezTo>
                <a:cubicBezTo>
                  <a:pt x="485" y="361"/>
                  <a:pt x="485" y="361"/>
                  <a:pt x="485" y="361"/>
                </a:cubicBezTo>
                <a:cubicBezTo>
                  <a:pt x="500" y="308"/>
                  <a:pt x="500" y="308"/>
                  <a:pt x="500" y="308"/>
                </a:cubicBezTo>
                <a:cubicBezTo>
                  <a:pt x="553" y="294"/>
                  <a:pt x="553" y="294"/>
                  <a:pt x="553" y="294"/>
                </a:cubicBezTo>
                <a:cubicBezTo>
                  <a:pt x="554" y="295"/>
                  <a:pt x="554" y="295"/>
                  <a:pt x="554" y="295"/>
                </a:cubicBezTo>
                <a:cubicBezTo>
                  <a:pt x="555" y="274"/>
                  <a:pt x="555" y="252"/>
                  <a:pt x="551" y="231"/>
                </a:cubicBezTo>
                <a:cubicBezTo>
                  <a:pt x="551" y="232"/>
                  <a:pt x="551" y="232"/>
                  <a:pt x="551" y="23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77" y="171"/>
                  <a:pt x="477" y="171"/>
                  <a:pt x="477" y="171"/>
                </a:cubicBezTo>
                <a:cubicBezTo>
                  <a:pt x="513" y="128"/>
                  <a:pt x="513" y="128"/>
                  <a:pt x="513" y="128"/>
                </a:cubicBezTo>
                <a:cubicBezTo>
                  <a:pt x="514" y="128"/>
                  <a:pt x="514" y="128"/>
                  <a:pt x="514" y="128"/>
                </a:cubicBezTo>
                <a:cubicBezTo>
                  <a:pt x="503" y="111"/>
                  <a:pt x="490" y="94"/>
                  <a:pt x="475" y="79"/>
                </a:cubicBezTo>
                <a:cubicBezTo>
                  <a:pt x="475" y="81"/>
                  <a:pt x="475" y="81"/>
                  <a:pt x="475" y="81"/>
                </a:cubicBezTo>
                <a:cubicBezTo>
                  <a:pt x="426" y="104"/>
                  <a:pt x="426" y="104"/>
                  <a:pt x="426" y="104"/>
                </a:cubicBezTo>
                <a:cubicBezTo>
                  <a:pt x="380" y="74"/>
                  <a:pt x="380" y="74"/>
                  <a:pt x="380" y="74"/>
                </a:cubicBezTo>
                <a:cubicBezTo>
                  <a:pt x="384" y="19"/>
                  <a:pt x="384" y="19"/>
                  <a:pt x="384" y="19"/>
                </a:cubicBezTo>
                <a:cubicBezTo>
                  <a:pt x="385" y="18"/>
                  <a:pt x="385" y="18"/>
                  <a:pt x="385" y="18"/>
                </a:cubicBezTo>
                <a:cubicBezTo>
                  <a:pt x="365" y="10"/>
                  <a:pt x="344" y="4"/>
                  <a:pt x="323" y="0"/>
                </a:cubicBezTo>
                <a:cubicBezTo>
                  <a:pt x="324" y="1"/>
                  <a:pt x="324" y="1"/>
                  <a:pt x="324" y="1"/>
                </a:cubicBezTo>
                <a:cubicBezTo>
                  <a:pt x="298" y="50"/>
                  <a:pt x="298" y="50"/>
                  <a:pt x="298" y="50"/>
                </a:cubicBezTo>
                <a:cubicBezTo>
                  <a:pt x="243" y="51"/>
                  <a:pt x="243" y="51"/>
                  <a:pt x="243" y="51"/>
                </a:cubicBezTo>
                <a:cubicBezTo>
                  <a:pt x="214" y="5"/>
                  <a:pt x="214" y="5"/>
                  <a:pt x="214" y="5"/>
                </a:cubicBezTo>
                <a:cubicBezTo>
                  <a:pt x="214" y="4"/>
                  <a:pt x="214" y="4"/>
                  <a:pt x="214" y="4"/>
                </a:cubicBezTo>
                <a:cubicBezTo>
                  <a:pt x="193" y="9"/>
                  <a:pt x="173" y="16"/>
                  <a:pt x="154" y="26"/>
                </a:cubicBezTo>
                <a:cubicBezTo>
                  <a:pt x="155" y="26"/>
                  <a:pt x="155" y="26"/>
                  <a:pt x="155" y="26"/>
                </a:cubicBezTo>
                <a:cubicBezTo>
                  <a:pt x="162" y="81"/>
                  <a:pt x="162" y="81"/>
                  <a:pt x="162" y="81"/>
                </a:cubicBezTo>
                <a:cubicBezTo>
                  <a:pt x="119" y="114"/>
                  <a:pt x="119" y="114"/>
                  <a:pt x="119" y="114"/>
                </a:cubicBezTo>
                <a:cubicBezTo>
                  <a:pt x="68" y="94"/>
                  <a:pt x="68" y="94"/>
                  <a:pt x="68" y="94"/>
                </a:cubicBezTo>
                <a:cubicBezTo>
                  <a:pt x="68" y="93"/>
                  <a:pt x="68" y="93"/>
                  <a:pt x="68" y="93"/>
                </a:cubicBezTo>
                <a:cubicBezTo>
                  <a:pt x="60" y="101"/>
                  <a:pt x="54" y="110"/>
                  <a:pt x="47" y="119"/>
                </a:cubicBezTo>
                <a:cubicBezTo>
                  <a:pt x="41" y="128"/>
                  <a:pt x="36" y="137"/>
                  <a:pt x="32" y="146"/>
                </a:cubicBezTo>
                <a:cubicBezTo>
                  <a:pt x="33" y="146"/>
                  <a:pt x="33" y="146"/>
                  <a:pt x="33" y="146"/>
                </a:cubicBezTo>
                <a:cubicBezTo>
                  <a:pt x="71" y="185"/>
                  <a:pt x="71" y="185"/>
                  <a:pt x="71" y="185"/>
                </a:cubicBezTo>
                <a:cubicBezTo>
                  <a:pt x="56" y="238"/>
                  <a:pt x="56" y="238"/>
                  <a:pt x="56" y="238"/>
                </a:cubicBezTo>
                <a:cubicBezTo>
                  <a:pt x="2" y="252"/>
                  <a:pt x="2" y="252"/>
                  <a:pt x="2" y="252"/>
                </a:cubicBezTo>
                <a:cubicBezTo>
                  <a:pt x="1" y="251"/>
                  <a:pt x="1" y="251"/>
                  <a:pt x="1" y="251"/>
                </a:cubicBezTo>
                <a:cubicBezTo>
                  <a:pt x="0" y="272"/>
                  <a:pt x="0" y="294"/>
                  <a:pt x="4" y="315"/>
                </a:cubicBezTo>
                <a:cubicBezTo>
                  <a:pt x="4" y="314"/>
                  <a:pt x="4" y="314"/>
                  <a:pt x="4" y="314"/>
                </a:cubicBezTo>
                <a:cubicBezTo>
                  <a:pt x="59" y="324"/>
                  <a:pt x="59" y="324"/>
                  <a:pt x="59" y="324"/>
                </a:cubicBezTo>
                <a:cubicBezTo>
                  <a:pt x="77" y="376"/>
                  <a:pt x="77" y="376"/>
                  <a:pt x="77" y="376"/>
                </a:cubicBezTo>
                <a:cubicBezTo>
                  <a:pt x="42" y="418"/>
                  <a:pt x="42" y="418"/>
                  <a:pt x="42" y="418"/>
                </a:cubicBezTo>
                <a:cubicBezTo>
                  <a:pt x="41" y="418"/>
                  <a:pt x="41" y="418"/>
                  <a:pt x="41" y="418"/>
                </a:cubicBezTo>
                <a:cubicBezTo>
                  <a:pt x="52" y="436"/>
                  <a:pt x="65" y="453"/>
                  <a:pt x="80" y="468"/>
                </a:cubicBezTo>
                <a:cubicBezTo>
                  <a:pt x="80" y="467"/>
                  <a:pt x="80" y="467"/>
                  <a:pt x="80" y="467"/>
                </a:cubicBezTo>
                <a:cubicBezTo>
                  <a:pt x="130" y="443"/>
                  <a:pt x="130" y="443"/>
                  <a:pt x="130" y="443"/>
                </a:cubicBezTo>
                <a:cubicBezTo>
                  <a:pt x="176" y="474"/>
                  <a:pt x="176" y="474"/>
                  <a:pt x="176" y="474"/>
                </a:cubicBezTo>
                <a:cubicBezTo>
                  <a:pt x="172" y="529"/>
                  <a:pt x="172" y="529"/>
                  <a:pt x="172" y="529"/>
                </a:cubicBezTo>
                <a:cubicBezTo>
                  <a:pt x="171" y="529"/>
                  <a:pt x="171" y="529"/>
                  <a:pt x="171" y="529"/>
                </a:cubicBezTo>
                <a:cubicBezTo>
                  <a:pt x="191" y="538"/>
                  <a:pt x="212" y="543"/>
                  <a:pt x="233" y="547"/>
                </a:cubicBezTo>
                <a:cubicBezTo>
                  <a:pt x="232" y="546"/>
                  <a:pt x="232" y="546"/>
                  <a:pt x="232" y="546"/>
                </a:cubicBezTo>
                <a:cubicBezTo>
                  <a:pt x="258" y="497"/>
                  <a:pt x="258" y="497"/>
                  <a:pt x="258" y="497"/>
                </a:cubicBezTo>
                <a:cubicBezTo>
                  <a:pt x="313" y="495"/>
                  <a:pt x="313" y="495"/>
                  <a:pt x="313" y="495"/>
                </a:cubicBezTo>
                <a:cubicBezTo>
                  <a:pt x="342" y="542"/>
                  <a:pt x="342" y="542"/>
                  <a:pt x="342" y="542"/>
                </a:cubicBezTo>
                <a:cubicBezTo>
                  <a:pt x="342" y="543"/>
                  <a:pt x="342" y="543"/>
                  <a:pt x="342" y="543"/>
                </a:cubicBezTo>
                <a:cubicBezTo>
                  <a:pt x="363" y="538"/>
                  <a:pt x="383" y="531"/>
                  <a:pt x="402" y="521"/>
                </a:cubicBezTo>
                <a:cubicBezTo>
                  <a:pt x="401" y="520"/>
                  <a:pt x="401" y="520"/>
                  <a:pt x="401" y="520"/>
                </a:cubicBezTo>
                <a:cubicBezTo>
                  <a:pt x="394" y="466"/>
                  <a:pt x="394" y="466"/>
                  <a:pt x="394" y="466"/>
                </a:cubicBezTo>
                <a:cubicBezTo>
                  <a:pt x="437" y="432"/>
                  <a:pt x="437" y="432"/>
                  <a:pt x="437" y="432"/>
                </a:cubicBezTo>
                <a:cubicBezTo>
                  <a:pt x="488" y="452"/>
                  <a:pt x="488" y="452"/>
                  <a:pt x="488" y="452"/>
                </a:cubicBezTo>
                <a:cubicBezTo>
                  <a:pt x="488" y="453"/>
                  <a:pt x="488" y="453"/>
                  <a:pt x="488" y="453"/>
                </a:cubicBezTo>
                <a:cubicBezTo>
                  <a:pt x="495" y="445"/>
                  <a:pt x="502" y="437"/>
                  <a:pt x="508" y="427"/>
                </a:cubicBezTo>
                <a:cubicBezTo>
                  <a:pt x="514" y="419"/>
                  <a:pt x="519" y="409"/>
                  <a:pt x="524" y="400"/>
                </a:cubicBezTo>
                <a:close/>
                <a:moveTo>
                  <a:pt x="186" y="410"/>
                </a:moveTo>
                <a:cubicBezTo>
                  <a:pt x="111" y="359"/>
                  <a:pt x="91" y="258"/>
                  <a:pt x="141" y="182"/>
                </a:cubicBezTo>
                <a:cubicBezTo>
                  <a:pt x="192" y="107"/>
                  <a:pt x="294" y="87"/>
                  <a:pt x="369" y="137"/>
                </a:cubicBezTo>
                <a:cubicBezTo>
                  <a:pt x="444" y="187"/>
                  <a:pt x="464" y="289"/>
                  <a:pt x="414" y="364"/>
                </a:cubicBezTo>
                <a:cubicBezTo>
                  <a:pt x="364" y="440"/>
                  <a:pt x="262" y="460"/>
                  <a:pt x="186" y="410"/>
                </a:cubicBezTo>
                <a:close/>
              </a:path>
            </a:pathLst>
          </a:custGeom>
          <a:solidFill>
            <a:srgbClr val="00A4E3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67204" tIns="33602" rIns="67204" bIns="33602" numCol="1" anchor="t" anchorCtr="0" compatLnSpc="1"/>
          <a:p>
            <a:pPr defTabSz="6718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25">
              <a:solidFill>
                <a:srgbClr val="2ABDC7"/>
              </a:solidFill>
              <a:latin typeface="Arial" panose="02080604020202020204" charset="0"/>
              <a:ea typeface="微软雅黑" charset="-122"/>
            </a:endParaRPr>
          </a:p>
        </p:txBody>
      </p:sp>
      <p:sp>
        <p:nvSpPr>
          <p:cNvPr id="8" name="Freeform 8"/>
          <p:cNvSpPr>
            <a:spLocks noEditPoints="1"/>
          </p:cNvSpPr>
          <p:nvPr/>
        </p:nvSpPr>
        <p:spPr bwMode="auto">
          <a:xfrm>
            <a:off x="5046227" y="2466901"/>
            <a:ext cx="1755348" cy="1735454"/>
          </a:xfrm>
          <a:custGeom>
            <a:avLst/>
            <a:gdLst>
              <a:gd name="T0" fmla="*/ 581 w 634"/>
              <a:gd name="T1" fmla="*/ 485 h 626"/>
              <a:gd name="T2" fmla="*/ 565 w 634"/>
              <a:gd name="T3" fmla="*/ 377 h 626"/>
              <a:gd name="T4" fmla="*/ 628 w 634"/>
              <a:gd name="T5" fmla="*/ 369 h 626"/>
              <a:gd name="T6" fmla="*/ 632 w 634"/>
              <a:gd name="T7" fmla="*/ 296 h 626"/>
              <a:gd name="T8" fmla="*/ 555 w 634"/>
              <a:gd name="T9" fmla="*/ 219 h 626"/>
              <a:gd name="T10" fmla="*/ 602 w 634"/>
              <a:gd name="T11" fmla="*/ 175 h 626"/>
              <a:gd name="T12" fmla="*/ 563 w 634"/>
              <a:gd name="T13" fmla="*/ 116 h 626"/>
              <a:gd name="T14" fmla="*/ 456 w 634"/>
              <a:gd name="T15" fmla="*/ 98 h 626"/>
              <a:gd name="T16" fmla="*/ 468 w 634"/>
              <a:gd name="T17" fmla="*/ 35 h 626"/>
              <a:gd name="T18" fmla="*/ 401 w 634"/>
              <a:gd name="T19" fmla="*/ 9 h 626"/>
              <a:gd name="T20" fmla="*/ 303 w 634"/>
              <a:gd name="T21" fmla="*/ 57 h 626"/>
              <a:gd name="T22" fmla="*/ 276 w 634"/>
              <a:gd name="T23" fmla="*/ 0 h 626"/>
              <a:gd name="T24" fmla="*/ 206 w 634"/>
              <a:gd name="T25" fmla="*/ 18 h 626"/>
              <a:gd name="T26" fmla="*/ 155 w 634"/>
              <a:gd name="T27" fmla="*/ 114 h 626"/>
              <a:gd name="T28" fmla="*/ 99 w 634"/>
              <a:gd name="T29" fmla="*/ 84 h 626"/>
              <a:gd name="T30" fmla="*/ 53 w 634"/>
              <a:gd name="T31" fmla="*/ 140 h 626"/>
              <a:gd name="T32" fmla="*/ 93 w 634"/>
              <a:gd name="T33" fmla="*/ 189 h 626"/>
              <a:gd name="T34" fmla="*/ 7 w 634"/>
              <a:gd name="T35" fmla="*/ 257 h 626"/>
              <a:gd name="T36" fmla="*/ 2 w 634"/>
              <a:gd name="T37" fmla="*/ 329 h 626"/>
              <a:gd name="T38" fmla="*/ 63 w 634"/>
              <a:gd name="T39" fmla="*/ 345 h 626"/>
              <a:gd name="T40" fmla="*/ 33 w 634"/>
              <a:gd name="T41" fmla="*/ 450 h 626"/>
              <a:gd name="T42" fmla="*/ 71 w 634"/>
              <a:gd name="T43" fmla="*/ 511 h 626"/>
              <a:gd name="T44" fmla="*/ 131 w 634"/>
              <a:gd name="T45" fmla="*/ 488 h 626"/>
              <a:gd name="T46" fmla="*/ 168 w 634"/>
              <a:gd name="T47" fmla="*/ 591 h 626"/>
              <a:gd name="T48" fmla="*/ 235 w 634"/>
              <a:gd name="T49" fmla="*/ 618 h 626"/>
              <a:gd name="T50" fmla="*/ 270 w 634"/>
              <a:gd name="T51" fmla="*/ 565 h 626"/>
              <a:gd name="T52" fmla="*/ 360 w 634"/>
              <a:gd name="T53" fmla="*/ 625 h 626"/>
              <a:gd name="T54" fmla="*/ 430 w 634"/>
              <a:gd name="T55" fmla="*/ 608 h 626"/>
              <a:gd name="T56" fmla="*/ 427 w 634"/>
              <a:gd name="T57" fmla="*/ 544 h 626"/>
              <a:gd name="T58" fmla="*/ 536 w 634"/>
              <a:gd name="T59" fmla="*/ 540 h 626"/>
              <a:gd name="T60" fmla="*/ 561 w 634"/>
              <a:gd name="T61" fmla="*/ 514 h 626"/>
              <a:gd name="T62" fmla="*/ 198 w 634"/>
              <a:gd name="T63" fmla="*/ 457 h 626"/>
              <a:gd name="T64" fmla="*/ 436 w 634"/>
              <a:gd name="T65" fmla="*/ 169 h 626"/>
              <a:gd name="T66" fmla="*/ 198 w 634"/>
              <a:gd name="T67" fmla="*/ 457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34" h="626">
                <a:moveTo>
                  <a:pt x="582" y="485"/>
                </a:moveTo>
                <a:cubicBezTo>
                  <a:pt x="581" y="485"/>
                  <a:pt x="581" y="485"/>
                  <a:pt x="581" y="485"/>
                </a:cubicBezTo>
                <a:cubicBezTo>
                  <a:pt x="542" y="435"/>
                  <a:pt x="542" y="435"/>
                  <a:pt x="542" y="435"/>
                </a:cubicBezTo>
                <a:cubicBezTo>
                  <a:pt x="565" y="377"/>
                  <a:pt x="565" y="377"/>
                  <a:pt x="565" y="377"/>
                </a:cubicBezTo>
                <a:cubicBezTo>
                  <a:pt x="627" y="368"/>
                  <a:pt x="627" y="368"/>
                  <a:pt x="627" y="368"/>
                </a:cubicBezTo>
                <a:cubicBezTo>
                  <a:pt x="628" y="369"/>
                  <a:pt x="628" y="369"/>
                  <a:pt x="628" y="369"/>
                </a:cubicBezTo>
                <a:cubicBezTo>
                  <a:pt x="632" y="344"/>
                  <a:pt x="634" y="320"/>
                  <a:pt x="633" y="296"/>
                </a:cubicBezTo>
                <a:cubicBezTo>
                  <a:pt x="632" y="296"/>
                  <a:pt x="632" y="296"/>
                  <a:pt x="632" y="296"/>
                </a:cubicBezTo>
                <a:cubicBezTo>
                  <a:pt x="571" y="280"/>
                  <a:pt x="571" y="280"/>
                  <a:pt x="571" y="280"/>
                </a:cubicBezTo>
                <a:cubicBezTo>
                  <a:pt x="555" y="219"/>
                  <a:pt x="555" y="219"/>
                  <a:pt x="555" y="219"/>
                </a:cubicBezTo>
                <a:cubicBezTo>
                  <a:pt x="600" y="175"/>
                  <a:pt x="600" y="175"/>
                  <a:pt x="600" y="175"/>
                </a:cubicBezTo>
                <a:cubicBezTo>
                  <a:pt x="602" y="175"/>
                  <a:pt x="602" y="175"/>
                  <a:pt x="602" y="175"/>
                </a:cubicBezTo>
                <a:cubicBezTo>
                  <a:pt x="591" y="154"/>
                  <a:pt x="579" y="134"/>
                  <a:pt x="564" y="115"/>
                </a:cubicBezTo>
                <a:cubicBezTo>
                  <a:pt x="563" y="116"/>
                  <a:pt x="563" y="116"/>
                  <a:pt x="563" y="116"/>
                </a:cubicBezTo>
                <a:cubicBezTo>
                  <a:pt x="504" y="138"/>
                  <a:pt x="504" y="138"/>
                  <a:pt x="504" y="138"/>
                </a:cubicBezTo>
                <a:cubicBezTo>
                  <a:pt x="456" y="98"/>
                  <a:pt x="456" y="98"/>
                  <a:pt x="456" y="98"/>
                </a:cubicBezTo>
                <a:cubicBezTo>
                  <a:pt x="467" y="36"/>
                  <a:pt x="467" y="36"/>
                  <a:pt x="467" y="36"/>
                </a:cubicBezTo>
                <a:cubicBezTo>
                  <a:pt x="468" y="35"/>
                  <a:pt x="468" y="35"/>
                  <a:pt x="468" y="35"/>
                </a:cubicBezTo>
                <a:cubicBezTo>
                  <a:pt x="446" y="23"/>
                  <a:pt x="424" y="14"/>
                  <a:pt x="400" y="8"/>
                </a:cubicBezTo>
                <a:cubicBezTo>
                  <a:pt x="401" y="9"/>
                  <a:pt x="401" y="9"/>
                  <a:pt x="401" y="9"/>
                </a:cubicBezTo>
                <a:cubicBezTo>
                  <a:pt x="366" y="61"/>
                  <a:pt x="366" y="61"/>
                  <a:pt x="366" y="61"/>
                </a:cubicBezTo>
                <a:cubicBezTo>
                  <a:pt x="303" y="57"/>
                  <a:pt x="303" y="57"/>
                  <a:pt x="303" y="57"/>
                </a:cubicBezTo>
                <a:cubicBezTo>
                  <a:pt x="275" y="1"/>
                  <a:pt x="275" y="1"/>
                  <a:pt x="275" y="1"/>
                </a:cubicBezTo>
                <a:cubicBezTo>
                  <a:pt x="276" y="0"/>
                  <a:pt x="276" y="0"/>
                  <a:pt x="276" y="0"/>
                </a:cubicBezTo>
                <a:cubicBezTo>
                  <a:pt x="252" y="3"/>
                  <a:pt x="228" y="9"/>
                  <a:pt x="205" y="18"/>
                </a:cubicBezTo>
                <a:cubicBezTo>
                  <a:pt x="206" y="18"/>
                  <a:pt x="206" y="18"/>
                  <a:pt x="206" y="18"/>
                </a:cubicBezTo>
                <a:cubicBezTo>
                  <a:pt x="208" y="81"/>
                  <a:pt x="208" y="81"/>
                  <a:pt x="208" y="81"/>
                </a:cubicBezTo>
                <a:cubicBezTo>
                  <a:pt x="155" y="114"/>
                  <a:pt x="155" y="114"/>
                  <a:pt x="155" y="114"/>
                </a:cubicBezTo>
                <a:cubicBezTo>
                  <a:pt x="99" y="85"/>
                  <a:pt x="99" y="85"/>
                  <a:pt x="99" y="85"/>
                </a:cubicBezTo>
                <a:cubicBezTo>
                  <a:pt x="99" y="84"/>
                  <a:pt x="99" y="84"/>
                  <a:pt x="99" y="84"/>
                </a:cubicBezTo>
                <a:cubicBezTo>
                  <a:pt x="90" y="93"/>
                  <a:pt x="82" y="102"/>
                  <a:pt x="73" y="112"/>
                </a:cubicBezTo>
                <a:cubicBezTo>
                  <a:pt x="66" y="121"/>
                  <a:pt x="59" y="130"/>
                  <a:pt x="53" y="140"/>
                </a:cubicBezTo>
                <a:cubicBezTo>
                  <a:pt x="54" y="140"/>
                  <a:pt x="54" y="140"/>
                  <a:pt x="54" y="140"/>
                </a:cubicBezTo>
                <a:cubicBezTo>
                  <a:pt x="93" y="189"/>
                  <a:pt x="93" y="189"/>
                  <a:pt x="93" y="189"/>
                </a:cubicBezTo>
                <a:cubicBezTo>
                  <a:pt x="69" y="248"/>
                  <a:pt x="69" y="248"/>
                  <a:pt x="69" y="248"/>
                </a:cubicBezTo>
                <a:cubicBezTo>
                  <a:pt x="7" y="257"/>
                  <a:pt x="7" y="257"/>
                  <a:pt x="7" y="257"/>
                </a:cubicBezTo>
                <a:cubicBezTo>
                  <a:pt x="6" y="256"/>
                  <a:pt x="6" y="256"/>
                  <a:pt x="6" y="256"/>
                </a:cubicBezTo>
                <a:cubicBezTo>
                  <a:pt x="2" y="280"/>
                  <a:pt x="0" y="304"/>
                  <a:pt x="2" y="329"/>
                </a:cubicBezTo>
                <a:cubicBezTo>
                  <a:pt x="2" y="328"/>
                  <a:pt x="2" y="328"/>
                  <a:pt x="2" y="328"/>
                </a:cubicBezTo>
                <a:cubicBezTo>
                  <a:pt x="63" y="345"/>
                  <a:pt x="63" y="345"/>
                  <a:pt x="63" y="345"/>
                </a:cubicBezTo>
                <a:cubicBezTo>
                  <a:pt x="79" y="406"/>
                  <a:pt x="79" y="406"/>
                  <a:pt x="79" y="406"/>
                </a:cubicBezTo>
                <a:cubicBezTo>
                  <a:pt x="33" y="450"/>
                  <a:pt x="33" y="450"/>
                  <a:pt x="33" y="450"/>
                </a:cubicBezTo>
                <a:cubicBezTo>
                  <a:pt x="32" y="450"/>
                  <a:pt x="32" y="450"/>
                  <a:pt x="32" y="450"/>
                </a:cubicBezTo>
                <a:cubicBezTo>
                  <a:pt x="43" y="471"/>
                  <a:pt x="56" y="492"/>
                  <a:pt x="71" y="511"/>
                </a:cubicBezTo>
                <a:cubicBezTo>
                  <a:pt x="72" y="510"/>
                  <a:pt x="72" y="510"/>
                  <a:pt x="72" y="510"/>
                </a:cubicBezTo>
                <a:cubicBezTo>
                  <a:pt x="131" y="488"/>
                  <a:pt x="131" y="488"/>
                  <a:pt x="131" y="488"/>
                </a:cubicBezTo>
                <a:cubicBezTo>
                  <a:pt x="179" y="529"/>
                  <a:pt x="179" y="529"/>
                  <a:pt x="179" y="529"/>
                </a:cubicBezTo>
                <a:cubicBezTo>
                  <a:pt x="168" y="591"/>
                  <a:pt x="168" y="591"/>
                  <a:pt x="168" y="591"/>
                </a:cubicBezTo>
                <a:cubicBezTo>
                  <a:pt x="167" y="591"/>
                  <a:pt x="167" y="591"/>
                  <a:pt x="167" y="591"/>
                </a:cubicBezTo>
                <a:cubicBezTo>
                  <a:pt x="189" y="603"/>
                  <a:pt x="212" y="612"/>
                  <a:pt x="235" y="618"/>
                </a:cubicBezTo>
                <a:cubicBezTo>
                  <a:pt x="235" y="617"/>
                  <a:pt x="235" y="617"/>
                  <a:pt x="235" y="617"/>
                </a:cubicBezTo>
                <a:cubicBezTo>
                  <a:pt x="270" y="565"/>
                  <a:pt x="270" y="565"/>
                  <a:pt x="270" y="565"/>
                </a:cubicBezTo>
                <a:cubicBezTo>
                  <a:pt x="332" y="569"/>
                  <a:pt x="332" y="569"/>
                  <a:pt x="332" y="569"/>
                </a:cubicBezTo>
                <a:cubicBezTo>
                  <a:pt x="360" y="625"/>
                  <a:pt x="360" y="625"/>
                  <a:pt x="360" y="625"/>
                </a:cubicBezTo>
                <a:cubicBezTo>
                  <a:pt x="360" y="626"/>
                  <a:pt x="360" y="626"/>
                  <a:pt x="360" y="626"/>
                </a:cubicBezTo>
                <a:cubicBezTo>
                  <a:pt x="384" y="623"/>
                  <a:pt x="408" y="616"/>
                  <a:pt x="430" y="608"/>
                </a:cubicBezTo>
                <a:cubicBezTo>
                  <a:pt x="430" y="607"/>
                  <a:pt x="430" y="607"/>
                  <a:pt x="430" y="607"/>
                </a:cubicBezTo>
                <a:cubicBezTo>
                  <a:pt x="427" y="544"/>
                  <a:pt x="427" y="544"/>
                  <a:pt x="427" y="544"/>
                </a:cubicBezTo>
                <a:cubicBezTo>
                  <a:pt x="480" y="511"/>
                  <a:pt x="480" y="511"/>
                  <a:pt x="480" y="511"/>
                </a:cubicBezTo>
                <a:cubicBezTo>
                  <a:pt x="536" y="540"/>
                  <a:pt x="536" y="540"/>
                  <a:pt x="536" y="540"/>
                </a:cubicBezTo>
                <a:cubicBezTo>
                  <a:pt x="536" y="541"/>
                  <a:pt x="536" y="541"/>
                  <a:pt x="536" y="541"/>
                </a:cubicBezTo>
                <a:cubicBezTo>
                  <a:pt x="545" y="532"/>
                  <a:pt x="553" y="523"/>
                  <a:pt x="561" y="514"/>
                </a:cubicBezTo>
                <a:cubicBezTo>
                  <a:pt x="569" y="504"/>
                  <a:pt x="576" y="495"/>
                  <a:pt x="582" y="485"/>
                </a:cubicBezTo>
                <a:close/>
                <a:moveTo>
                  <a:pt x="198" y="457"/>
                </a:moveTo>
                <a:cubicBezTo>
                  <a:pt x="119" y="391"/>
                  <a:pt x="107" y="274"/>
                  <a:pt x="173" y="194"/>
                </a:cubicBezTo>
                <a:cubicBezTo>
                  <a:pt x="239" y="114"/>
                  <a:pt x="356" y="103"/>
                  <a:pt x="436" y="169"/>
                </a:cubicBezTo>
                <a:cubicBezTo>
                  <a:pt x="516" y="234"/>
                  <a:pt x="527" y="352"/>
                  <a:pt x="462" y="432"/>
                </a:cubicBezTo>
                <a:cubicBezTo>
                  <a:pt x="396" y="511"/>
                  <a:pt x="278" y="523"/>
                  <a:pt x="198" y="457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67204" tIns="33602" rIns="67204" bIns="33602" numCol="1" anchor="t" anchorCtr="0" compatLnSpc="1"/>
          <a:p>
            <a:pPr defTabSz="6718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25">
              <a:solidFill>
                <a:prstClr val="black"/>
              </a:solidFill>
              <a:latin typeface="Arial" panose="02080604020202020204" charset="0"/>
              <a:ea typeface="微软雅黑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80565" y="2447925"/>
            <a:ext cx="1626235" cy="664210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6718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x-none" sz="2350" b="1" dirty="0">
                <a:solidFill>
                  <a:schemeClr val="bg1"/>
                </a:solidFill>
                <a:latin typeface="Agency FB" pitchFamily="34" charset="0"/>
                <a:ea typeface="微软雅黑" charset="-122"/>
              </a:rPr>
              <a:t>DNS</a:t>
            </a:r>
            <a:endParaRPr lang="x-none" sz="2350" b="1" dirty="0">
              <a:solidFill>
                <a:schemeClr val="bg1"/>
              </a:solidFill>
              <a:latin typeface="Agency FB" pitchFamily="34" charset="0"/>
              <a:ea typeface="微软雅黑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16555" y="2807970"/>
            <a:ext cx="1724025" cy="664210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6718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x-none" sz="2350" b="1" dirty="0">
                <a:solidFill>
                  <a:schemeClr val="bg1"/>
                </a:solidFill>
                <a:latin typeface="Agency FB" pitchFamily="34" charset="0"/>
                <a:ea typeface="微软雅黑" charset="-122"/>
              </a:rPr>
              <a:t>SMTP</a:t>
            </a:r>
            <a:endParaRPr lang="x-none" sz="2350" b="1" dirty="0">
              <a:solidFill>
                <a:schemeClr val="bg1"/>
              </a:solidFill>
              <a:latin typeface="Agency FB" pitchFamily="34" charset="0"/>
              <a:ea typeface="微软雅黑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68445" y="1944370"/>
            <a:ext cx="1553210" cy="664210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6718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x-none" sz="2350" b="1" dirty="0">
                <a:solidFill>
                  <a:schemeClr val="bg1"/>
                </a:solidFill>
                <a:latin typeface="Agency FB" pitchFamily="34" charset="0"/>
                <a:ea typeface="微软雅黑" charset="-122"/>
              </a:rPr>
              <a:t>BBS</a:t>
            </a:r>
            <a:endParaRPr lang="x-none" sz="2350" b="1" dirty="0">
              <a:solidFill>
                <a:schemeClr val="bg1"/>
              </a:solidFill>
              <a:latin typeface="Agency FB" pitchFamily="34" charset="0"/>
              <a:ea typeface="微软雅黑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92725" y="3096260"/>
            <a:ext cx="1279525" cy="783590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6718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x-none" sz="2940" b="1" dirty="0">
                <a:solidFill>
                  <a:schemeClr val="bg1"/>
                </a:solidFill>
                <a:latin typeface="Agency FB" pitchFamily="34" charset="0"/>
                <a:ea typeface="微软雅黑" charset="-122"/>
              </a:rPr>
              <a:t>WEB</a:t>
            </a:r>
            <a:endParaRPr lang="x-none" sz="2940" b="1" dirty="0">
              <a:solidFill>
                <a:schemeClr val="bg1"/>
              </a:solidFill>
              <a:latin typeface="Agency FB" pitchFamily="34" charset="0"/>
              <a:ea typeface="微软雅黑" charset="-122"/>
            </a:endParaRPr>
          </a:p>
        </p:txBody>
      </p:sp>
      <p:sp>
        <p:nvSpPr>
          <p:cNvPr id="30" name="TextBox 91"/>
          <p:cNvSpPr txBox="1">
            <a:spLocks noChangeArrowheads="1"/>
          </p:cNvSpPr>
          <p:nvPr/>
        </p:nvSpPr>
        <p:spPr bwMode="auto">
          <a:xfrm>
            <a:off x="642313" y="215441"/>
            <a:ext cx="2274117" cy="39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5" tIns="33597" rIns="67195" bIns="3359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9pPr>
          </a:lstStyle>
          <a:p>
            <a:pPr defTabSz="6718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x-none" altLang="zh-CN" sz="2000" kern="0" dirty="0">
                <a:solidFill>
                  <a:srgbClr val="00A4E3"/>
                </a:solidFill>
                <a:latin typeface="Arial" panose="02080604020202020204" charset="0"/>
                <a:ea typeface="微软雅黑" charset="-122"/>
                <a:cs typeface="+mn-ea"/>
                <a:sym typeface="+mn-lt"/>
              </a:rPr>
              <a:t>服务器</a:t>
            </a:r>
            <a:endParaRPr lang="x-none" altLang="zh-CN" sz="2000" kern="0" dirty="0">
              <a:solidFill>
                <a:srgbClr val="00A4E3"/>
              </a:solidFill>
              <a:latin typeface="Arial" panose="02080604020202020204" charset="0"/>
              <a:ea typeface="微软雅黑" charset="-122"/>
              <a:cs typeface="+mn-ea"/>
              <a:sym typeface="+mn-lt"/>
            </a:endParaRPr>
          </a:p>
        </p:txBody>
      </p:sp>
      <p:sp>
        <p:nvSpPr>
          <p:cNvPr id="31" name="燕尾形 5"/>
          <p:cNvSpPr/>
          <p:nvPr/>
        </p:nvSpPr>
        <p:spPr>
          <a:xfrm>
            <a:off x="239337" y="262128"/>
            <a:ext cx="212649" cy="282254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燕尾形 6"/>
          <p:cNvSpPr/>
          <p:nvPr/>
        </p:nvSpPr>
        <p:spPr>
          <a:xfrm>
            <a:off x="389355" y="262128"/>
            <a:ext cx="212649" cy="282254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: 圆角 6"/>
          <p:cNvSpPr/>
          <p:nvPr/>
        </p:nvSpPr>
        <p:spPr>
          <a:xfrm>
            <a:off x="396240" y="791845"/>
            <a:ext cx="951865" cy="948055"/>
          </a:xfrm>
          <a:prstGeom prst="roundRect">
            <a:avLst>
              <a:gd name="adj" fmla="val 2647"/>
            </a:avLst>
          </a:prstGeom>
          <a:solidFill>
            <a:srgbClr val="13ABE1">
              <a:alpha val="40000"/>
            </a:srgbClr>
          </a:solidFill>
          <a:ln w="12700" cmpd="sng">
            <a:solidFill>
              <a:srgbClr val="13ABE1"/>
            </a:solidFill>
            <a:miter lim="800000"/>
          </a:ln>
        </p:spPr>
        <p:txBody>
          <a:bodyPr anchor="ctr"/>
          <a:p>
            <a:pPr algn="ctr"/>
            <a:r>
              <a:rPr lang="x-none" sz="4800" kern="0" dirty="0">
                <a:solidFill>
                  <a:schemeClr val="bg1"/>
                </a:solidFill>
                <a:latin typeface="造字工房悦黑体验版常规体" pitchFamily="50" charset="-122"/>
                <a:ea typeface="造字工房悦黑体验版常规体" pitchFamily="50" charset="-122"/>
                <a:sym typeface="Arial" panose="02080604020202020204" charset="0"/>
              </a:rPr>
              <a:t>季</a:t>
            </a:r>
            <a:endParaRPr lang="x-none" sz="4800" kern="0" dirty="0">
              <a:solidFill>
                <a:schemeClr val="bg1"/>
              </a:solidFill>
              <a:latin typeface="造字工房悦黑体验版常规体" pitchFamily="50" charset="-122"/>
              <a:ea typeface="造字工房悦黑体验版常规体" pitchFamily="50" charset="-122"/>
              <a:sym typeface="Arial" panose="02080604020202020204" charset="0"/>
            </a:endParaRPr>
          </a:p>
        </p:txBody>
      </p:sp>
      <p:sp>
        <p:nvSpPr>
          <p:cNvPr id="2" name="TextBox 51"/>
          <p:cNvSpPr txBox="1"/>
          <p:nvPr/>
        </p:nvSpPr>
        <p:spPr bwMode="auto">
          <a:xfrm>
            <a:off x="180445" y="2376144"/>
            <a:ext cx="2296142" cy="731520"/>
          </a:xfrm>
          <a:prstGeom prst="rect">
            <a:avLst/>
          </a:prstGeom>
          <a:noFill/>
        </p:spPr>
        <p:txBody>
          <a:bodyPr>
            <a:spAutoFit/>
          </a:bodyPr>
          <a:p>
            <a:pPr algn="ctr" defTabSz="67183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进行域名和与之相对应的IP地址转换</a:t>
            </a:r>
            <a:r>
              <a:rPr lang="x-none" altLang="zh-CN" sz="14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的服务器</a:t>
            </a:r>
            <a:endParaRPr lang="x-none" altLang="zh-CN" sz="140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7" name="TextBox 51"/>
          <p:cNvSpPr txBox="1"/>
          <p:nvPr/>
        </p:nvSpPr>
        <p:spPr bwMode="auto">
          <a:xfrm>
            <a:off x="2628218" y="3600424"/>
            <a:ext cx="2296142" cy="731520"/>
          </a:xfrm>
          <a:prstGeom prst="rect">
            <a:avLst/>
          </a:prstGeom>
          <a:noFill/>
        </p:spPr>
        <p:txBody>
          <a:bodyPr>
            <a:spAutoFit/>
          </a:bodyPr>
          <a:p>
            <a:pPr algn="ctr" defTabSz="67183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一个可靠且高效的电子邮件传输服务器</a:t>
            </a:r>
            <a:endParaRPr lang="zh-CN" altLang="en-US" sz="140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9" name="TextBox 51"/>
          <p:cNvSpPr txBox="1"/>
          <p:nvPr/>
        </p:nvSpPr>
        <p:spPr bwMode="auto">
          <a:xfrm>
            <a:off x="5220738" y="1079474"/>
            <a:ext cx="2296142" cy="1051560"/>
          </a:xfrm>
          <a:prstGeom prst="rect">
            <a:avLst/>
          </a:prstGeom>
          <a:noFill/>
        </p:spPr>
        <p:txBody>
          <a:bodyPr>
            <a:spAutoFit/>
          </a:bodyPr>
          <a:p>
            <a:pPr algn="ctr" defTabSz="67183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一个以网络为媒介的</a:t>
            </a:r>
            <a:r>
              <a:rPr lang="x-none" altLang="zh-CN" sz="14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，</a:t>
            </a:r>
            <a:r>
              <a:rPr lang="zh-CN" altLang="en-US" sz="14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方便客户进行共享交流的论坛平台服务器</a:t>
            </a:r>
            <a:endParaRPr lang="zh-CN" altLang="en-US" sz="140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" name="TextBox 51"/>
          <p:cNvSpPr txBox="1"/>
          <p:nvPr/>
        </p:nvSpPr>
        <p:spPr bwMode="auto">
          <a:xfrm>
            <a:off x="6660283" y="3024479"/>
            <a:ext cx="2296142" cy="731520"/>
          </a:xfrm>
          <a:prstGeom prst="rect">
            <a:avLst/>
          </a:prstGeom>
          <a:noFill/>
        </p:spPr>
        <p:txBody>
          <a:bodyPr>
            <a:spAutoFit/>
          </a:bodyPr>
          <a:p>
            <a:pPr algn="ctr" defTabSz="67183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x-none" sz="14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主要功能是提供网上信息浏览服务。</a:t>
            </a:r>
            <a:endParaRPr lang="x-none" sz="140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bldLvl="0" animBg="1"/>
      <p:bldP spid="6" grpId="0" bldLvl="0" animBg="1"/>
      <p:bldP spid="6" grpId="1" bldLvl="0" animBg="1"/>
      <p:bldP spid="7" grpId="0" bldLvl="0" animBg="1"/>
      <p:bldP spid="7" grpId="1" bldLvl="0" animBg="1"/>
      <p:bldP spid="8" grpId="0" bldLvl="0" animBg="1"/>
      <p:bldP spid="8" grpId="1" bldLvl="0" animBg="1"/>
      <p:bldP spid="9" grpId="0"/>
      <p:bldP spid="10" grpId="0"/>
      <p:bldP spid="11" grpId="0"/>
      <p:bldP spid="12" grpId="0"/>
      <p:bldP spid="2" grpId="0"/>
      <p:bldP spid="17" grpId="0"/>
      <p:bldP spid="19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 useBgFill="1">
        <p:nvSpPr>
          <p:cNvPr id="7" name="MH_SubTitle_1"/>
          <p:cNvSpPr>
            <a:spLocks noChangeArrowheads="1"/>
          </p:cNvSpPr>
          <p:nvPr/>
        </p:nvSpPr>
        <p:spPr bwMode="auto">
          <a:xfrm>
            <a:off x="1298575" y="2349500"/>
            <a:ext cx="892810" cy="842010"/>
          </a:xfrm>
          <a:prstGeom prst="ellipse">
            <a:avLst/>
          </a:prstGeom>
          <a:solidFill>
            <a:srgbClr val="13ABE1">
              <a:alpha val="40000"/>
            </a:srgbClr>
          </a:solidFill>
          <a:ln w="12700" cmpd="sng">
            <a:solidFill>
              <a:srgbClr val="13ABE1"/>
            </a:solidFill>
            <a:miter lim="800000"/>
          </a:ln>
        </p:spPr>
        <p:txBody>
          <a:bodyPr anchor="ctr"/>
          <a:p>
            <a:pPr algn="ctr"/>
            <a:r>
              <a:rPr lang="x-none" sz="1600" kern="0">
                <a:solidFill>
                  <a:schemeClr val="bg2">
                    <a:lumMod val="90000"/>
                  </a:schemeClr>
                </a:solidFill>
              </a:rPr>
              <a:t>虚拟局域网</a:t>
            </a:r>
            <a:endParaRPr lang="x-none" sz="1600" kern="0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51510" y="2778760"/>
            <a:ext cx="1094105" cy="570230"/>
            <a:chOff x="1001790" y="2546063"/>
            <a:chExt cx="1458881" cy="806081"/>
          </a:xfrm>
        </p:grpSpPr>
        <p:cxnSp>
          <p:nvCxnSpPr>
            <p:cNvPr id="9" name="MH_Other_1"/>
            <p:cNvCxnSpPr/>
            <p:nvPr/>
          </p:nvCxnSpPr>
          <p:spPr>
            <a:xfrm>
              <a:off x="1001790" y="2546063"/>
              <a:ext cx="652799" cy="0"/>
            </a:xfrm>
            <a:prstGeom prst="line">
              <a:avLst/>
            </a:prstGeom>
            <a:ln w="25400">
              <a:solidFill>
                <a:srgbClr val="13ABE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MH_Other_3"/>
            <p:cNvSpPr/>
            <p:nvPr/>
          </p:nvSpPr>
          <p:spPr bwMode="auto">
            <a:xfrm flipV="1">
              <a:off x="1641967" y="2546063"/>
              <a:ext cx="818704" cy="806081"/>
            </a:xfrm>
            <a:custGeom>
              <a:avLst/>
              <a:gdLst>
                <a:gd name="T0" fmla="*/ 0 w 722402"/>
                <a:gd name="T1" fmla="*/ 706357 h 711200"/>
                <a:gd name="T2" fmla="*/ 210799 w 722402"/>
                <a:gd name="T3" fmla="*/ 202969 h 711200"/>
                <a:gd name="T4" fmla="*/ 717354 w 722402"/>
                <a:gd name="T5" fmla="*/ 89 h 711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2402" h="711200">
                  <a:moveTo>
                    <a:pt x="0" y="711200"/>
                  </a:moveTo>
                  <a:cubicBezTo>
                    <a:pt x="0" y="520636"/>
                    <a:pt x="76476" y="338044"/>
                    <a:pt x="212282" y="204361"/>
                  </a:cubicBezTo>
                  <a:cubicBezTo>
                    <a:pt x="348088" y="70678"/>
                    <a:pt x="531862" y="-2913"/>
                    <a:pt x="722402" y="89"/>
                  </a:cubicBezTo>
                </a:path>
              </a:pathLst>
            </a:custGeom>
            <a:noFill/>
            <a:ln w="25400">
              <a:solidFill>
                <a:srgbClr val="13ABE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p>
              <a:endParaRPr lang="zh-CN" altLang="en-US" sz="180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 useBgFill="1">
        <p:nvSpPr>
          <p:cNvPr id="11" name="MH_SubTitle_2"/>
          <p:cNvSpPr>
            <a:spLocks noChangeArrowheads="1"/>
          </p:cNvSpPr>
          <p:nvPr/>
        </p:nvSpPr>
        <p:spPr bwMode="auto">
          <a:xfrm>
            <a:off x="3125470" y="2349500"/>
            <a:ext cx="891540" cy="842010"/>
          </a:xfrm>
          <a:prstGeom prst="ellipse">
            <a:avLst/>
          </a:prstGeom>
          <a:solidFill>
            <a:srgbClr val="13ABE1">
              <a:alpha val="40000"/>
            </a:srgbClr>
          </a:solidFill>
          <a:ln w="12700" cmpd="sng">
            <a:solidFill>
              <a:srgbClr val="13ABE1"/>
            </a:solidFill>
            <a:miter lim="800000"/>
          </a:ln>
        </p:spPr>
        <p:txBody>
          <a:bodyPr anchor="ctr"/>
          <a:p>
            <a:pPr algn="ctr"/>
            <a:r>
              <a:rPr lang="zh-CN" altLang="en-US" sz="1600" kern="0">
                <a:solidFill>
                  <a:schemeClr val="bg2">
                    <a:lumMod val="90000"/>
                  </a:schemeClr>
                </a:solidFill>
              </a:rPr>
              <a:t>中继链路</a:t>
            </a:r>
            <a:endParaRPr lang="zh-CN" altLang="en-US" sz="1600" kern="0">
              <a:solidFill>
                <a:schemeClr val="bg2">
                  <a:lumMod val="90000"/>
                </a:schemeClr>
              </a:solidFill>
            </a:endParaRPr>
          </a:p>
        </p:txBody>
      </p:sp>
      <p:sp useBgFill="1">
        <p:nvSpPr>
          <p:cNvPr id="12" name="MH_SubTitle_3"/>
          <p:cNvSpPr>
            <a:spLocks noChangeArrowheads="1"/>
          </p:cNvSpPr>
          <p:nvPr/>
        </p:nvSpPr>
        <p:spPr bwMode="auto">
          <a:xfrm>
            <a:off x="4951730" y="2349500"/>
            <a:ext cx="891540" cy="842010"/>
          </a:xfrm>
          <a:prstGeom prst="ellipse">
            <a:avLst/>
          </a:prstGeom>
          <a:solidFill>
            <a:srgbClr val="13ABE1">
              <a:alpha val="40000"/>
            </a:srgbClr>
          </a:solidFill>
          <a:ln w="12700" cmpd="sng">
            <a:solidFill>
              <a:srgbClr val="13ABE1"/>
            </a:solidFill>
            <a:miter lim="800000"/>
          </a:ln>
        </p:spPr>
        <p:txBody>
          <a:bodyPr anchor="ctr"/>
          <a:p>
            <a:r>
              <a:rPr lang="zh-CN" altLang="en-US" sz="1600" kern="0">
                <a:solidFill>
                  <a:schemeClr val="bg2">
                    <a:lumMod val="90000"/>
                  </a:schemeClr>
                </a:solidFill>
              </a:rPr>
              <a:t>链路聚合</a:t>
            </a:r>
            <a:endParaRPr lang="zh-CN" altLang="en-US" sz="1600" kern="0">
              <a:solidFill>
                <a:schemeClr val="bg2">
                  <a:lumMod val="90000"/>
                </a:schemeClr>
              </a:solidFill>
            </a:endParaRPr>
          </a:p>
        </p:txBody>
      </p:sp>
      <p:sp useBgFill="1">
        <p:nvSpPr>
          <p:cNvPr id="13" name="MH_SubTitle_4"/>
          <p:cNvSpPr>
            <a:spLocks noChangeArrowheads="1"/>
          </p:cNvSpPr>
          <p:nvPr/>
        </p:nvSpPr>
        <p:spPr bwMode="auto">
          <a:xfrm>
            <a:off x="6783070" y="2349500"/>
            <a:ext cx="891540" cy="842010"/>
          </a:xfrm>
          <a:prstGeom prst="ellipse">
            <a:avLst/>
          </a:prstGeom>
          <a:solidFill>
            <a:srgbClr val="13ABE1">
              <a:alpha val="40000"/>
            </a:srgbClr>
          </a:solidFill>
          <a:ln w="12700" cmpd="sng">
            <a:solidFill>
              <a:srgbClr val="13ABE1"/>
            </a:solidFill>
            <a:miter lim="800000"/>
          </a:ln>
        </p:spPr>
        <p:txBody>
          <a:bodyPr anchor="ctr"/>
          <a:p>
            <a:pPr algn="ctr"/>
            <a:r>
              <a:rPr lang="zh-CN" altLang="en-US" sz="1600" kern="0">
                <a:solidFill>
                  <a:schemeClr val="bg2">
                    <a:lumMod val="90000"/>
                  </a:schemeClr>
                </a:solidFill>
              </a:rPr>
              <a:t>生成树</a:t>
            </a:r>
            <a:endParaRPr lang="zh-CN" altLang="en-US" sz="1600" kern="0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396230" y="2208530"/>
            <a:ext cx="1831340" cy="1140460"/>
            <a:chOff x="7329618" y="1739983"/>
            <a:chExt cx="2441686" cy="1612161"/>
          </a:xfrm>
        </p:grpSpPr>
        <p:sp>
          <p:nvSpPr>
            <p:cNvPr id="15" name="MH_Other_6"/>
            <p:cNvSpPr/>
            <p:nvPr/>
          </p:nvSpPr>
          <p:spPr bwMode="auto">
            <a:xfrm flipH="1">
              <a:off x="7329618" y="1739983"/>
              <a:ext cx="818704" cy="806080"/>
            </a:xfrm>
            <a:custGeom>
              <a:avLst/>
              <a:gdLst>
                <a:gd name="T0" fmla="*/ 0 w 722402"/>
                <a:gd name="T1" fmla="*/ 706355 h 711200"/>
                <a:gd name="T2" fmla="*/ 210799 w 722402"/>
                <a:gd name="T3" fmla="*/ 202969 h 711200"/>
                <a:gd name="T4" fmla="*/ 717354 w 722402"/>
                <a:gd name="T5" fmla="*/ 89 h 711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2402" h="711200">
                  <a:moveTo>
                    <a:pt x="0" y="711200"/>
                  </a:moveTo>
                  <a:cubicBezTo>
                    <a:pt x="0" y="520636"/>
                    <a:pt x="76476" y="338044"/>
                    <a:pt x="212282" y="204361"/>
                  </a:cubicBezTo>
                  <a:cubicBezTo>
                    <a:pt x="348088" y="70678"/>
                    <a:pt x="531862" y="-2913"/>
                    <a:pt x="722402" y="89"/>
                  </a:cubicBezTo>
                </a:path>
              </a:pathLst>
            </a:custGeom>
            <a:noFill/>
            <a:ln w="25400">
              <a:solidFill>
                <a:srgbClr val="13ABE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p>
              <a:endParaRPr lang="zh-CN" altLang="en-US" sz="180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16" name="MH_Other_8"/>
            <p:cNvCxnSpPr/>
            <p:nvPr/>
          </p:nvCxnSpPr>
          <p:spPr>
            <a:xfrm>
              <a:off x="8135698" y="2546063"/>
              <a:ext cx="825918" cy="0"/>
            </a:xfrm>
            <a:prstGeom prst="line">
              <a:avLst/>
            </a:prstGeom>
            <a:ln w="25400">
              <a:solidFill>
                <a:srgbClr val="13ABE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MH_Other_10"/>
            <p:cNvSpPr/>
            <p:nvPr/>
          </p:nvSpPr>
          <p:spPr bwMode="auto">
            <a:xfrm flipV="1">
              <a:off x="8952600" y="2546063"/>
              <a:ext cx="818704" cy="806081"/>
            </a:xfrm>
            <a:custGeom>
              <a:avLst/>
              <a:gdLst>
                <a:gd name="T0" fmla="*/ 0 w 722402"/>
                <a:gd name="T1" fmla="*/ 706357 h 711200"/>
                <a:gd name="T2" fmla="*/ 210799 w 722402"/>
                <a:gd name="T3" fmla="*/ 202969 h 711200"/>
                <a:gd name="T4" fmla="*/ 717354 w 722402"/>
                <a:gd name="T5" fmla="*/ 89 h 711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2402" h="711200">
                  <a:moveTo>
                    <a:pt x="0" y="711200"/>
                  </a:moveTo>
                  <a:cubicBezTo>
                    <a:pt x="0" y="520636"/>
                    <a:pt x="76476" y="338044"/>
                    <a:pt x="212282" y="204361"/>
                  </a:cubicBezTo>
                  <a:cubicBezTo>
                    <a:pt x="348088" y="70678"/>
                    <a:pt x="531862" y="-2913"/>
                    <a:pt x="722402" y="89"/>
                  </a:cubicBezTo>
                </a:path>
              </a:pathLst>
            </a:custGeom>
            <a:noFill/>
            <a:ln w="25400">
              <a:solidFill>
                <a:srgbClr val="13ABE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p>
              <a:endParaRPr lang="zh-CN" altLang="en-US" sz="180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228205" y="2174240"/>
            <a:ext cx="1094105" cy="570230"/>
            <a:chOff x="9771304" y="1739983"/>
            <a:chExt cx="1458880" cy="806080"/>
          </a:xfrm>
        </p:grpSpPr>
        <p:sp>
          <p:nvSpPr>
            <p:cNvPr id="22" name="MH_Other_9"/>
            <p:cNvSpPr/>
            <p:nvPr/>
          </p:nvSpPr>
          <p:spPr bwMode="auto">
            <a:xfrm flipH="1">
              <a:off x="9771304" y="1739983"/>
              <a:ext cx="818704" cy="806080"/>
            </a:xfrm>
            <a:custGeom>
              <a:avLst/>
              <a:gdLst>
                <a:gd name="T0" fmla="*/ 0 w 722402"/>
                <a:gd name="T1" fmla="*/ 706355 h 711200"/>
                <a:gd name="T2" fmla="*/ 210799 w 722402"/>
                <a:gd name="T3" fmla="*/ 202969 h 711200"/>
                <a:gd name="T4" fmla="*/ 717354 w 722402"/>
                <a:gd name="T5" fmla="*/ 89 h 711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2402" h="711200">
                  <a:moveTo>
                    <a:pt x="0" y="711200"/>
                  </a:moveTo>
                  <a:cubicBezTo>
                    <a:pt x="0" y="520636"/>
                    <a:pt x="76476" y="338044"/>
                    <a:pt x="212282" y="204361"/>
                  </a:cubicBezTo>
                  <a:cubicBezTo>
                    <a:pt x="348088" y="70678"/>
                    <a:pt x="531862" y="-2913"/>
                    <a:pt x="722402" y="89"/>
                  </a:cubicBezTo>
                </a:path>
              </a:pathLst>
            </a:custGeom>
            <a:noFill/>
            <a:ln w="25400">
              <a:solidFill>
                <a:srgbClr val="13ABE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p>
              <a:endParaRPr lang="zh-CN" altLang="en-US" sz="180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23" name="MH_Other_11"/>
            <p:cNvCxnSpPr/>
            <p:nvPr/>
          </p:nvCxnSpPr>
          <p:spPr>
            <a:xfrm>
              <a:off x="10577385" y="2546063"/>
              <a:ext cx="652799" cy="0"/>
            </a:xfrm>
            <a:prstGeom prst="line">
              <a:avLst/>
            </a:prstGeom>
            <a:ln w="25400">
              <a:solidFill>
                <a:srgbClr val="13ABE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1745615" y="2208530"/>
            <a:ext cx="1826895" cy="1140460"/>
            <a:chOff x="2460671" y="1739983"/>
            <a:chExt cx="2436276" cy="1612161"/>
          </a:xfrm>
        </p:grpSpPr>
        <p:sp>
          <p:nvSpPr>
            <p:cNvPr id="25" name="MH_Other_2"/>
            <p:cNvSpPr/>
            <p:nvPr/>
          </p:nvSpPr>
          <p:spPr bwMode="auto">
            <a:xfrm flipH="1">
              <a:off x="2460671" y="1739983"/>
              <a:ext cx="818704" cy="806080"/>
            </a:xfrm>
            <a:custGeom>
              <a:avLst/>
              <a:gdLst>
                <a:gd name="T0" fmla="*/ 0 w 722402"/>
                <a:gd name="T1" fmla="*/ 706355 h 711200"/>
                <a:gd name="T2" fmla="*/ 210799 w 722402"/>
                <a:gd name="T3" fmla="*/ 202969 h 711200"/>
                <a:gd name="T4" fmla="*/ 717354 w 722402"/>
                <a:gd name="T5" fmla="*/ 89 h 711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2402" h="711200">
                  <a:moveTo>
                    <a:pt x="0" y="711200"/>
                  </a:moveTo>
                  <a:cubicBezTo>
                    <a:pt x="0" y="520636"/>
                    <a:pt x="76476" y="338044"/>
                    <a:pt x="212282" y="204361"/>
                  </a:cubicBezTo>
                  <a:cubicBezTo>
                    <a:pt x="348088" y="70678"/>
                    <a:pt x="531862" y="-2913"/>
                    <a:pt x="722402" y="89"/>
                  </a:cubicBezTo>
                </a:path>
              </a:pathLst>
            </a:custGeom>
            <a:noFill/>
            <a:ln w="25400">
              <a:solidFill>
                <a:srgbClr val="13ABE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p>
              <a:endParaRPr lang="zh-CN" altLang="en-US" sz="180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" name="MH_Other_5"/>
            <p:cNvSpPr/>
            <p:nvPr/>
          </p:nvSpPr>
          <p:spPr bwMode="auto">
            <a:xfrm flipV="1">
              <a:off x="4078243" y="2546063"/>
              <a:ext cx="818704" cy="806081"/>
            </a:xfrm>
            <a:custGeom>
              <a:avLst/>
              <a:gdLst>
                <a:gd name="T0" fmla="*/ 0 w 722402"/>
                <a:gd name="T1" fmla="*/ 706357 h 711200"/>
                <a:gd name="T2" fmla="*/ 210799 w 722402"/>
                <a:gd name="T3" fmla="*/ 202969 h 711200"/>
                <a:gd name="T4" fmla="*/ 717354 w 722402"/>
                <a:gd name="T5" fmla="*/ 89 h 711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2402" h="711200">
                  <a:moveTo>
                    <a:pt x="0" y="711200"/>
                  </a:moveTo>
                  <a:cubicBezTo>
                    <a:pt x="0" y="520636"/>
                    <a:pt x="76476" y="338044"/>
                    <a:pt x="212282" y="204361"/>
                  </a:cubicBezTo>
                  <a:cubicBezTo>
                    <a:pt x="348088" y="70678"/>
                    <a:pt x="531862" y="-2913"/>
                    <a:pt x="722402" y="89"/>
                  </a:cubicBezTo>
                </a:path>
              </a:pathLst>
            </a:custGeom>
            <a:noFill/>
            <a:ln w="25400">
              <a:solidFill>
                <a:srgbClr val="13ABE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p>
              <a:endParaRPr lang="zh-CN" altLang="en-US" sz="180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27" name="MH_Other_12"/>
            <p:cNvCxnSpPr/>
            <p:nvPr/>
          </p:nvCxnSpPr>
          <p:spPr>
            <a:xfrm>
              <a:off x="3264949" y="2546063"/>
              <a:ext cx="827720" cy="0"/>
            </a:xfrm>
            <a:prstGeom prst="line">
              <a:avLst/>
            </a:prstGeom>
            <a:ln w="25400">
              <a:solidFill>
                <a:srgbClr val="13ABE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3572510" y="2208530"/>
            <a:ext cx="1824355" cy="1140460"/>
            <a:chOff x="4896947" y="1739983"/>
            <a:chExt cx="2432670" cy="1612161"/>
          </a:xfrm>
        </p:grpSpPr>
        <p:sp>
          <p:nvSpPr>
            <p:cNvPr id="29" name="MH_Other_4"/>
            <p:cNvSpPr/>
            <p:nvPr/>
          </p:nvSpPr>
          <p:spPr bwMode="auto">
            <a:xfrm flipH="1">
              <a:off x="4896947" y="1739983"/>
              <a:ext cx="818704" cy="806080"/>
            </a:xfrm>
            <a:custGeom>
              <a:avLst/>
              <a:gdLst>
                <a:gd name="T0" fmla="*/ 0 w 722402"/>
                <a:gd name="T1" fmla="*/ 706355 h 711200"/>
                <a:gd name="T2" fmla="*/ 210799 w 722402"/>
                <a:gd name="T3" fmla="*/ 202969 h 711200"/>
                <a:gd name="T4" fmla="*/ 717354 w 722402"/>
                <a:gd name="T5" fmla="*/ 89 h 711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2402" h="711200">
                  <a:moveTo>
                    <a:pt x="0" y="711200"/>
                  </a:moveTo>
                  <a:cubicBezTo>
                    <a:pt x="0" y="520636"/>
                    <a:pt x="76476" y="338044"/>
                    <a:pt x="212282" y="204361"/>
                  </a:cubicBezTo>
                  <a:cubicBezTo>
                    <a:pt x="348088" y="70678"/>
                    <a:pt x="531862" y="-2913"/>
                    <a:pt x="722402" y="89"/>
                  </a:cubicBezTo>
                </a:path>
              </a:pathLst>
            </a:custGeom>
            <a:noFill/>
            <a:ln w="25400">
              <a:solidFill>
                <a:srgbClr val="13ABE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p>
              <a:endParaRPr lang="zh-CN" altLang="en-US" sz="180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" name="MH_Other_7"/>
            <p:cNvSpPr/>
            <p:nvPr/>
          </p:nvSpPr>
          <p:spPr bwMode="auto">
            <a:xfrm flipV="1">
              <a:off x="6510913" y="2546063"/>
              <a:ext cx="818704" cy="806081"/>
            </a:xfrm>
            <a:custGeom>
              <a:avLst/>
              <a:gdLst>
                <a:gd name="T0" fmla="*/ 0 w 722402"/>
                <a:gd name="T1" fmla="*/ 706357 h 711200"/>
                <a:gd name="T2" fmla="*/ 210799 w 722402"/>
                <a:gd name="T3" fmla="*/ 202969 h 711200"/>
                <a:gd name="T4" fmla="*/ 717354 w 722402"/>
                <a:gd name="T5" fmla="*/ 89 h 711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2402" h="711200">
                  <a:moveTo>
                    <a:pt x="0" y="711200"/>
                  </a:moveTo>
                  <a:cubicBezTo>
                    <a:pt x="0" y="520636"/>
                    <a:pt x="76476" y="338044"/>
                    <a:pt x="212282" y="204361"/>
                  </a:cubicBezTo>
                  <a:cubicBezTo>
                    <a:pt x="348088" y="70678"/>
                    <a:pt x="531862" y="-2913"/>
                    <a:pt x="722402" y="89"/>
                  </a:cubicBezTo>
                </a:path>
              </a:pathLst>
            </a:custGeom>
            <a:noFill/>
            <a:ln w="25400">
              <a:solidFill>
                <a:srgbClr val="13ABE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p>
              <a:endParaRPr lang="zh-CN" altLang="en-US" sz="180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31" name="MH_Other_13"/>
            <p:cNvCxnSpPr/>
            <p:nvPr/>
          </p:nvCxnSpPr>
          <p:spPr>
            <a:xfrm>
              <a:off x="5701225" y="2546063"/>
              <a:ext cx="825918" cy="0"/>
            </a:xfrm>
            <a:prstGeom prst="line">
              <a:avLst/>
            </a:prstGeom>
            <a:ln w="25400">
              <a:solidFill>
                <a:srgbClr val="13ABE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ïşľïḋê"/>
          <p:cNvSpPr txBox="1"/>
          <p:nvPr/>
        </p:nvSpPr>
        <p:spPr>
          <a:xfrm>
            <a:off x="332740" y="3916680"/>
            <a:ext cx="2352675" cy="683895"/>
          </a:xfrm>
          <a:prstGeom prst="rect">
            <a:avLst/>
          </a:prstGeom>
          <a:noFill/>
        </p:spPr>
        <p:txBody>
          <a:bodyPr wrap="square" lIns="90000" tIns="46800" rIns="90000" bIns="46800" anchor="t">
            <a:normAutofit/>
          </a:bodyPr>
          <a:p>
            <a:pPr algn="ctr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400">
                <a:solidFill>
                  <a:schemeClr val="bg2">
                    <a:lumMod val="90000"/>
                  </a:schemeClr>
                </a:solidFill>
                <a:latin typeface="+mn-ea"/>
              </a:rPr>
              <a:t>性能  安全  组织结构管理</a:t>
            </a:r>
            <a:endParaRPr lang="zh-CN" altLang="en-US" sz="1400" dirty="0">
              <a:solidFill>
                <a:schemeClr val="bg2">
                  <a:lumMod val="90000"/>
                </a:schemeClr>
              </a:solidFill>
              <a:latin typeface="+mn-ea"/>
            </a:endParaRPr>
          </a:p>
        </p:txBody>
      </p:sp>
      <p:sp>
        <p:nvSpPr>
          <p:cNvPr id="33" name="îślîďé"/>
          <p:cNvSpPr/>
          <p:nvPr/>
        </p:nvSpPr>
        <p:spPr>
          <a:xfrm>
            <a:off x="325120" y="3600450"/>
            <a:ext cx="2607945" cy="303530"/>
          </a:xfrm>
          <a:prstGeom prst="rect">
            <a:avLst/>
          </a:prstGeom>
        </p:spPr>
        <p:txBody>
          <a:bodyPr wrap="none" lIns="90000" tIns="46800" rIns="90000" bIns="46800" anchor="b"/>
          <a:p>
            <a:pPr lvl="0" algn="ctr" defTabSz="913765">
              <a:spcBef>
                <a:spcPct val="0"/>
              </a:spcBef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VLAN</a:t>
            </a:r>
            <a:endParaRPr lang="zh-CN" altLang="en-US" sz="1600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  <a:p>
            <a:pPr lvl="0" algn="ctr" defTabSz="913765">
              <a:spcBef>
                <a:spcPct val="0"/>
              </a:spcBef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（Virtual Local Area Network）</a:t>
            </a:r>
            <a:endParaRPr lang="zh-CN" altLang="en-US" sz="1600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4" name="ïşľïḋê"/>
          <p:cNvSpPr txBox="1"/>
          <p:nvPr/>
        </p:nvSpPr>
        <p:spPr>
          <a:xfrm>
            <a:off x="4572635" y="3816350"/>
            <a:ext cx="1878330" cy="683895"/>
          </a:xfrm>
          <a:prstGeom prst="rect">
            <a:avLst/>
          </a:prstGeom>
          <a:noFill/>
        </p:spPr>
        <p:txBody>
          <a:bodyPr wrap="square" lIns="90000" tIns="46800" rIns="90000" bIns="46800" anchor="t">
            <a:noAutofit/>
          </a:bodyPr>
          <a:p>
            <a:pPr algn="ctr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400">
                <a:solidFill>
                  <a:schemeClr val="bg2">
                    <a:lumMod val="90000"/>
                  </a:schemeClr>
                </a:solidFill>
                <a:latin typeface="+mn-ea"/>
              </a:rPr>
              <a:t>物理层面提高网络速度，突破网络瓶颈</a:t>
            </a:r>
            <a:endParaRPr lang="zh-CN" altLang="en-US" sz="1400" dirty="0">
              <a:solidFill>
                <a:schemeClr val="bg2">
                  <a:lumMod val="90000"/>
                </a:schemeClr>
              </a:solidFill>
              <a:latin typeface="+mn-ea"/>
            </a:endParaRPr>
          </a:p>
        </p:txBody>
      </p:sp>
      <p:sp>
        <p:nvSpPr>
          <p:cNvPr id="35" name="îślîďé"/>
          <p:cNvSpPr/>
          <p:nvPr/>
        </p:nvSpPr>
        <p:spPr>
          <a:xfrm>
            <a:off x="4242435" y="3513455"/>
            <a:ext cx="2327910" cy="303530"/>
          </a:xfrm>
          <a:prstGeom prst="rect">
            <a:avLst/>
          </a:prstGeom>
        </p:spPr>
        <p:txBody>
          <a:bodyPr wrap="none" lIns="90000" tIns="46800" rIns="90000" bIns="46800" anchor="b"/>
          <a:p>
            <a:pPr lvl="0" algn="ctr" defTabSz="913765">
              <a:spcBef>
                <a:spcPct val="0"/>
              </a:spcBef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Link Aggregation</a:t>
            </a:r>
            <a:endParaRPr lang="zh-CN" altLang="en-US" sz="1600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6" name="ïşľïḋê"/>
          <p:cNvSpPr txBox="1"/>
          <p:nvPr/>
        </p:nvSpPr>
        <p:spPr>
          <a:xfrm>
            <a:off x="2700655" y="1440180"/>
            <a:ext cx="1743710" cy="683895"/>
          </a:xfrm>
          <a:prstGeom prst="rect">
            <a:avLst/>
          </a:prstGeom>
          <a:noFill/>
        </p:spPr>
        <p:txBody>
          <a:bodyPr wrap="square" lIns="90000" tIns="46800" rIns="90000" bIns="46800" anchor="t">
            <a:normAutofit/>
          </a:bodyPr>
          <a:p>
            <a:pPr algn="ctr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不同vlan之间互通，提高网络速度</a:t>
            </a:r>
            <a:endParaRPr lang="zh-CN" altLang="en-US" sz="1400" dirty="0">
              <a:solidFill>
                <a:schemeClr val="bg2">
                  <a:lumMod val="90000"/>
                </a:schemeClr>
              </a:solidFill>
              <a:latin typeface="+mn-ea"/>
            </a:endParaRPr>
          </a:p>
        </p:txBody>
      </p:sp>
      <p:sp>
        <p:nvSpPr>
          <p:cNvPr id="37" name="îślîďé"/>
          <p:cNvSpPr/>
          <p:nvPr/>
        </p:nvSpPr>
        <p:spPr>
          <a:xfrm>
            <a:off x="2412365" y="1080135"/>
            <a:ext cx="2327910" cy="303530"/>
          </a:xfrm>
          <a:prstGeom prst="rect">
            <a:avLst/>
          </a:prstGeom>
        </p:spPr>
        <p:txBody>
          <a:bodyPr wrap="none" lIns="90000" tIns="46800" rIns="90000" bIns="46800" anchor="b"/>
          <a:p>
            <a:pPr lvl="0" algn="ctr" defTabSz="913765">
              <a:spcBef>
                <a:spcPct val="0"/>
              </a:spcBef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TrunkLink</a:t>
            </a:r>
            <a:endParaRPr lang="zh-CN" altLang="en-US" sz="1600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8" name="ïşľïḋê"/>
          <p:cNvSpPr txBox="1"/>
          <p:nvPr/>
        </p:nvSpPr>
        <p:spPr>
          <a:xfrm>
            <a:off x="5796915" y="1439545"/>
            <a:ext cx="2752725" cy="683895"/>
          </a:xfrm>
          <a:prstGeom prst="rect">
            <a:avLst/>
          </a:prstGeom>
          <a:noFill/>
        </p:spPr>
        <p:txBody>
          <a:bodyPr wrap="square" lIns="90000" tIns="46800" rIns="90000" bIns="46800" anchor="t"/>
          <a:p>
            <a:pPr algn="ctr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400">
                <a:solidFill>
                  <a:schemeClr val="bg2">
                    <a:lumMod val="90000"/>
                  </a:schemeClr>
                </a:solidFill>
                <a:latin typeface="+mn-ea"/>
              </a:rPr>
              <a:t>解决环路内的网络信息循环</a:t>
            </a:r>
            <a:endParaRPr lang="zh-CN" altLang="en-US" sz="1400">
              <a:solidFill>
                <a:schemeClr val="bg2">
                  <a:lumMod val="90000"/>
                </a:schemeClr>
              </a:solidFill>
              <a:latin typeface="+mn-ea"/>
            </a:endParaRPr>
          </a:p>
        </p:txBody>
      </p:sp>
      <p:sp>
        <p:nvSpPr>
          <p:cNvPr id="39" name="îślîďé"/>
          <p:cNvSpPr/>
          <p:nvPr/>
        </p:nvSpPr>
        <p:spPr>
          <a:xfrm>
            <a:off x="6085205" y="935990"/>
            <a:ext cx="2327910" cy="531495"/>
          </a:xfrm>
          <a:prstGeom prst="rect">
            <a:avLst/>
          </a:prstGeom>
        </p:spPr>
        <p:txBody>
          <a:bodyPr wrap="none" lIns="90000" tIns="46800" rIns="90000" bIns="46800" anchor="b"/>
          <a:p>
            <a:pPr lvl="0" algn="ctr" defTabSz="913765">
              <a:spcBef>
                <a:spcPct val="0"/>
              </a:spcBef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Spanning Tree Protocol</a:t>
            </a:r>
            <a:endParaRPr lang="zh-CN" altLang="en-US" sz="1600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" name="矩形: 圆角 6"/>
          <p:cNvSpPr/>
          <p:nvPr/>
        </p:nvSpPr>
        <p:spPr>
          <a:xfrm>
            <a:off x="396240" y="791845"/>
            <a:ext cx="951865" cy="948055"/>
          </a:xfrm>
          <a:prstGeom prst="roundRect">
            <a:avLst>
              <a:gd name="adj" fmla="val 2647"/>
            </a:avLst>
          </a:prstGeom>
          <a:solidFill>
            <a:srgbClr val="13ABE1">
              <a:alpha val="40000"/>
            </a:srgbClr>
          </a:solidFill>
          <a:ln w="12700" cmpd="sng">
            <a:solidFill>
              <a:srgbClr val="13ABE1"/>
            </a:solidFill>
            <a:miter lim="800000"/>
          </a:ln>
        </p:spPr>
        <p:txBody>
          <a:bodyPr anchor="ctr"/>
          <a:p>
            <a:pPr algn="ctr"/>
            <a:r>
              <a:rPr lang="x-none" sz="4800" kern="0" dirty="0">
                <a:solidFill>
                  <a:schemeClr val="bg1"/>
                </a:solidFill>
                <a:latin typeface="造字工房悦黑体验版常规体" pitchFamily="50" charset="-122"/>
                <a:ea typeface="造字工房悦黑体验版常规体" pitchFamily="50" charset="-122"/>
                <a:sym typeface="Arial" panose="02080604020202020204" charset="0"/>
              </a:rPr>
              <a:t>凌</a:t>
            </a:r>
            <a:endParaRPr lang="x-none" sz="4800" kern="0" dirty="0">
              <a:solidFill>
                <a:schemeClr val="bg1"/>
              </a:solidFill>
              <a:latin typeface="造字工房悦黑体验版常规体" pitchFamily="50" charset="-122"/>
              <a:ea typeface="造字工房悦黑体验版常规体" pitchFamily="50" charset="-122"/>
              <a:sym typeface="Arial" panose="02080604020202020204" charset="0"/>
            </a:endParaRPr>
          </a:p>
        </p:txBody>
      </p:sp>
      <p:sp>
        <p:nvSpPr>
          <p:cNvPr id="43" name="TextBox 91"/>
          <p:cNvSpPr txBox="1">
            <a:spLocks noChangeArrowheads="1"/>
          </p:cNvSpPr>
          <p:nvPr/>
        </p:nvSpPr>
        <p:spPr bwMode="auto">
          <a:xfrm>
            <a:off x="642313" y="215441"/>
            <a:ext cx="2274117" cy="39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5" tIns="33597" rIns="67195" bIns="3359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9pPr>
          </a:lstStyle>
          <a:p>
            <a:pPr defTabSz="6718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x-none" altLang="zh-CN" sz="2000" kern="0" dirty="0">
                <a:solidFill>
                  <a:srgbClr val="00A4E3"/>
                </a:solidFill>
                <a:latin typeface="Arial" panose="02080604020202020204" charset="0"/>
                <a:ea typeface="微软雅黑" charset="-122"/>
                <a:cs typeface="+mn-ea"/>
                <a:sym typeface="+mn-lt"/>
              </a:rPr>
              <a:t>二层网络</a:t>
            </a:r>
            <a:endParaRPr lang="x-none" altLang="zh-CN" sz="2000" kern="0" dirty="0">
              <a:solidFill>
                <a:srgbClr val="00A4E3"/>
              </a:solidFill>
              <a:latin typeface="Arial" panose="02080604020202020204" charset="0"/>
              <a:ea typeface="微软雅黑" charset="-122"/>
              <a:cs typeface="+mn-ea"/>
              <a:sym typeface="+mn-lt"/>
            </a:endParaRPr>
          </a:p>
        </p:txBody>
      </p:sp>
      <p:sp>
        <p:nvSpPr>
          <p:cNvPr id="44" name="燕尾形 5"/>
          <p:cNvSpPr/>
          <p:nvPr/>
        </p:nvSpPr>
        <p:spPr>
          <a:xfrm>
            <a:off x="239337" y="262128"/>
            <a:ext cx="212649" cy="282254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燕尾形 6"/>
          <p:cNvSpPr/>
          <p:nvPr/>
        </p:nvSpPr>
        <p:spPr>
          <a:xfrm>
            <a:off x="389355" y="262128"/>
            <a:ext cx="212649" cy="282254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TextBox 91"/>
          <p:cNvSpPr txBox="1">
            <a:spLocks noChangeArrowheads="1"/>
          </p:cNvSpPr>
          <p:nvPr/>
        </p:nvSpPr>
        <p:spPr bwMode="auto">
          <a:xfrm>
            <a:off x="642313" y="215441"/>
            <a:ext cx="2274117" cy="39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5" tIns="33597" rIns="67195" bIns="3359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9pPr>
          </a:lstStyle>
          <a:p>
            <a:pPr defTabSz="6718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x-none" altLang="zh-CN" sz="2000" kern="0" dirty="0">
                <a:solidFill>
                  <a:srgbClr val="00A4E3"/>
                </a:solidFill>
                <a:latin typeface="Arial" panose="02080604020202020204" charset="0"/>
                <a:ea typeface="微软雅黑" charset="-122"/>
                <a:cs typeface="+mn-ea"/>
                <a:sym typeface="+mn-lt"/>
              </a:rPr>
              <a:t>拓扑对比图</a:t>
            </a:r>
            <a:endParaRPr lang="x-none" altLang="zh-CN" sz="2000" kern="0" dirty="0">
              <a:solidFill>
                <a:srgbClr val="00A4E3"/>
              </a:solidFill>
              <a:latin typeface="Arial" panose="02080604020202020204" charset="0"/>
              <a:ea typeface="微软雅黑" charset="-122"/>
              <a:cs typeface="+mn-ea"/>
              <a:sym typeface="+mn-lt"/>
            </a:endParaRPr>
          </a:p>
        </p:txBody>
      </p:sp>
      <p:sp>
        <p:nvSpPr>
          <p:cNvPr id="27" name="燕尾形 5"/>
          <p:cNvSpPr/>
          <p:nvPr/>
        </p:nvSpPr>
        <p:spPr>
          <a:xfrm>
            <a:off x="239337" y="262128"/>
            <a:ext cx="212649" cy="282254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燕尾形 6"/>
          <p:cNvSpPr/>
          <p:nvPr/>
        </p:nvSpPr>
        <p:spPr>
          <a:xfrm>
            <a:off x="389355" y="262128"/>
            <a:ext cx="212649" cy="282254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42" name="组合 741"/>
          <p:cNvGrpSpPr/>
          <p:nvPr/>
        </p:nvGrpSpPr>
        <p:grpSpPr>
          <a:xfrm>
            <a:off x="4198620" y="647700"/>
            <a:ext cx="4500880" cy="3118088"/>
            <a:chOff x="4933" y="793"/>
            <a:chExt cx="12133" cy="7653"/>
          </a:xfrm>
        </p:grpSpPr>
        <p:pic>
          <p:nvPicPr>
            <p:cNvPr id="729" name="图片 72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933" y="793"/>
              <a:ext cx="12133" cy="7604"/>
            </a:xfrm>
            <a:prstGeom prst="rect">
              <a:avLst/>
            </a:prstGeom>
          </p:spPr>
        </p:pic>
        <p:pic>
          <p:nvPicPr>
            <p:cNvPr id="737" name="Picture 15" descr="web_serve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03" y="7076"/>
              <a:ext cx="819" cy="8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38" name="直接连接符 123"/>
            <p:cNvCxnSpPr>
              <a:cxnSpLocks noChangeShapeType="1"/>
              <a:endCxn id="737" idx="0"/>
            </p:cNvCxnSpPr>
            <p:nvPr/>
          </p:nvCxnSpPr>
          <p:spPr bwMode="auto">
            <a:xfrm flipH="1">
              <a:off x="11613" y="5190"/>
              <a:ext cx="2001" cy="1887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1" name="Text Box 40"/>
            <p:cNvSpPr txBox="1">
              <a:spLocks noChangeArrowheads="1"/>
            </p:cNvSpPr>
            <p:nvPr/>
          </p:nvSpPr>
          <p:spPr bwMode="auto">
            <a:xfrm>
              <a:off x="9823" y="7862"/>
              <a:ext cx="2842" cy="58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x-none" altLang="en-US" sz="900" dirty="0" err="1" smtClean="0">
                  <a:solidFill>
                    <a:schemeClr val="bg1"/>
                  </a:solidFill>
                  <a:latin typeface="微软雅黑" charset="-122"/>
                  <a:ea typeface="微软雅黑" charset="-122"/>
                  <a:cs typeface="Times New Roman" panose="02020603050405020304" pitchFamily="18" charset="0"/>
                </a:rPr>
                <a:t>web</a:t>
              </a:r>
              <a:r>
                <a:rPr kumimoji="0" lang="zh-CN" altLang="en-US" sz="900" dirty="0" smtClean="0">
                  <a:solidFill>
                    <a:schemeClr val="bg1"/>
                  </a:solidFill>
                  <a:latin typeface="微软雅黑" charset="-122"/>
                  <a:ea typeface="微软雅黑" charset="-122"/>
                  <a:cs typeface="Times New Roman" panose="02020603050405020304" pitchFamily="18" charset="0"/>
                </a:rPr>
                <a:t>服务器</a:t>
              </a:r>
              <a:endParaRPr kumimoji="0" lang="zh-CN" altLang="en-US" sz="900" dirty="0" smtClean="0">
                <a:solidFill>
                  <a:schemeClr val="bg1"/>
                </a:solidFill>
                <a:latin typeface="微软雅黑" charset="-122"/>
                <a:ea typeface="微软雅黑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80340" y="845185"/>
            <a:ext cx="3759200" cy="2698664"/>
            <a:chOff x="2444" y="226"/>
            <a:chExt cx="9205" cy="7821"/>
          </a:xfrm>
        </p:grpSpPr>
        <p:grpSp>
          <p:nvGrpSpPr>
            <p:cNvPr id="6" name="组合 5"/>
            <p:cNvGrpSpPr/>
            <p:nvPr/>
          </p:nvGrpSpPr>
          <p:grpSpPr>
            <a:xfrm>
              <a:off x="4253" y="226"/>
              <a:ext cx="2582" cy="902"/>
              <a:chOff x="4642619" y="1914878"/>
              <a:chExt cx="1639611" cy="572781"/>
            </a:xfrm>
          </p:grpSpPr>
          <p:pic>
            <p:nvPicPr>
              <p:cNvPr id="7" name="Picture 15"/>
              <p:cNvPicPr>
                <a:picLocks noChangeArrowheads="1"/>
              </p:cNvPicPr>
              <p:nvPr/>
            </p:nvPicPr>
            <p:blipFill>
              <a:blip r:embed="rId3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619" y="1914878"/>
                <a:ext cx="1639611" cy="56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Text Box 16"/>
              <p:cNvSpPr txBox="1">
                <a:spLocks noChangeArrowheads="1"/>
              </p:cNvSpPr>
              <p:nvPr/>
            </p:nvSpPr>
            <p:spPr bwMode="auto">
              <a:xfrm>
                <a:off x="4907436" y="2019046"/>
                <a:ext cx="1118430" cy="4686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80604020202020204" charset="0"/>
                    <a:ea typeface="黑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80604020202020204" charset="0"/>
                    <a:ea typeface="黑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80604020202020204" charset="0"/>
                    <a:ea typeface="黑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80604020202020204" charset="0"/>
                    <a:ea typeface="黑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80604020202020204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80604020202020204" charset="0"/>
                    <a:ea typeface="黑体" pitchFamily="2" charset="-122"/>
                  </a:defRPr>
                </a:lvl9pPr>
              </a:lstStyle>
              <a:p>
                <a:pPr algn="ctr"/>
                <a:r>
                  <a:rPr lang="en-US" altLang="zh-CN" sz="1000" dirty="0">
                    <a:latin typeface="微软雅黑" charset="-122"/>
                    <a:ea typeface="微软雅黑" charset="-122"/>
                    <a:cs typeface="Times New Roman" panose="02020603050405020304" pitchFamily="18" charset="0"/>
                  </a:rPr>
                  <a:t>Internet</a:t>
                </a:r>
                <a:endParaRPr lang="en-US" altLang="zh-CN" sz="1000" dirty="0">
                  <a:latin typeface="微软雅黑" charset="-122"/>
                  <a:ea typeface="微软雅黑" charset="-122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9" name="Picture 1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7" y="1799"/>
              <a:ext cx="1056" cy="6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2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0" y="2805"/>
              <a:ext cx="99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" y="4355"/>
              <a:ext cx="928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4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1" y="4355"/>
              <a:ext cx="928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4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9" y="4355"/>
              <a:ext cx="928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4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" y="4355"/>
              <a:ext cx="928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19" descr="email_server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6" y="6123"/>
              <a:ext cx="819" cy="81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 Box 40"/>
            <p:cNvSpPr txBox="1">
              <a:spLocks noChangeArrowheads="1"/>
            </p:cNvSpPr>
            <p:nvPr/>
          </p:nvSpPr>
          <p:spPr bwMode="auto">
            <a:xfrm>
              <a:off x="9922" y="6959"/>
              <a:ext cx="1727" cy="10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x-none" altLang="zh-CN" sz="900" dirty="0">
                  <a:solidFill>
                    <a:schemeClr val="bg1"/>
                  </a:solidFill>
                  <a:latin typeface="微软雅黑" charset="-122"/>
                  <a:ea typeface="微软雅黑" charset="-122"/>
                  <a:cs typeface="Times New Roman" panose="02020603050405020304" pitchFamily="18" charset="0"/>
                </a:rPr>
                <a:t>pop3</a:t>
              </a:r>
              <a:r>
                <a:rPr kumimoji="0" lang="zh-CN" altLang="en-US" sz="900" dirty="0">
                  <a:solidFill>
                    <a:schemeClr val="bg1"/>
                  </a:solidFill>
                  <a:latin typeface="微软雅黑" charset="-122"/>
                  <a:ea typeface="微软雅黑" charset="-122"/>
                  <a:cs typeface="Times New Roman" panose="02020603050405020304" pitchFamily="18" charset="0"/>
                </a:rPr>
                <a:t>邮件</a:t>
              </a:r>
              <a:r>
                <a:rPr kumimoji="0" lang="zh-CN" altLang="en-US" sz="900" dirty="0" smtClean="0">
                  <a:solidFill>
                    <a:schemeClr val="bg1"/>
                  </a:solidFill>
                  <a:latin typeface="微软雅黑" charset="-122"/>
                  <a:ea typeface="微软雅黑" charset="-122"/>
                  <a:cs typeface="Times New Roman" panose="02020603050405020304" pitchFamily="18" charset="0"/>
                </a:rPr>
                <a:t>服务器</a:t>
              </a:r>
              <a:endParaRPr kumimoji="0" lang="zh-CN" altLang="en-US" sz="900" dirty="0" smtClean="0">
                <a:solidFill>
                  <a:schemeClr val="bg1"/>
                </a:solidFill>
                <a:latin typeface="微软雅黑" charset="-122"/>
                <a:ea typeface="微软雅黑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3" name="直接连接符 123"/>
            <p:cNvCxnSpPr>
              <a:cxnSpLocks noChangeShapeType="1"/>
              <a:stCxn id="9" idx="2"/>
              <a:endCxn id="13" idx="0"/>
            </p:cNvCxnSpPr>
            <p:nvPr/>
          </p:nvCxnSpPr>
          <p:spPr bwMode="auto">
            <a:xfrm>
              <a:off x="5455" y="2420"/>
              <a:ext cx="0" cy="385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直接连接符 123"/>
            <p:cNvCxnSpPr>
              <a:cxnSpLocks noChangeShapeType="1"/>
              <a:stCxn id="17" idx="0"/>
              <a:endCxn id="13" idx="2"/>
            </p:cNvCxnSpPr>
            <p:nvPr/>
          </p:nvCxnSpPr>
          <p:spPr bwMode="auto">
            <a:xfrm flipV="1">
              <a:off x="2908" y="3429"/>
              <a:ext cx="2547" cy="926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直接连接符 123"/>
            <p:cNvCxnSpPr>
              <a:cxnSpLocks noChangeShapeType="1"/>
              <a:stCxn id="4" idx="0"/>
              <a:endCxn id="13" idx="2"/>
            </p:cNvCxnSpPr>
            <p:nvPr/>
          </p:nvCxnSpPr>
          <p:spPr bwMode="auto">
            <a:xfrm flipV="1">
              <a:off x="5455" y="3429"/>
              <a:ext cx="0" cy="926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直接连接符 123"/>
            <p:cNvCxnSpPr>
              <a:cxnSpLocks noChangeShapeType="1"/>
              <a:stCxn id="21" idx="0"/>
              <a:endCxn id="13" idx="2"/>
            </p:cNvCxnSpPr>
            <p:nvPr/>
          </p:nvCxnSpPr>
          <p:spPr bwMode="auto">
            <a:xfrm flipH="1" flipV="1">
              <a:off x="5455" y="3429"/>
              <a:ext cx="2738" cy="926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直接连接符 123"/>
            <p:cNvCxnSpPr>
              <a:cxnSpLocks noChangeShapeType="1"/>
              <a:stCxn id="23" idx="0"/>
              <a:endCxn id="13" idx="2"/>
            </p:cNvCxnSpPr>
            <p:nvPr/>
          </p:nvCxnSpPr>
          <p:spPr bwMode="auto">
            <a:xfrm flipH="1" flipV="1">
              <a:off x="5455" y="3429"/>
              <a:ext cx="5262" cy="926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直接连接符 123"/>
            <p:cNvCxnSpPr>
              <a:cxnSpLocks noChangeShapeType="1"/>
              <a:stCxn id="23" idx="2"/>
              <a:endCxn id="25" idx="0"/>
            </p:cNvCxnSpPr>
            <p:nvPr/>
          </p:nvCxnSpPr>
          <p:spPr bwMode="auto">
            <a:xfrm>
              <a:off x="10717" y="4752"/>
              <a:ext cx="69" cy="1371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直接连接符 123"/>
            <p:cNvCxnSpPr>
              <a:cxnSpLocks noChangeShapeType="1"/>
            </p:cNvCxnSpPr>
            <p:nvPr/>
          </p:nvCxnSpPr>
          <p:spPr bwMode="auto">
            <a:xfrm flipH="1">
              <a:off x="8194" y="4732"/>
              <a:ext cx="3" cy="1774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2" name="Picture 16" descr="PC Blue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2" y="6215"/>
              <a:ext cx="760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5" name="直接连接符 123"/>
            <p:cNvCxnSpPr>
              <a:cxnSpLocks noChangeShapeType="1"/>
            </p:cNvCxnSpPr>
            <p:nvPr/>
          </p:nvCxnSpPr>
          <p:spPr bwMode="auto">
            <a:xfrm>
              <a:off x="2892" y="4762"/>
              <a:ext cx="16" cy="1465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" name="直接连接符 123"/>
            <p:cNvCxnSpPr>
              <a:cxnSpLocks noChangeShapeType="1"/>
            </p:cNvCxnSpPr>
            <p:nvPr/>
          </p:nvCxnSpPr>
          <p:spPr bwMode="auto">
            <a:xfrm>
              <a:off x="5510" y="4771"/>
              <a:ext cx="26" cy="1992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88" name="Picture 16" descr="PC Blue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3" y="6244"/>
              <a:ext cx="760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" name="Picture 16" descr="PC Blue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" y="6350"/>
              <a:ext cx="760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3" name="直接连接符 123"/>
            <p:cNvCxnSpPr>
              <a:cxnSpLocks noChangeShapeType="1"/>
              <a:endCxn id="9" idx="0"/>
            </p:cNvCxnSpPr>
            <p:nvPr/>
          </p:nvCxnSpPr>
          <p:spPr bwMode="auto">
            <a:xfrm>
              <a:off x="5455" y="1119"/>
              <a:ext cx="0" cy="68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09"/>
          <p:cNvSpPr/>
          <p:nvPr/>
        </p:nvSpPr>
        <p:spPr>
          <a:xfrm>
            <a:off x="616585" y="1585595"/>
            <a:ext cx="3885565" cy="3220720"/>
          </a:xfrm>
          <a:prstGeom prst="roundRect">
            <a:avLst>
              <a:gd name="adj" fmla="val 0"/>
            </a:avLst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204" tIns="33602" rIns="67204" bIns="33602" numCol="1" spcCol="0" rtlCol="0" fromWordArt="0" anchor="ctr" anchorCtr="0" forceAA="0" compatLnSpc="1">
            <a:noAutofit/>
          </a:bodyPr>
          <a:lstStyle/>
          <a:p>
            <a:pPr algn="ctr" defTabSz="6718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25">
              <a:solidFill>
                <a:prstClr val="white"/>
              </a:solidFill>
              <a:latin typeface="Campton Light"/>
              <a:ea typeface="方正兰亭细黑_GBK"/>
            </a:endParaRPr>
          </a:p>
        </p:txBody>
      </p:sp>
      <p:sp>
        <p:nvSpPr>
          <p:cNvPr id="43" name="TextBox 91"/>
          <p:cNvSpPr txBox="1">
            <a:spLocks noChangeArrowheads="1"/>
          </p:cNvSpPr>
          <p:nvPr/>
        </p:nvSpPr>
        <p:spPr bwMode="auto">
          <a:xfrm>
            <a:off x="642313" y="215441"/>
            <a:ext cx="2274117" cy="39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5" tIns="33597" rIns="67195" bIns="3359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9pPr>
          </a:lstStyle>
          <a:p>
            <a:pPr defTabSz="6718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x-none" altLang="zh-CN" sz="2000" kern="0" dirty="0">
                <a:solidFill>
                  <a:srgbClr val="00A4E3"/>
                </a:solidFill>
                <a:latin typeface="Arial" panose="02080604020202020204" charset="0"/>
                <a:ea typeface="微软雅黑" charset="-122"/>
                <a:cs typeface="+mn-ea"/>
                <a:sym typeface="+mn-lt"/>
              </a:rPr>
              <a:t>三层网络</a:t>
            </a:r>
            <a:endParaRPr lang="x-none" altLang="zh-CN" sz="2000" kern="0" dirty="0">
              <a:solidFill>
                <a:srgbClr val="00A4E3"/>
              </a:solidFill>
              <a:latin typeface="Arial" panose="02080604020202020204" charset="0"/>
              <a:ea typeface="微软雅黑" charset="-122"/>
              <a:cs typeface="+mn-ea"/>
              <a:sym typeface="+mn-lt"/>
            </a:endParaRPr>
          </a:p>
        </p:txBody>
      </p:sp>
      <p:sp>
        <p:nvSpPr>
          <p:cNvPr id="44" name="燕尾形 5"/>
          <p:cNvSpPr/>
          <p:nvPr/>
        </p:nvSpPr>
        <p:spPr>
          <a:xfrm>
            <a:off x="239337" y="262128"/>
            <a:ext cx="212649" cy="282254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燕尾形 6"/>
          <p:cNvSpPr/>
          <p:nvPr/>
        </p:nvSpPr>
        <p:spPr>
          <a:xfrm>
            <a:off x="389355" y="262128"/>
            <a:ext cx="212649" cy="282254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324485" y="648335"/>
            <a:ext cx="951865" cy="948055"/>
          </a:xfrm>
          <a:prstGeom prst="roundRect">
            <a:avLst>
              <a:gd name="adj" fmla="val 2647"/>
            </a:avLst>
          </a:prstGeom>
          <a:solidFill>
            <a:srgbClr val="13ABE1">
              <a:alpha val="40000"/>
            </a:srgbClr>
          </a:solidFill>
          <a:ln w="12700" cmpd="sng">
            <a:solidFill>
              <a:srgbClr val="13ABE1"/>
            </a:solidFill>
            <a:miter lim="800000"/>
          </a:ln>
        </p:spPr>
        <p:txBody>
          <a:bodyPr anchor="ctr"/>
          <a:p>
            <a:pPr algn="ctr"/>
            <a:r>
              <a:rPr lang="x-none" sz="4800" kern="0" dirty="0">
                <a:solidFill>
                  <a:schemeClr val="bg1"/>
                </a:solidFill>
                <a:latin typeface="造字工房悦黑体验版常规体" pitchFamily="50" charset="-122"/>
                <a:ea typeface="造字工房悦黑体验版常规体" pitchFamily="50" charset="-122"/>
                <a:sym typeface="Arial" panose="02080604020202020204" charset="0"/>
              </a:rPr>
              <a:t>刘</a:t>
            </a:r>
            <a:endParaRPr lang="x-none" sz="4800" kern="0" dirty="0">
              <a:solidFill>
                <a:schemeClr val="bg1"/>
              </a:solidFill>
              <a:latin typeface="造字工房悦黑体验版常规体" pitchFamily="50" charset="-122"/>
              <a:ea typeface="造字工房悦黑体验版常规体" pitchFamily="50" charset="-122"/>
              <a:sym typeface="Arial" panose="0208060402020202020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605925" y="1554236"/>
            <a:ext cx="3527315" cy="760019"/>
            <a:chOff x="7253" y="2448"/>
            <a:chExt cx="5555" cy="1197"/>
          </a:xfrm>
        </p:grpSpPr>
        <p:grpSp>
          <p:nvGrpSpPr>
            <p:cNvPr id="13" name="组合 12"/>
            <p:cNvGrpSpPr/>
            <p:nvPr/>
          </p:nvGrpSpPr>
          <p:grpSpPr>
            <a:xfrm>
              <a:off x="7253" y="2448"/>
              <a:ext cx="5555" cy="1197"/>
              <a:chOff x="6228991" y="2273716"/>
              <a:chExt cx="4799371" cy="1034105"/>
            </a:xfrm>
          </p:grpSpPr>
          <p:sp>
            <p:nvSpPr>
              <p:cNvPr id="14" name="圆角矩形 2"/>
              <p:cNvSpPr/>
              <p:nvPr/>
            </p:nvSpPr>
            <p:spPr>
              <a:xfrm>
                <a:off x="6228991" y="2273716"/>
                <a:ext cx="4799371" cy="1034105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7204" tIns="33602" rIns="67204" bIns="33602" numCol="1" spcCol="0" rtlCol="0" fromWordArt="0" anchor="ctr" anchorCtr="0" forceAA="0" compatLnSpc="1">
                <a:noAutofit/>
              </a:bodyPr>
              <a:lstStyle/>
              <a:p>
                <a:pPr algn="ctr" defTabSz="67183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25">
                  <a:solidFill>
                    <a:prstClr val="white"/>
                  </a:solidFill>
                  <a:latin typeface="Campton Light"/>
                  <a:ea typeface="方正兰亭细黑_GBK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6449741" y="2480035"/>
                <a:ext cx="631349" cy="6313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 defTabSz="67183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60" dirty="0">
                    <a:solidFill>
                      <a:srgbClr val="0070C0"/>
                    </a:solidFill>
                    <a:latin typeface="DINCond-Medium" pitchFamily="50" charset="0"/>
                    <a:ea typeface="方正兰亭细黑_GBK"/>
                  </a:rPr>
                  <a:t>01</a:t>
                </a:r>
                <a:endParaRPr lang="zh-CN" altLang="en-US" sz="2060" dirty="0">
                  <a:solidFill>
                    <a:srgbClr val="0070C0"/>
                  </a:solidFill>
                  <a:latin typeface="DINCond-Medium" pitchFamily="50" charset="0"/>
                  <a:ea typeface="方正兰亭细黑_GBK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7163698" y="2453613"/>
                <a:ext cx="891648" cy="709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7183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x-none" altLang="zh-CN" sz="1800" dirty="0">
                    <a:solidFill>
                      <a:prstClr val="white"/>
                    </a:solidFill>
                    <a:latin typeface="方正尚酷简体"/>
                    <a:ea typeface="方正尚酷简体"/>
                  </a:rPr>
                  <a:t>OSPF</a:t>
                </a:r>
                <a:endParaRPr lang="x-none" altLang="zh-CN" sz="1800" dirty="0">
                  <a:solidFill>
                    <a:prstClr val="white"/>
                  </a:solidFill>
                  <a:latin typeface="方正尚酷简体"/>
                  <a:ea typeface="方正尚酷简体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7163698" y="2705693"/>
                <a:ext cx="3567803" cy="4224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71830" eaLnBrk="1" fontAlgn="auto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x-none" altLang="zh-CN" sz="1200" dirty="0">
                    <a:solidFill>
                      <a:prstClr val="white"/>
                    </a:solidFill>
                    <a:latin typeface="方正兰亭细黑_GBK"/>
                    <a:ea typeface="方正兰亭细黑_GBK"/>
                  </a:rPr>
                  <a:t>动态路由协议</a:t>
                </a:r>
                <a:endParaRPr lang="x-none" altLang="zh-CN" sz="1200" dirty="0">
                  <a:solidFill>
                    <a:prstClr val="white"/>
                  </a:solidFill>
                  <a:latin typeface="方正兰亭细黑_GBK"/>
                  <a:ea typeface="方正兰亭细黑_GBK"/>
                </a:endParaRPr>
              </a:p>
            </p:txBody>
          </p:sp>
        </p:grpSp>
        <p:sp>
          <p:nvSpPr>
            <p:cNvPr id="2" name="文本框 1"/>
            <p:cNvSpPr txBox="1"/>
            <p:nvPr/>
          </p:nvSpPr>
          <p:spPr>
            <a:xfrm>
              <a:off x="10263" y="2834"/>
              <a:ext cx="2277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>
                  <a:solidFill>
                    <a:schemeClr val="bg1"/>
                  </a:solidFill>
                </a:rPr>
                <a:t>高效高可用</a:t>
              </a:r>
              <a:endParaRPr lang="x-none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601210" y="2375535"/>
            <a:ext cx="3527425" cy="760095"/>
            <a:chOff x="7246" y="3741"/>
            <a:chExt cx="5555" cy="1197"/>
          </a:xfrm>
        </p:grpSpPr>
        <p:grpSp>
          <p:nvGrpSpPr>
            <p:cNvPr id="19" name="组合 18"/>
            <p:cNvGrpSpPr/>
            <p:nvPr/>
          </p:nvGrpSpPr>
          <p:grpSpPr>
            <a:xfrm>
              <a:off x="7246" y="3741"/>
              <a:ext cx="5555" cy="1197"/>
              <a:chOff x="6228991" y="2273716"/>
              <a:chExt cx="4799371" cy="1034105"/>
            </a:xfrm>
          </p:grpSpPr>
          <p:sp>
            <p:nvSpPr>
              <p:cNvPr id="20" name="圆角矩形 2"/>
              <p:cNvSpPr/>
              <p:nvPr/>
            </p:nvSpPr>
            <p:spPr>
              <a:xfrm>
                <a:off x="6228991" y="2273716"/>
                <a:ext cx="4799371" cy="1034105"/>
              </a:xfrm>
              <a:prstGeom prst="roundRect">
                <a:avLst>
                  <a:gd name="adj" fmla="val 0"/>
                </a:avLst>
              </a:prstGeom>
              <a:solidFill>
                <a:srgbClr val="00A4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7204" tIns="33602" rIns="67204" bIns="33602" numCol="1" spcCol="0" rtlCol="0" fromWordArt="0" anchor="ctr" anchorCtr="0" forceAA="0" compatLnSpc="1">
                <a:noAutofit/>
              </a:bodyPr>
              <a:lstStyle/>
              <a:p>
                <a:pPr algn="ctr" defTabSz="67183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25">
                  <a:solidFill>
                    <a:prstClr val="white"/>
                  </a:solidFill>
                  <a:latin typeface="Campton Light"/>
                  <a:ea typeface="方正兰亭细黑_GBK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6449741" y="2480035"/>
                <a:ext cx="631349" cy="6313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 defTabSz="67183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60" dirty="0">
                    <a:solidFill>
                      <a:srgbClr val="0070C0"/>
                    </a:solidFill>
                    <a:latin typeface="DINCond-Medium" pitchFamily="50" charset="0"/>
                    <a:ea typeface="方正兰亭细黑_GBK"/>
                  </a:rPr>
                  <a:t>02</a:t>
                </a:r>
                <a:endParaRPr lang="zh-CN" altLang="en-US" sz="2060" dirty="0">
                  <a:solidFill>
                    <a:srgbClr val="0070C0"/>
                  </a:solidFill>
                  <a:latin typeface="DINCond-Medium" pitchFamily="50" charset="0"/>
                  <a:ea typeface="方正兰亭细黑_GBK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163698" y="2453613"/>
                <a:ext cx="657484" cy="7092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7183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x-none" altLang="zh-CN" sz="1800" dirty="0">
                    <a:solidFill>
                      <a:prstClr val="white"/>
                    </a:solidFill>
                    <a:latin typeface="方正尚酷简体"/>
                    <a:ea typeface="方正尚酷简体"/>
                  </a:rPr>
                  <a:t>Nat</a:t>
                </a:r>
                <a:endParaRPr lang="x-none" altLang="zh-CN" sz="1800" dirty="0">
                  <a:solidFill>
                    <a:prstClr val="white"/>
                  </a:solidFill>
                  <a:latin typeface="方正尚酷简体"/>
                  <a:ea typeface="方正尚酷简体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7169746" y="2763574"/>
                <a:ext cx="3567803" cy="4224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71830" eaLnBrk="1" fontAlgn="auto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x-none" altLang="zh-CN" sz="1200" dirty="0">
                    <a:solidFill>
                      <a:prstClr val="white"/>
                    </a:solidFill>
                    <a:latin typeface="方正兰亭细黑_GBK"/>
                    <a:ea typeface="方正兰亭细黑_GBK"/>
                  </a:rPr>
                  <a:t>地址转换协议</a:t>
                </a:r>
                <a:endParaRPr lang="x-none" altLang="zh-CN" sz="1200" dirty="0">
                  <a:solidFill>
                    <a:prstClr val="white"/>
                  </a:solidFill>
                  <a:latin typeface="方正兰亭细黑_GBK"/>
                  <a:ea typeface="方正兰亭细黑_GBK"/>
                </a:endParaRPr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10263" y="4082"/>
              <a:ext cx="1775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>
                  <a:solidFill>
                    <a:schemeClr val="bg1"/>
                  </a:solidFill>
                </a:rPr>
                <a:t>私密安全</a:t>
              </a:r>
              <a:endParaRPr lang="x-none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598035" y="3191510"/>
            <a:ext cx="3527425" cy="760095"/>
            <a:chOff x="7241" y="5026"/>
            <a:chExt cx="5555" cy="1197"/>
          </a:xfrm>
        </p:grpSpPr>
        <p:sp>
          <p:nvSpPr>
            <p:cNvPr id="36" name="圆角矩形 2"/>
            <p:cNvSpPr/>
            <p:nvPr/>
          </p:nvSpPr>
          <p:spPr>
            <a:xfrm>
              <a:off x="7241" y="5026"/>
              <a:ext cx="5555" cy="1197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204" tIns="33602" rIns="67204" bIns="33602" numCol="1" spcCol="0" rtlCol="0" fromWordArt="0" anchor="ctr" anchorCtr="0" forceAA="0" compatLnSpc="1">
              <a:noAutofit/>
            </a:bodyPr>
            <a:lstStyle/>
            <a:p>
              <a:pPr algn="ctr" defTabSz="6718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25">
                <a:solidFill>
                  <a:prstClr val="white"/>
                </a:solidFill>
                <a:latin typeface="Campton Light"/>
                <a:ea typeface="方正兰亭细黑_GBK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7542" y="5216"/>
              <a:ext cx="731" cy="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 defTabSz="6718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60" dirty="0">
                  <a:solidFill>
                    <a:srgbClr val="0070C0"/>
                  </a:solidFill>
                  <a:latin typeface="DINCond-Medium" pitchFamily="50" charset="0"/>
                  <a:ea typeface="方正兰亭细黑_GBK"/>
                </a:rPr>
                <a:t>03</a:t>
              </a:r>
              <a:endParaRPr lang="zh-CN" altLang="en-US" sz="2060" dirty="0">
                <a:solidFill>
                  <a:srgbClr val="0070C0"/>
                </a:solidFill>
                <a:latin typeface="DINCond-Medium" pitchFamily="50" charset="0"/>
                <a:ea typeface="方正兰亭细黑_GBK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449" y="5102"/>
              <a:ext cx="1346" cy="8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718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x-none" altLang="zh-CN" sz="1800" dirty="0">
                  <a:solidFill>
                    <a:prstClr val="white"/>
                  </a:solidFill>
                  <a:latin typeface="方正尚酷简体"/>
                  <a:ea typeface="方正尚酷简体"/>
                </a:rPr>
                <a:t>Hsrp</a:t>
              </a:r>
              <a:r>
                <a:rPr lang="x-none" altLang="zh-CN" sz="1175" dirty="0">
                  <a:solidFill>
                    <a:prstClr val="white"/>
                  </a:solidFill>
                  <a:latin typeface="方正尚酷简体"/>
                  <a:ea typeface="方正尚酷简体"/>
                </a:rPr>
                <a:t>	</a:t>
              </a:r>
              <a:endParaRPr lang="x-none" altLang="zh-CN" sz="1175" dirty="0">
                <a:solidFill>
                  <a:prstClr val="white"/>
                </a:solidFill>
                <a:latin typeface="方正尚酷简体"/>
                <a:ea typeface="方正尚酷简体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449" y="5442"/>
              <a:ext cx="4129" cy="4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71830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x-none" altLang="zh-CN" sz="1200" dirty="0">
                  <a:solidFill>
                    <a:prstClr val="white"/>
                  </a:solidFill>
                  <a:latin typeface="方正兰亭细黑_GBK"/>
                  <a:ea typeface="方正兰亭细黑_GBK"/>
                </a:rPr>
                <a:t>热备份路由协议</a:t>
              </a:r>
              <a:endParaRPr lang="x-none" altLang="zh-CN" sz="1200" dirty="0">
                <a:solidFill>
                  <a:prstClr val="white"/>
                </a:solidFill>
                <a:latin typeface="方正兰亭细黑_GBK"/>
                <a:ea typeface="方正兰亭细黑_GBK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0263" y="5329"/>
              <a:ext cx="1842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>
                  <a:solidFill>
                    <a:schemeClr val="bg1"/>
                  </a:solidFill>
                </a:rPr>
                <a:t>可靠稳定</a:t>
              </a:r>
              <a:endParaRPr lang="x-none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601210" y="3992245"/>
            <a:ext cx="3527425" cy="760095"/>
            <a:chOff x="7246" y="6287"/>
            <a:chExt cx="5555" cy="1197"/>
          </a:xfrm>
        </p:grpSpPr>
        <p:sp>
          <p:nvSpPr>
            <p:cNvPr id="8" name="圆角矩形 2"/>
            <p:cNvSpPr/>
            <p:nvPr/>
          </p:nvSpPr>
          <p:spPr>
            <a:xfrm>
              <a:off x="7246" y="6287"/>
              <a:ext cx="5555" cy="1197"/>
            </a:xfrm>
            <a:prstGeom prst="roundRect">
              <a:avLst>
                <a:gd name="adj" fmla="val 0"/>
              </a:avLst>
            </a:prstGeom>
            <a:solidFill>
              <a:srgbClr val="00A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204" tIns="33602" rIns="67204" bIns="33602" numCol="1" spcCol="0" rtlCol="0" fromWordArt="0" anchor="ctr" anchorCtr="0" forceAA="0" compatLnSpc="1">
              <a:noAutofit/>
            </a:bodyPr>
            <a:p>
              <a:pPr algn="ctr" defTabSz="6718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25">
                <a:solidFill>
                  <a:prstClr val="white"/>
                </a:solidFill>
                <a:latin typeface="Campton Light"/>
                <a:ea typeface="方正兰亭细黑_GBK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7542" y="6576"/>
              <a:ext cx="731" cy="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p>
              <a:pPr algn="ctr" defTabSz="6718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60" dirty="0">
                  <a:solidFill>
                    <a:srgbClr val="0070C0"/>
                  </a:solidFill>
                  <a:latin typeface="DINCond-Medium" pitchFamily="50" charset="0"/>
                  <a:ea typeface="方正兰亭细黑_GBK"/>
                </a:rPr>
                <a:t>0</a:t>
              </a:r>
              <a:r>
                <a:rPr lang="x-none" altLang="en-US" sz="2060" dirty="0">
                  <a:solidFill>
                    <a:srgbClr val="0070C0"/>
                  </a:solidFill>
                  <a:latin typeface="DINCond-Medium" pitchFamily="50" charset="0"/>
                  <a:ea typeface="方正兰亭细黑_GBK"/>
                </a:rPr>
                <a:t>4</a:t>
              </a:r>
              <a:endParaRPr lang="x-none" altLang="en-US" sz="2060" dirty="0">
                <a:solidFill>
                  <a:srgbClr val="0070C0"/>
                </a:solidFill>
                <a:latin typeface="DINCond-Medium" pitchFamily="50" charset="0"/>
                <a:ea typeface="方正兰亭细黑_GBK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449" y="6463"/>
              <a:ext cx="1346" cy="82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defTabSz="6718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x-none" altLang="zh-CN" sz="1800" dirty="0">
                  <a:solidFill>
                    <a:prstClr val="white"/>
                  </a:solidFill>
                  <a:latin typeface="方正尚酷简体"/>
                  <a:ea typeface="方正尚酷简体"/>
                </a:rPr>
                <a:t>DHCP</a:t>
              </a:r>
              <a:r>
                <a:rPr lang="x-none" altLang="zh-CN" sz="1175" dirty="0">
                  <a:solidFill>
                    <a:prstClr val="white"/>
                  </a:solidFill>
                  <a:latin typeface="方正尚酷简体"/>
                  <a:ea typeface="方正尚酷简体"/>
                </a:rPr>
                <a:t>	</a:t>
              </a:r>
              <a:endParaRPr lang="x-none" altLang="zh-CN" sz="1175" dirty="0">
                <a:solidFill>
                  <a:prstClr val="white"/>
                </a:solidFill>
                <a:latin typeface="方正尚酷简体"/>
                <a:ea typeface="方正尚酷简体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449" y="6803"/>
              <a:ext cx="2295" cy="4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defTabSz="671830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x-none" altLang="zh-CN" sz="1200" dirty="0">
                  <a:solidFill>
                    <a:prstClr val="white"/>
                  </a:solidFill>
                  <a:latin typeface="方正兰亭细黑_GBK"/>
                  <a:ea typeface="方正兰亭细黑_GBK"/>
                </a:rPr>
                <a:t>动态主机配置协议</a:t>
              </a:r>
              <a:endParaRPr lang="x-none" altLang="zh-CN" sz="1200" dirty="0">
                <a:solidFill>
                  <a:prstClr val="white"/>
                </a:solidFill>
                <a:latin typeface="方正兰亭细黑_GBK"/>
                <a:ea typeface="方正兰亭细黑_GBK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0376" y="6576"/>
              <a:ext cx="1770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>
                  <a:solidFill>
                    <a:schemeClr val="bg1"/>
                  </a:solidFill>
                </a:rPr>
                <a:t>简单省心</a:t>
              </a:r>
              <a:endParaRPr lang="x-none" altLang="zh-CN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5687">
        <p15:prstTrans prst="airplane"/>
      </p:transition>
    </mc:Choice>
    <mc:Fallback>
      <p:transition spd="slow" advTm="568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3773624" y="1152042"/>
            <a:ext cx="1257892" cy="1257892"/>
          </a:xfrm>
          <a:prstGeom prst="ellipse">
            <a:avLst/>
          </a:prstGeom>
          <a:noFill/>
          <a:ln>
            <a:solidFill>
              <a:srgbClr val="00A4E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767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8820">
                <a:solidFill>
                  <a:srgbClr val="00A4E3"/>
                </a:solidFill>
                <a:latin typeface="Century Gothic"/>
                <a:ea typeface="微软雅黑" charset="-122"/>
              </a:rPr>
              <a:t>4</a:t>
            </a:r>
            <a:endParaRPr kumimoji="1" lang="zh-CN" altLang="en-US" sz="8820" dirty="0">
              <a:solidFill>
                <a:srgbClr val="00A4E3"/>
              </a:solidFill>
              <a:latin typeface="Century Gothic"/>
              <a:ea typeface="微软雅黑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09697" y="2564111"/>
            <a:ext cx="278574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4767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2350">
                <a:solidFill>
                  <a:srgbClr val="00A4E3"/>
                </a:solidFill>
                <a:latin typeface="Century Gothic"/>
                <a:ea typeface="微软雅黑" charset="-122"/>
              </a:rPr>
              <a:t>PART </a:t>
            </a:r>
            <a:r>
              <a:rPr kumimoji="1" lang="x-none" altLang="en-US" sz="2350">
                <a:solidFill>
                  <a:srgbClr val="00A4E3"/>
                </a:solidFill>
                <a:latin typeface="Century Gothic"/>
                <a:ea typeface="微软雅黑" charset="-122"/>
              </a:rPr>
              <a:t>FOUR</a:t>
            </a:r>
            <a:r>
              <a:rPr kumimoji="1" lang="en-US" altLang="zh-CN" sz="2350">
                <a:solidFill>
                  <a:srgbClr val="00A4E3"/>
                </a:solidFill>
                <a:latin typeface="Century Gothic"/>
                <a:ea typeface="微软雅黑" charset="-122"/>
              </a:rPr>
              <a:t> CONTENT</a:t>
            </a:r>
            <a:endParaRPr kumimoji="1" lang="en-US" altLang="zh-CN" sz="2350">
              <a:solidFill>
                <a:srgbClr val="00A4E3"/>
              </a:solidFill>
              <a:latin typeface="Century Gothic"/>
              <a:ea typeface="微软雅黑" charset="-122"/>
            </a:endParaRPr>
          </a:p>
          <a:p>
            <a:pPr algn="ctr" defTabSz="44767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x-none" altLang="zh-CN" sz="2300">
                <a:solidFill>
                  <a:srgbClr val="00A4E3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  <a:sym typeface="+mn-ea"/>
              </a:rPr>
              <a:t>总结</a:t>
            </a:r>
            <a:endParaRPr kumimoji="1" lang="zh-CN" altLang="en-US" sz="2350" dirty="0">
              <a:solidFill>
                <a:srgbClr val="00A4E3"/>
              </a:solidFill>
              <a:latin typeface="Century Gothic"/>
              <a:ea typeface="微软雅黑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18630">
        <p14:pan dir="u"/>
      </p:transition>
    </mc:Choice>
    <mc:Fallback>
      <p:transition spd="slow" advTm="186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2018-05-09 14-18-56屏幕截图"/>
          <p:cNvPicPr>
            <a:picLocks noChangeAspect="1"/>
          </p:cNvPicPr>
          <p:nvPr/>
        </p:nvPicPr>
        <p:blipFill>
          <a:blip r:embed="rId1"/>
          <a:srcRect t="54648" r="59170" b="4191"/>
          <a:stretch>
            <a:fillRect/>
          </a:stretch>
        </p:blipFill>
        <p:spPr>
          <a:xfrm>
            <a:off x="612140" y="2807970"/>
            <a:ext cx="2155825" cy="1116330"/>
          </a:xfrm>
          <a:prstGeom prst="rect">
            <a:avLst/>
          </a:prstGeom>
        </p:spPr>
      </p:pic>
      <p:pic>
        <p:nvPicPr>
          <p:cNvPr id="4" name="图片 3" descr="2018-05-09 14-16-45屏幕截图"/>
          <p:cNvPicPr>
            <a:picLocks noChangeAspect="1"/>
          </p:cNvPicPr>
          <p:nvPr/>
        </p:nvPicPr>
        <p:blipFill>
          <a:blip r:embed="rId2"/>
          <a:srcRect t="46674" r="62890" b="6474"/>
          <a:stretch>
            <a:fillRect/>
          </a:stretch>
        </p:blipFill>
        <p:spPr>
          <a:xfrm>
            <a:off x="3492500" y="2796540"/>
            <a:ext cx="1943100" cy="1145540"/>
          </a:xfrm>
          <a:prstGeom prst="rect">
            <a:avLst/>
          </a:prstGeom>
        </p:spPr>
      </p:pic>
      <p:pic>
        <p:nvPicPr>
          <p:cNvPr id="6" name="图片 5" descr="2018-05-09 14-09-25屏幕截图"/>
          <p:cNvPicPr>
            <a:picLocks noChangeAspect="1"/>
          </p:cNvPicPr>
          <p:nvPr/>
        </p:nvPicPr>
        <p:blipFill>
          <a:blip r:embed="rId3"/>
          <a:srcRect t="41984" r="59487" b="2243"/>
          <a:stretch>
            <a:fillRect/>
          </a:stretch>
        </p:blipFill>
        <p:spPr>
          <a:xfrm>
            <a:off x="6228715" y="2807970"/>
            <a:ext cx="1816100" cy="1168400"/>
          </a:xfrm>
          <a:prstGeom prst="rect">
            <a:avLst/>
          </a:prstGeom>
        </p:spPr>
      </p:pic>
      <p:sp>
        <p:nvSpPr>
          <p:cNvPr id="7" name="TextBox 91"/>
          <p:cNvSpPr txBox="1">
            <a:spLocks noChangeArrowheads="1"/>
          </p:cNvSpPr>
          <p:nvPr/>
        </p:nvSpPr>
        <p:spPr bwMode="auto">
          <a:xfrm>
            <a:off x="642620" y="215265"/>
            <a:ext cx="3514090" cy="39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5" tIns="33597" rIns="67195" bIns="3359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9pPr>
          </a:lstStyle>
          <a:p>
            <a:pPr defTabSz="6718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x-none" altLang="zh-CN" sz="2000" kern="0" dirty="0">
                <a:solidFill>
                  <a:srgbClr val="00A4E3"/>
                </a:solidFill>
                <a:latin typeface="Arial" panose="02080604020202020204" charset="0"/>
                <a:ea typeface="微软雅黑" charset="-122"/>
                <a:cs typeface="+mn-ea"/>
                <a:sym typeface="+mn-lt"/>
              </a:rPr>
              <a:t>产品总价预算 </a:t>
            </a:r>
            <a:endParaRPr lang="x-none" altLang="zh-CN" sz="2000" kern="0" dirty="0">
              <a:solidFill>
                <a:srgbClr val="00A4E3"/>
              </a:solidFill>
              <a:latin typeface="Arial" panose="02080604020202020204" charset="0"/>
              <a:ea typeface="微软雅黑" charset="-122"/>
              <a:cs typeface="+mn-ea"/>
              <a:sym typeface="+mn-lt"/>
            </a:endParaRPr>
          </a:p>
        </p:txBody>
      </p:sp>
      <p:sp>
        <p:nvSpPr>
          <p:cNvPr id="8" name="燕尾形 5"/>
          <p:cNvSpPr/>
          <p:nvPr/>
        </p:nvSpPr>
        <p:spPr>
          <a:xfrm>
            <a:off x="239337" y="262128"/>
            <a:ext cx="212649" cy="282254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燕尾形 6"/>
          <p:cNvSpPr/>
          <p:nvPr/>
        </p:nvSpPr>
        <p:spPr>
          <a:xfrm>
            <a:off x="389355" y="262128"/>
            <a:ext cx="212649" cy="282254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36420" y="2015490"/>
            <a:ext cx="137985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>
                <a:solidFill>
                  <a:schemeClr val="bg1"/>
                </a:solidFill>
              </a:rPr>
              <a:t>戴尔 R730 </a:t>
            </a:r>
            <a:endParaRPr lang="x-none" altLang="zh-CN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16145" y="2015490"/>
            <a:ext cx="204660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>
                <a:solidFill>
                  <a:schemeClr val="bg1"/>
                </a:solidFill>
              </a:rPr>
              <a:t>大唐保镖K36922 </a:t>
            </a:r>
            <a:endParaRPr lang="x-none" altLang="zh-CN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6285" y="4031615"/>
            <a:ext cx="162052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>
                <a:solidFill>
                  <a:schemeClr val="bg1"/>
                </a:solidFill>
              </a:rPr>
              <a:t>CISCO 2960 </a:t>
            </a:r>
            <a:endParaRPr lang="x-none" altLang="zh-CN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564255" y="4031615"/>
            <a:ext cx="162052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>
                <a:solidFill>
                  <a:schemeClr val="bg1"/>
                </a:solidFill>
              </a:rPr>
              <a:t>CISCO 3650 </a:t>
            </a:r>
            <a:endParaRPr lang="x-none" altLang="zh-CN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00470" y="4031615"/>
            <a:ext cx="162052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>
                <a:solidFill>
                  <a:schemeClr val="bg1"/>
                </a:solidFill>
              </a:rPr>
              <a:t>CISCO 2911 </a:t>
            </a:r>
            <a:endParaRPr lang="x-none" altLang="zh-CN">
              <a:solidFill>
                <a:schemeClr val="bg1"/>
              </a:solidFill>
            </a:endParaRPr>
          </a:p>
        </p:txBody>
      </p:sp>
      <p:pic>
        <p:nvPicPr>
          <p:cNvPr id="16" name="图片 15" descr="2018-05-09 13-16-05屏幕截图"/>
          <p:cNvPicPr>
            <a:picLocks noChangeAspect="1"/>
          </p:cNvPicPr>
          <p:nvPr/>
        </p:nvPicPr>
        <p:blipFill>
          <a:blip r:embed="rId4"/>
          <a:srcRect t="47336" r="63799"/>
          <a:stretch>
            <a:fillRect/>
          </a:stretch>
        </p:blipFill>
        <p:spPr>
          <a:xfrm>
            <a:off x="1618615" y="791845"/>
            <a:ext cx="1943100" cy="1177925"/>
          </a:xfrm>
          <a:prstGeom prst="rect">
            <a:avLst/>
          </a:prstGeom>
        </p:spPr>
      </p:pic>
      <p:pic>
        <p:nvPicPr>
          <p:cNvPr id="17" name="图片 16" descr="2018-05-09 13-24-35屏幕截图"/>
          <p:cNvPicPr>
            <a:picLocks noChangeAspect="1"/>
          </p:cNvPicPr>
          <p:nvPr/>
        </p:nvPicPr>
        <p:blipFill>
          <a:blip r:embed="rId5"/>
          <a:srcRect t="31083" r="61884" b="19084"/>
          <a:stretch>
            <a:fillRect/>
          </a:stretch>
        </p:blipFill>
        <p:spPr>
          <a:xfrm>
            <a:off x="4860925" y="742950"/>
            <a:ext cx="1811655" cy="11995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Box 91"/>
          <p:cNvSpPr txBox="1">
            <a:spLocks noChangeArrowheads="1"/>
          </p:cNvSpPr>
          <p:nvPr/>
        </p:nvSpPr>
        <p:spPr bwMode="auto">
          <a:xfrm>
            <a:off x="642620" y="215265"/>
            <a:ext cx="3514090" cy="39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5" tIns="33597" rIns="67195" bIns="3359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9pPr>
          </a:lstStyle>
          <a:p>
            <a:pPr defTabSz="6718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x-none" altLang="zh-CN" sz="2000" kern="0" dirty="0">
                <a:solidFill>
                  <a:srgbClr val="00A4E3"/>
                </a:solidFill>
                <a:latin typeface="Arial" panose="02080604020202020204" charset="0"/>
                <a:ea typeface="微软雅黑" charset="-122"/>
                <a:cs typeface="+mn-ea"/>
                <a:sym typeface="+mn-lt"/>
              </a:rPr>
              <a:t>产品总价预算 </a:t>
            </a:r>
            <a:endParaRPr lang="x-none" altLang="zh-CN" sz="2000" kern="0" dirty="0">
              <a:solidFill>
                <a:srgbClr val="00A4E3"/>
              </a:solidFill>
              <a:latin typeface="Arial" panose="02080604020202020204" charset="0"/>
              <a:ea typeface="微软雅黑" charset="-122"/>
              <a:cs typeface="+mn-ea"/>
              <a:sym typeface="+mn-lt"/>
            </a:endParaRPr>
          </a:p>
        </p:txBody>
      </p:sp>
      <p:sp>
        <p:nvSpPr>
          <p:cNvPr id="8" name="燕尾形 5"/>
          <p:cNvSpPr/>
          <p:nvPr/>
        </p:nvSpPr>
        <p:spPr>
          <a:xfrm>
            <a:off x="239337" y="262128"/>
            <a:ext cx="212649" cy="282254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燕尾形 6"/>
          <p:cNvSpPr/>
          <p:nvPr/>
        </p:nvSpPr>
        <p:spPr>
          <a:xfrm>
            <a:off x="389355" y="262128"/>
            <a:ext cx="212649" cy="282254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467995" y="720090"/>
          <a:ext cx="8101965" cy="4214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110"/>
                <a:gridCol w="2221865"/>
                <a:gridCol w="774065"/>
                <a:gridCol w="728345"/>
                <a:gridCol w="3243580"/>
              </a:tblGrid>
              <a:tr h="544195">
                <a:tc>
                  <a:txBody>
                    <a:bodyPr/>
                    <a:p>
                      <a:pPr lvl="0" algn="ctr">
                        <a:buNone/>
                      </a:pPr>
                      <a:r>
                        <a:rPr lang="x-none" sz="1400" b="1">
                          <a:latin typeface="黑体" pitchFamily="2" charset="-122"/>
                          <a:ea typeface="黑体" pitchFamily="2" charset="-122"/>
                        </a:rPr>
                        <a:t>设备名称</a:t>
                      </a:r>
                      <a:endParaRPr lang="x-none" sz="14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anchorCtr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lvl="0" algn="ctr">
                        <a:buNone/>
                      </a:pPr>
                      <a:r>
                        <a:rPr lang="x-none" sz="1400" b="1">
                          <a:latin typeface="黑体" pitchFamily="2" charset="-122"/>
                          <a:ea typeface="黑体" pitchFamily="2" charset="-122"/>
                        </a:rPr>
                        <a:t>设备规格</a:t>
                      </a:r>
                      <a:endParaRPr lang="x-none" sz="14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anchorCtr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latin typeface="黑体" pitchFamily="2" charset="-122"/>
                          <a:ea typeface="黑体" pitchFamily="2" charset="-122"/>
                        </a:rPr>
                        <a:t>单价/RMB</a:t>
                      </a:r>
                      <a:endParaRPr lang="x-none" sz="140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anchorCtr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1">
                          <a:latin typeface="黑体" pitchFamily="2" charset="-122"/>
                          <a:ea typeface="黑体" pitchFamily="2" charset="-122"/>
                        </a:rPr>
                        <a:t>数量</a:t>
                      </a:r>
                      <a:endParaRPr lang="x-none" sz="14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anchorCtr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latin typeface="黑体" pitchFamily="2" charset="-122"/>
                          <a:ea typeface="黑体" pitchFamily="2" charset="-122"/>
                        </a:rPr>
                        <a:t>优点</a:t>
                      </a:r>
                      <a:endParaRPr lang="x-none" sz="140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anchorCtr="0">
                    <a:solidFill>
                      <a:srgbClr val="0070C0"/>
                    </a:solidFill>
                  </a:tcPr>
                </a:tc>
              </a:tr>
              <a:tr h="597535">
                <a:tc>
                  <a:txBody>
                    <a:bodyPr/>
                    <a:p>
                      <a:pPr algn="ctr"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x-none" sz="1400" b="1">
                          <a:latin typeface="黑体" pitchFamily="2" charset="-122"/>
                          <a:ea typeface="黑体" pitchFamily="2" charset="-122"/>
                        </a:rPr>
                        <a:t>三层交换机</a:t>
                      </a:r>
                      <a:endParaRPr lang="x-none" sz="14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anchorCtr="0">
                    <a:solidFill>
                      <a:srgbClr val="5FD4FF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x-none" altLang="zh-CN" sz="1300" b="1" dirty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  <a:sym typeface="+mn-ea"/>
                        </a:rPr>
                        <a:t>CISCO </a:t>
                      </a:r>
                      <a:endParaRPr lang="x-none" altLang="zh-CN" sz="1300" b="1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  <a:sym typeface="+mn-ea"/>
                      </a:endParaRPr>
                    </a:p>
                    <a:p>
                      <a:pPr algn="ctr"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x-none" altLang="zh-CN" sz="1300" b="1" dirty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  <a:sym typeface="+mn-ea"/>
                        </a:rPr>
                        <a:t>WS-C3650-48TS-S</a:t>
                      </a:r>
                    </a:p>
                  </a:txBody>
                  <a:tcPr anchor="ctr" anchorCtr="0">
                    <a:solidFill>
                      <a:srgbClr val="5FD4FF"/>
                    </a:solidFill>
                  </a:tcPr>
                </a:tc>
                <a:tc>
                  <a:txBody>
                    <a:bodyPr/>
                    <a:p>
                      <a:pPr marL="0" algn="ctr" defTabSz="914400" eaLnBrk="0" fontAlgn="base" hangingPunct="0">
                        <a:buNone/>
                      </a:pPr>
                      <a:r>
                        <a:rPr lang="x-none" altLang="zh-CN" sz="1400" b="1" u="none" dirty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18880</a:t>
                      </a:r>
                      <a:endParaRPr lang="x-none" altLang="zh-CN" sz="1400" b="1" u="none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0" marB="0" vert="horz" anchor="ctr">
                    <a:solidFill>
                      <a:srgbClr val="5FD4FF"/>
                    </a:solidFill>
                  </a:tcPr>
                </a:tc>
                <a:tc>
                  <a:txBody>
                    <a:bodyPr/>
                    <a:p>
                      <a:pPr marL="0" algn="ctr" defTabSz="914400" eaLnBrk="0" fontAlgn="base" hangingPunct="0">
                        <a:buNone/>
                      </a:pPr>
                      <a:r>
                        <a:rPr lang="x-none" altLang="zh-CN" sz="1400" b="1" u="none" dirty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endParaRPr lang="x-none" altLang="zh-CN" sz="1400" b="1" u="none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0" marB="0" vert="horz" anchor="ctr">
                    <a:solidFill>
                      <a:srgbClr val="5FD4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 b="0">
                          <a:latin typeface="黑体" pitchFamily="2" charset="-122"/>
                          <a:ea typeface="黑体" pitchFamily="2" charset="-122"/>
                        </a:rPr>
                        <a:t>最高40G的无线容量、支持最多25个接入点和1000个无线客户端、3个固定上行链路模块，双冗余模块化电源和3个模块化风扇。</a:t>
                      </a:r>
                      <a:endParaRPr lang="x-none" sz="1200" b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anchorCtr="0">
                    <a:solidFill>
                      <a:srgbClr val="5FD4FF"/>
                    </a:solidFill>
                  </a:tcPr>
                </a:tc>
              </a:tr>
              <a:tr h="372110">
                <a:tc>
                  <a:txBody>
                    <a:bodyPr/>
                    <a:p>
                      <a:pPr algn="ctr"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x-none" sz="1400" b="1">
                          <a:latin typeface="黑体" pitchFamily="2" charset="-122"/>
                          <a:ea typeface="黑体" pitchFamily="2" charset="-122"/>
                        </a:rPr>
                        <a:t>二层交换机</a:t>
                      </a:r>
                      <a:endParaRPr lang="x-none" sz="14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anchorCtr="0">
                    <a:solidFill>
                      <a:srgbClr val="C7F3FF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/>
                      <a:r>
                        <a:rPr lang="x-none" altLang="zh-CN" b="1" dirty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CISCO WS-C2960-48TC-S</a:t>
                      </a:r>
                      <a:endParaRPr lang="x-none" altLang="zh-CN" b="1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anchorCtr="0">
                    <a:solidFill>
                      <a:srgbClr val="C7F3FF"/>
                    </a:solidFill>
                  </a:tcPr>
                </a:tc>
                <a:tc>
                  <a:txBody>
                    <a:bodyPr/>
                    <a:p>
                      <a:pPr marL="0" algn="ctr" defTabSz="914400" eaLnBrk="0" fontAlgn="base" hangingPunct="0">
                        <a:buNone/>
                      </a:pPr>
                      <a:r>
                        <a:rPr lang="x-none" altLang="zh-CN" sz="1400" b="1" u="none" dirty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3880</a:t>
                      </a:r>
                      <a:endParaRPr lang="x-none" altLang="zh-CN" sz="1400" b="1" u="none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0" marB="0" vert="horz" anchor="ctr">
                    <a:solidFill>
                      <a:srgbClr val="C7F3FF"/>
                    </a:solidFill>
                  </a:tcPr>
                </a:tc>
                <a:tc>
                  <a:txBody>
                    <a:bodyPr/>
                    <a:p>
                      <a:pPr marL="0" algn="ctr" defTabSz="914400" eaLnBrk="0" fontAlgn="base" hangingPunct="0">
                        <a:buNone/>
                      </a:pPr>
                      <a:r>
                        <a:rPr lang="x-none" altLang="zh-CN" sz="1400" b="1" u="none" dirty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endParaRPr lang="x-none" altLang="zh-CN" sz="1400" b="1" u="none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0" marB="0" vert="horz" anchor="ctr">
                    <a:solidFill>
                      <a:srgbClr val="C7F3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sz="14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anchorCtr="0">
                    <a:solidFill>
                      <a:srgbClr val="C7F3FF"/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x-none" sz="1400" b="1">
                          <a:latin typeface="黑体" pitchFamily="2" charset="-122"/>
                          <a:ea typeface="黑体" pitchFamily="2" charset="-122"/>
                        </a:rPr>
                        <a:t>路由器</a:t>
                      </a:r>
                      <a:endParaRPr lang="x-none" sz="14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anchorCtr="0">
                    <a:solidFill>
                      <a:srgbClr val="5FD4FF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x-none" altLang="zh-CN" sz="1400" b="1" dirty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  <a:sym typeface="+mn-ea"/>
                        </a:rPr>
                        <a:t>CISCO 2911/K9</a:t>
                      </a:r>
                    </a:p>
                  </a:txBody>
                  <a:tcPr anchor="ctr" anchorCtr="0">
                    <a:solidFill>
                      <a:srgbClr val="5FD4FF"/>
                    </a:solidFill>
                  </a:tcPr>
                </a:tc>
                <a:tc>
                  <a:txBody>
                    <a:bodyPr/>
                    <a:p>
                      <a:pPr marL="0" algn="ctr" defTabSz="914400" eaLnBrk="0" fontAlgn="base" hangingPunct="0">
                        <a:buNone/>
                      </a:pPr>
                      <a:r>
                        <a:rPr lang="x-none" altLang="zh-CN" sz="1400" b="1" u="none" dirty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6880</a:t>
                      </a:r>
                      <a:endParaRPr lang="x-none" altLang="zh-CN" sz="1400" b="1" u="none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0" marB="0" vert="horz" anchor="ctr">
                    <a:solidFill>
                      <a:srgbClr val="5FD4FF"/>
                    </a:solidFill>
                  </a:tcPr>
                </a:tc>
                <a:tc>
                  <a:txBody>
                    <a:bodyPr/>
                    <a:p>
                      <a:pPr marL="0" algn="ctr" defTabSz="914400" eaLnBrk="0" fontAlgn="base" hangingPunct="0">
                        <a:buNone/>
                      </a:pPr>
                      <a:r>
                        <a:rPr lang="x-none" altLang="zh-CN" sz="1400" b="1" u="none" dirty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endParaRPr lang="x-none" altLang="zh-CN" sz="1400" b="1" u="none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0" marB="0" vert="horz" anchor="ctr">
                    <a:solidFill>
                      <a:srgbClr val="5FD4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>
                          <a:latin typeface="黑体" pitchFamily="2" charset="-122"/>
                          <a:ea typeface="黑体" pitchFamily="2" charset="-122"/>
                        </a:rPr>
                        <a:t>第 2 代集成多业务路由器（ISR G2）提供优异的服务集成和灵活性。这些平台的模块化架构具有可扩展性，可满足您的业务需求并随业务需求而增长。</a:t>
                      </a:r>
                      <a:endParaRPr lang="x-none" sz="14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anchorCtr="0">
                    <a:solidFill>
                      <a:srgbClr val="5FD4FF"/>
                    </a:solidFill>
                  </a:tcPr>
                </a:tc>
              </a:tr>
              <a:tr h="465455">
                <a:tc>
                  <a:txBody>
                    <a:bodyPr/>
                    <a:p>
                      <a:pPr algn="ctr"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x-none" sz="1400" b="1">
                          <a:latin typeface="黑体" pitchFamily="2" charset="-122"/>
                          <a:ea typeface="黑体" pitchFamily="2" charset="-122"/>
                        </a:rPr>
                        <a:t>服务器</a:t>
                      </a:r>
                      <a:endParaRPr lang="x-none" sz="14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anchorCtr="0">
                    <a:solidFill>
                      <a:srgbClr val="C7F3FF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x-none" altLang="zh-CN" sz="1400" b="1" dirty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DELL Xeon E5-2640v4/16GB*4/2TB*4</a:t>
                      </a:r>
                      <a:endParaRPr lang="x-none" altLang="zh-CN" sz="1400" b="1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anchorCtr="0">
                    <a:solidFill>
                      <a:srgbClr val="C7F3FF"/>
                    </a:solidFill>
                  </a:tcPr>
                </a:tc>
                <a:tc>
                  <a:txBody>
                    <a:bodyPr/>
                    <a:p>
                      <a:pPr marL="0" algn="ctr" defTabSz="914400" eaLnBrk="0" fontAlgn="base" hangingPunct="0">
                        <a:buNone/>
                      </a:pPr>
                      <a:r>
                        <a:rPr lang="x-none" altLang="zh-CN" sz="1400" b="1" u="none" dirty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38880</a:t>
                      </a:r>
                      <a:endParaRPr lang="x-none" altLang="zh-CN" sz="1400" b="1" u="none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0" marB="0" vert="horz" anchor="ctr">
                    <a:solidFill>
                      <a:srgbClr val="C7F3FF"/>
                    </a:solidFill>
                  </a:tcPr>
                </a:tc>
                <a:tc>
                  <a:txBody>
                    <a:bodyPr/>
                    <a:p>
                      <a:pPr marL="0" algn="ctr" defTabSz="914400" eaLnBrk="0" fontAlgn="base" hangingPunct="0">
                        <a:buNone/>
                      </a:pPr>
                      <a:r>
                        <a:rPr lang="x-none" altLang="zh-CN" sz="1400" b="1" u="none" dirty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endParaRPr lang="x-none" altLang="zh-CN" sz="1400" b="1" u="none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0" marB="0" vert="horz" anchor="ctr">
                    <a:solidFill>
                      <a:srgbClr val="C7F3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200">
                          <a:latin typeface="黑体" pitchFamily="2" charset="-122"/>
                          <a:ea typeface="黑体" pitchFamily="2" charset="-122"/>
                        </a:rPr>
                        <a:t>双CPU，64G内存，8T硬盘，稳定高效。</a:t>
                      </a:r>
                      <a:endParaRPr lang="x-none" sz="120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anchorCtr="0">
                    <a:solidFill>
                      <a:srgbClr val="C7F3FF"/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x-none" sz="1400" b="1">
                          <a:latin typeface="黑体" pitchFamily="2" charset="-122"/>
                          <a:ea typeface="黑体" pitchFamily="2" charset="-122"/>
                          <a:sym typeface="+mn-ea"/>
                        </a:rPr>
                        <a:t>机柜</a:t>
                      </a:r>
                      <a:endParaRPr lang="x-none" sz="1400" b="1">
                        <a:latin typeface="黑体" pitchFamily="2" charset="-122"/>
                        <a:ea typeface="黑体" pitchFamily="2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5FD4FF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/>
                      <a:r>
                        <a:rPr lang="x-none" altLang="zh-CN" sz="1400" b="1" dirty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  <a:sym typeface="+mn-ea"/>
                        </a:rPr>
                        <a:t>大唐保镖K36922</a:t>
                      </a:r>
                      <a:endParaRPr lang="x-none" altLang="zh-CN" sz="1400" b="1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5FD4FF"/>
                    </a:solidFill>
                  </a:tcPr>
                </a:tc>
                <a:tc>
                  <a:txBody>
                    <a:bodyPr/>
                    <a:p>
                      <a:pPr marL="0" algn="ctr" defTabSz="914400" eaLnBrk="0" fontAlgn="base" hangingPunct="0">
                        <a:buNone/>
                      </a:pPr>
                      <a:r>
                        <a:rPr lang="x-none" altLang="zh-CN" sz="1400" b="1" u="none" dirty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1880</a:t>
                      </a:r>
                      <a:endParaRPr lang="x-none" altLang="zh-CN" sz="1400" b="1" u="none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0" marB="0" vert="horz" anchor="ctr">
                    <a:solidFill>
                      <a:srgbClr val="5FD4FF"/>
                    </a:solidFill>
                  </a:tcPr>
                </a:tc>
                <a:tc>
                  <a:txBody>
                    <a:bodyPr/>
                    <a:p>
                      <a:pPr marL="0" algn="ctr" defTabSz="914400" eaLnBrk="0" fontAlgn="base" hangingPunct="0">
                        <a:buNone/>
                      </a:pPr>
                      <a:r>
                        <a:rPr lang="x-none" altLang="zh-CN" sz="1400" b="1" u="none" dirty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5</a:t>
                      </a:r>
                      <a:endParaRPr lang="x-none" altLang="zh-CN" sz="1400" b="1" u="none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0" marB="0" vert="horz" anchor="ctr">
                    <a:solidFill>
                      <a:srgbClr val="5FD4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sz="14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anchorCtr="0">
                    <a:solidFill>
                      <a:srgbClr val="5FD4FF"/>
                    </a:soli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1">
                          <a:latin typeface="黑体" pitchFamily="2" charset="-122"/>
                          <a:ea typeface="黑体" pitchFamily="2" charset="-122"/>
                        </a:rPr>
                        <a:t>服务费</a:t>
                      </a:r>
                      <a:endParaRPr lang="x-none" sz="14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anchorCtr="0">
                    <a:solidFill>
                      <a:srgbClr val="C7F3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sz="14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anchorCtr="0">
                    <a:solidFill>
                      <a:srgbClr val="C7F3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sz="1400" b="1" dirty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80000</a:t>
                      </a:r>
                      <a:endParaRPr lang="x-none"/>
                    </a:p>
                  </a:txBody>
                  <a:tcPr anchor="ctr" anchorCtr="0">
                    <a:solidFill>
                      <a:srgbClr val="C7F3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 anchor="ctr" anchorCtr="0">
                    <a:solidFill>
                      <a:srgbClr val="C7F3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 anchor="ctr" anchorCtr="0">
                    <a:solidFill>
                      <a:srgbClr val="C7F3FF"/>
                    </a:soli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 b="1">
                          <a:latin typeface="黑体" pitchFamily="2" charset="-122"/>
                          <a:ea typeface="黑体" pitchFamily="2" charset="-122"/>
                        </a:rPr>
                        <a:t>总计(含税)</a:t>
                      </a:r>
                      <a:endParaRPr lang="x-none" sz="14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anchorCtr="0">
                    <a:solidFill>
                      <a:srgbClr val="5FD4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sz="14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anchorCtr="0">
                    <a:solidFill>
                      <a:srgbClr val="5FD4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sz="1300" b="1" dirty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  <a:sym typeface="+mn-ea"/>
                        </a:rPr>
                        <a:t>304200</a:t>
                      </a:r>
                      <a:endParaRPr lang="x-none"/>
                    </a:p>
                  </a:txBody>
                  <a:tcPr anchor="ctr" anchorCtr="0">
                    <a:solidFill>
                      <a:srgbClr val="5FD4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 anchor="ctr" anchorCtr="0">
                    <a:solidFill>
                      <a:srgbClr val="5FD4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 anchor="ctr" anchorCtr="0">
                    <a:solidFill>
                      <a:srgbClr val="5FD4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TextBox 91"/>
          <p:cNvSpPr txBox="1">
            <a:spLocks noChangeArrowheads="1"/>
          </p:cNvSpPr>
          <p:nvPr/>
        </p:nvSpPr>
        <p:spPr bwMode="auto">
          <a:xfrm>
            <a:off x="642620" y="215265"/>
            <a:ext cx="3514090" cy="39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5" tIns="33597" rIns="67195" bIns="3359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9pPr>
          </a:lstStyle>
          <a:p>
            <a:pPr defTabSz="6718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x-none" altLang="zh-CN" sz="2000" kern="0" dirty="0">
                <a:solidFill>
                  <a:srgbClr val="00A4E3"/>
                </a:solidFill>
                <a:latin typeface="Arial" panose="02080604020202020204" charset="0"/>
                <a:ea typeface="微软雅黑" charset="-122"/>
                <a:cs typeface="+mn-ea"/>
                <a:sym typeface="+mn-lt"/>
              </a:rPr>
              <a:t>工程耗时 </a:t>
            </a:r>
            <a:endParaRPr lang="x-none" altLang="zh-CN" sz="2000" kern="0" dirty="0">
              <a:solidFill>
                <a:srgbClr val="00A4E3"/>
              </a:solidFill>
              <a:latin typeface="Arial" panose="02080604020202020204" charset="0"/>
              <a:ea typeface="微软雅黑" charset="-122"/>
              <a:cs typeface="+mn-ea"/>
              <a:sym typeface="+mn-lt"/>
            </a:endParaRPr>
          </a:p>
        </p:txBody>
      </p:sp>
      <p:sp>
        <p:nvSpPr>
          <p:cNvPr id="34" name="燕尾形 5"/>
          <p:cNvSpPr/>
          <p:nvPr/>
        </p:nvSpPr>
        <p:spPr>
          <a:xfrm>
            <a:off x="239337" y="262128"/>
            <a:ext cx="212649" cy="282254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燕尾形 6"/>
          <p:cNvSpPr/>
          <p:nvPr/>
        </p:nvSpPr>
        <p:spPr>
          <a:xfrm>
            <a:off x="389355" y="262128"/>
            <a:ext cx="212649" cy="282254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44800" y="1223645"/>
            <a:ext cx="5168900" cy="2773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80604020202020204" charset="0"/>
              <a:buChar char="•"/>
            </a:pPr>
            <a:r>
              <a:rPr lang="x-none" altLang="zh-CN" sz="2400" b="1">
                <a:solidFill>
                  <a:schemeClr val="bg1"/>
                </a:solidFill>
              </a:rPr>
              <a:t>网线覆盖     3天</a:t>
            </a:r>
            <a:endParaRPr lang="x-none" altLang="zh-CN" sz="2400" b="1">
              <a:solidFill>
                <a:schemeClr val="bg1"/>
              </a:solidFill>
            </a:endParaRPr>
          </a:p>
          <a:p>
            <a:pPr marL="0" indent="0">
              <a:buFont typeface="Arial" panose="02080604020202020204" charset="0"/>
              <a:buNone/>
            </a:pPr>
            <a:r>
              <a:rPr lang="x-none" altLang="zh-CN" sz="2400" b="1">
                <a:solidFill>
                  <a:schemeClr val="bg1"/>
                </a:solidFill>
              </a:rPr>
              <a:t> </a:t>
            </a:r>
            <a:endParaRPr lang="x-none" altLang="zh-CN" sz="2400" b="1">
              <a:solidFill>
                <a:schemeClr val="bg1"/>
              </a:solidFill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zh-CN" sz="2400" b="1">
                <a:solidFill>
                  <a:schemeClr val="bg1"/>
                </a:solidFill>
              </a:rPr>
              <a:t>设备上架     2天</a:t>
            </a:r>
            <a:endParaRPr lang="x-none" altLang="zh-CN" sz="2400" b="1">
              <a:solidFill>
                <a:schemeClr val="bg1"/>
              </a:solidFill>
            </a:endParaRPr>
          </a:p>
          <a:p>
            <a:pPr marL="0" indent="0">
              <a:buFont typeface="Arial" panose="02080604020202020204" charset="0"/>
              <a:buNone/>
            </a:pPr>
            <a:endParaRPr lang="x-none" altLang="zh-CN" sz="2800" b="1">
              <a:solidFill>
                <a:schemeClr val="bg1"/>
              </a:solidFill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zh-CN" sz="2400" b="1">
                <a:solidFill>
                  <a:schemeClr val="bg1"/>
                </a:solidFill>
              </a:rPr>
              <a:t>配置服务     2天</a:t>
            </a:r>
            <a:endParaRPr lang="x-none" altLang="zh-CN" sz="2400" b="1">
              <a:solidFill>
                <a:schemeClr val="bg1"/>
              </a:solidFill>
            </a:endParaRPr>
          </a:p>
          <a:p>
            <a:pPr marL="0" indent="0">
              <a:buFont typeface="Arial" panose="02080604020202020204" charset="0"/>
              <a:buNone/>
            </a:pPr>
            <a:endParaRPr lang="x-none" altLang="zh-CN" sz="2800" b="1">
              <a:solidFill>
                <a:schemeClr val="bg1"/>
              </a:solidFill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zh-CN" sz="2400" b="1">
                <a:solidFill>
                  <a:schemeClr val="bg1"/>
                </a:solidFill>
              </a:rPr>
              <a:t>项目检验     1天</a:t>
            </a:r>
            <a:endParaRPr lang="x-none" altLang="zh-CN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951149" y="3093300"/>
            <a:ext cx="1893275" cy="643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9819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585" dirty="0">
                <a:solidFill>
                  <a:srgbClr val="0070C0"/>
                </a:solidFill>
                <a:latin typeface="Calibri" panose="020F0502020204030204" pitchFamily="34" charset="0"/>
              </a:rPr>
              <a:t>CATALOG</a:t>
            </a:r>
            <a:endParaRPr lang="zh-CN" altLang="en-US" sz="3585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8988" y="2448150"/>
            <a:ext cx="1207382" cy="7051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9819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3980" dirty="0">
                <a:solidFill>
                  <a:srgbClr val="0070C0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目录</a:t>
            </a:r>
            <a:endParaRPr lang="zh-CN" altLang="en-US" sz="3980" dirty="0">
              <a:solidFill>
                <a:srgbClr val="0070C0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123083" y="3810134"/>
            <a:ext cx="717429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21" name="剪去单角的矩形 6"/>
          <p:cNvSpPr/>
          <p:nvPr/>
        </p:nvSpPr>
        <p:spPr>
          <a:xfrm rot="5400000">
            <a:off x="4211440" y="877777"/>
            <a:ext cx="573467" cy="573467"/>
          </a:xfrm>
          <a:prstGeom prst="snip1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7981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95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76999" y="818233"/>
            <a:ext cx="442750" cy="7051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9819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980" dirty="0">
                <a:solidFill>
                  <a:prstClr val="white"/>
                </a:solidFill>
                <a:latin typeface="Calibri" panose="020F0502020204030204" pitchFamily="34" charset="0"/>
              </a:rPr>
              <a:t>1</a:t>
            </a:r>
            <a:endParaRPr lang="zh-CN" altLang="en-US" sz="3980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928274" y="949460"/>
            <a:ext cx="1198880" cy="417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9819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x-none" altLang="zh-CN" sz="2000" dirty="0">
                <a:solidFill>
                  <a:srgbClr val="00A4E3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公司简介</a:t>
            </a:r>
            <a:endParaRPr lang="x-none" altLang="zh-CN" sz="2000" dirty="0">
              <a:solidFill>
                <a:srgbClr val="00A4E3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25" name="剪去单角的矩形 6"/>
          <p:cNvSpPr/>
          <p:nvPr/>
        </p:nvSpPr>
        <p:spPr>
          <a:xfrm rot="5400000">
            <a:off x="4211440" y="1737978"/>
            <a:ext cx="573467" cy="573467"/>
          </a:xfrm>
          <a:prstGeom prst="snip1Rect">
            <a:avLst/>
          </a:prstGeom>
          <a:solidFill>
            <a:srgbClr val="00A4E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7981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95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76999" y="1678435"/>
            <a:ext cx="442750" cy="7051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9819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980" dirty="0">
                <a:solidFill>
                  <a:prstClr val="white"/>
                </a:solidFill>
                <a:latin typeface="Calibri" panose="020F0502020204030204" pitchFamily="34" charset="0"/>
              </a:rPr>
              <a:t>2</a:t>
            </a:r>
            <a:endParaRPr lang="zh-CN" altLang="en-US" sz="3980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928274" y="1809661"/>
            <a:ext cx="1198880" cy="417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9819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x-none" altLang="zh-CN" sz="2000">
                <a:solidFill>
                  <a:srgbClr val="00A4E3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项目成员</a:t>
            </a:r>
            <a:endParaRPr lang="x-none" altLang="zh-CN" sz="2000" dirty="0">
              <a:solidFill>
                <a:srgbClr val="00A4E3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29" name="剪去单角的矩形 6"/>
          <p:cNvSpPr/>
          <p:nvPr/>
        </p:nvSpPr>
        <p:spPr>
          <a:xfrm rot="5400000">
            <a:off x="4211440" y="2598179"/>
            <a:ext cx="573467" cy="573467"/>
          </a:xfrm>
          <a:prstGeom prst="snip1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7981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95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276999" y="2538635"/>
            <a:ext cx="442750" cy="7051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9819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980" dirty="0">
                <a:solidFill>
                  <a:prstClr val="white"/>
                </a:solidFill>
                <a:latin typeface="Calibri" panose="020F0502020204030204" pitchFamily="34" charset="0"/>
              </a:rPr>
              <a:t>3</a:t>
            </a:r>
            <a:endParaRPr lang="zh-CN" altLang="en-US" sz="3980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928274" y="2669863"/>
            <a:ext cx="1960880" cy="417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9819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x-none" altLang="zh-CN" sz="2000">
                <a:solidFill>
                  <a:srgbClr val="00A4E3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项目拓扑及分配</a:t>
            </a:r>
            <a:endParaRPr lang="x-none" altLang="zh-CN" sz="2000" dirty="0">
              <a:solidFill>
                <a:srgbClr val="00A4E3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33" name="剪去单角的矩形 6"/>
          <p:cNvSpPr/>
          <p:nvPr/>
        </p:nvSpPr>
        <p:spPr>
          <a:xfrm rot="5400000">
            <a:off x="4211440" y="3386697"/>
            <a:ext cx="573467" cy="573467"/>
          </a:xfrm>
          <a:prstGeom prst="snip1Rect">
            <a:avLst/>
          </a:prstGeom>
          <a:solidFill>
            <a:srgbClr val="00A4E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7981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95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76999" y="3327153"/>
            <a:ext cx="442750" cy="7051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9819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980" dirty="0">
                <a:solidFill>
                  <a:prstClr val="white"/>
                </a:solidFill>
                <a:latin typeface="Calibri" panose="020F0502020204030204" pitchFamily="34" charset="0"/>
              </a:rPr>
              <a:t>4</a:t>
            </a:r>
            <a:endParaRPr lang="zh-CN" altLang="en-US" sz="3980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928274" y="3458380"/>
            <a:ext cx="690880" cy="417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9819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x-none" altLang="zh-CN" sz="2000">
                <a:solidFill>
                  <a:srgbClr val="00A4E3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总结</a:t>
            </a:r>
            <a:endParaRPr lang="x-none" altLang="zh-CN" sz="2000" dirty="0">
              <a:solidFill>
                <a:srgbClr val="00A4E3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18630">
        <p14:pan dir="u"/>
      </p:transition>
    </mc:Choice>
    <mc:Fallback>
      <p:transition spd="slow" advTm="186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 animBg="1"/>
      <p:bldP spid="22" grpId="0"/>
      <p:bldP spid="24" grpId="0"/>
      <p:bldP spid="25" grpId="0" animBg="1"/>
      <p:bldP spid="26" grpId="0"/>
      <p:bldP spid="28" grpId="0"/>
      <p:bldP spid="29" grpId="0" animBg="1"/>
      <p:bldP spid="30" grpId="0"/>
      <p:bldP spid="31" grpId="0"/>
      <p:bldP spid="33" grpId="0" animBg="1"/>
      <p:bldP spid="34" grpId="0"/>
      <p:bldP spid="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>
            <a:grpSpLocks noChangeAspect="1"/>
          </p:cNvGrpSpPr>
          <p:nvPr/>
        </p:nvGrpSpPr>
        <p:grpSpPr bwMode="auto">
          <a:xfrm>
            <a:off x="5465222" y="1244677"/>
            <a:ext cx="3517018" cy="3324739"/>
            <a:chOff x="0" y="0"/>
            <a:chExt cx="4025152" cy="4106791"/>
          </a:xfrm>
        </p:grpSpPr>
        <p:pic>
          <p:nvPicPr>
            <p:cNvPr id="12" name="图片 1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025152" cy="4106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图片 12"/>
            <p:cNvPicPr preferRelativeResize="0"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81975" y="452201"/>
              <a:ext cx="3421497" cy="2319066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组合 1"/>
          <p:cNvGrpSpPr/>
          <p:nvPr/>
        </p:nvGrpSpPr>
        <p:grpSpPr>
          <a:xfrm>
            <a:off x="684791" y="1722034"/>
            <a:ext cx="4373273" cy="2085482"/>
            <a:chOff x="684791" y="1722034"/>
            <a:chExt cx="4373273" cy="2085482"/>
          </a:xfrm>
        </p:grpSpPr>
        <p:sp>
          <p:nvSpPr>
            <p:cNvPr id="5" name="Oval 10"/>
            <p:cNvSpPr>
              <a:spLocks noChangeAspect="1" noChangeArrowheads="1"/>
            </p:cNvSpPr>
            <p:nvPr/>
          </p:nvSpPr>
          <p:spPr bwMode="auto">
            <a:xfrm>
              <a:off x="684791" y="1727759"/>
              <a:ext cx="422360" cy="42352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="ctr"/>
            <a:lstStyle/>
            <a:p>
              <a:pPr algn="ctr" defTabSz="6718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325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" name="Oval 13"/>
            <p:cNvSpPr>
              <a:spLocks noChangeAspect="1" noChangeArrowheads="1"/>
            </p:cNvSpPr>
            <p:nvPr/>
          </p:nvSpPr>
          <p:spPr bwMode="auto">
            <a:xfrm>
              <a:off x="684791" y="2592010"/>
              <a:ext cx="422360" cy="423526"/>
            </a:xfrm>
            <a:prstGeom prst="ellipse">
              <a:avLst/>
            </a:prstGeom>
            <a:solidFill>
              <a:srgbClr val="00A4E3"/>
            </a:solidFill>
            <a:ln>
              <a:noFill/>
            </a:ln>
          </p:spPr>
          <p:txBody>
            <a:bodyPr anchor="ctr"/>
            <a:lstStyle/>
            <a:p>
              <a:pPr algn="ctr" defTabSz="6718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325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7" name="Picture 14" descr="phon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131" y="2708685"/>
              <a:ext cx="213514" cy="212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5" descr="bulb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131" y="1847933"/>
              <a:ext cx="212346" cy="21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19"/>
            <p:cNvSpPr>
              <a:spLocks noChangeAspect="1" noChangeArrowheads="1"/>
            </p:cNvSpPr>
            <p:nvPr/>
          </p:nvSpPr>
          <p:spPr bwMode="auto">
            <a:xfrm>
              <a:off x="684791" y="3383990"/>
              <a:ext cx="422360" cy="42352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="ctr"/>
            <a:lstStyle/>
            <a:p>
              <a:pPr algn="ctr" defTabSz="67183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325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10" name="Picture 23" descr="cloud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298" y="3498330"/>
              <a:ext cx="185511" cy="185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1319332" y="1722034"/>
              <a:ext cx="3725397" cy="65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defTabSz="893445" eaLnBrk="1" fontAlgn="auto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x-none" altLang="zh-CN" sz="1200">
                  <a:solidFill>
                    <a:schemeClr val="bg1"/>
                  </a:solidFill>
                  <a:latin typeface="微软雅黑" charset="-122"/>
                  <a:ea typeface="微软雅黑" charset="-122"/>
                  <a:sym typeface="Arial" panose="02080604020202020204" charset="0"/>
                </a:rPr>
                <a:t>硬件设备：售后服务由品牌厂商提供，支持全国联保，可享有三包服务。如出现产品质量问题或故障，您可查询最近的维修点，由厂商售后解决。质保时间 3年。</a:t>
              </a:r>
              <a:endParaRPr lang="x-none" altLang="zh-CN" sz="1200">
                <a:solidFill>
                  <a:schemeClr val="bg1"/>
                </a:solidFill>
                <a:latin typeface="微软雅黑" charset="-122"/>
                <a:ea typeface="微软雅黑" charset="-122"/>
                <a:sym typeface="Arial" panose="02080604020202020204" charset="0"/>
              </a:endParaRPr>
            </a:p>
          </p:txBody>
        </p:sp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1332667" y="2591804"/>
              <a:ext cx="3725397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defTabSz="893445" eaLnBrk="1" fontAlgn="auto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x-none" altLang="zh-CN" sz="1200">
                  <a:solidFill>
                    <a:schemeClr val="bg1"/>
                  </a:solidFill>
                  <a:latin typeface="微软雅黑" charset="-122"/>
                  <a:ea typeface="微软雅黑" charset="-122"/>
                  <a:sym typeface="Arial" panose="02080604020202020204" charset="0"/>
                </a:rPr>
                <a:t>网络维护：可拨打24h服务电话4008-888-888 咨询和远程指导，如出现重大安全问题，可上门服务。</a:t>
              </a:r>
              <a:endParaRPr lang="x-none" altLang="zh-CN" sz="1200">
                <a:solidFill>
                  <a:schemeClr val="bg1"/>
                </a:solidFill>
                <a:latin typeface="微软雅黑" charset="-122"/>
                <a:ea typeface="微软雅黑" charset="-122"/>
                <a:sym typeface="Arial" panose="02080604020202020204" charset="0"/>
              </a:endParaRPr>
            </a:p>
          </p:txBody>
        </p:sp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1333126" y="3312084"/>
              <a:ext cx="37147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893445" eaLnBrk="1" fontAlgn="auto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x-none" altLang="zh-CN" sz="1200">
                  <a:solidFill>
                    <a:schemeClr val="bg1"/>
                  </a:solidFill>
                  <a:latin typeface="微软雅黑" charset="-122"/>
                  <a:ea typeface="微软雅黑" charset="-122"/>
                  <a:sym typeface="Arial" panose="02080604020202020204" charset="0"/>
                </a:rPr>
                <a:t>延保服务：加付20%，可享受5年各项软硬件无条件上门服务</a:t>
              </a:r>
              <a:r>
                <a:rPr lang="zh-CN" altLang="en-US" sz="1200">
                  <a:solidFill>
                    <a:schemeClr val="bg1"/>
                  </a:solidFill>
                  <a:latin typeface="微软雅黑" charset="-122"/>
                  <a:ea typeface="微软雅黑" charset="-122"/>
                  <a:sym typeface="Arial" panose="02080604020202020204" charset="0"/>
                </a:rPr>
                <a:t>。</a:t>
              </a:r>
              <a:endParaRPr lang="zh-CN" altLang="en-US" sz="1200">
                <a:solidFill>
                  <a:schemeClr val="bg1"/>
                </a:solidFill>
                <a:latin typeface="微软雅黑" charset="-122"/>
                <a:ea typeface="微软雅黑" charset="-122"/>
                <a:sym typeface="Arial" panose="02080604020202020204" charset="0"/>
              </a:endParaRPr>
            </a:p>
          </p:txBody>
        </p:sp>
      </p:grpSp>
      <p:sp>
        <p:nvSpPr>
          <p:cNvPr id="17" name="TextBox 91"/>
          <p:cNvSpPr txBox="1">
            <a:spLocks noChangeArrowheads="1"/>
          </p:cNvSpPr>
          <p:nvPr/>
        </p:nvSpPr>
        <p:spPr bwMode="auto">
          <a:xfrm>
            <a:off x="642313" y="215441"/>
            <a:ext cx="2274117" cy="39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5" tIns="33597" rIns="67195" bIns="3359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9pPr>
          </a:lstStyle>
          <a:p>
            <a:pPr defTabSz="6718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x-none" altLang="zh-CN" sz="2000" kern="0" dirty="0">
                <a:solidFill>
                  <a:srgbClr val="00A4E3"/>
                </a:solidFill>
                <a:latin typeface="Arial" panose="02080604020202020204" charset="0"/>
                <a:ea typeface="微软雅黑" charset="-122"/>
                <a:cs typeface="+mn-ea"/>
                <a:sym typeface="+mn-lt"/>
              </a:rPr>
              <a:t>售后服务</a:t>
            </a:r>
            <a:endParaRPr lang="x-none" altLang="zh-CN" sz="2000" kern="0" dirty="0">
              <a:solidFill>
                <a:srgbClr val="00A4E3"/>
              </a:solidFill>
              <a:latin typeface="Arial" panose="02080604020202020204" charset="0"/>
              <a:ea typeface="微软雅黑" charset="-122"/>
              <a:cs typeface="+mn-ea"/>
              <a:sym typeface="+mn-lt"/>
            </a:endParaRPr>
          </a:p>
        </p:txBody>
      </p:sp>
      <p:sp>
        <p:nvSpPr>
          <p:cNvPr id="18" name="燕尾形 5"/>
          <p:cNvSpPr/>
          <p:nvPr/>
        </p:nvSpPr>
        <p:spPr>
          <a:xfrm>
            <a:off x="239337" y="262128"/>
            <a:ext cx="212649" cy="282254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燕尾形 6"/>
          <p:cNvSpPr/>
          <p:nvPr/>
        </p:nvSpPr>
        <p:spPr>
          <a:xfrm>
            <a:off x="389355" y="262128"/>
            <a:ext cx="212649" cy="282254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5687">
        <p15:prstTrans prst="airplane"/>
      </p:transition>
    </mc:Choice>
    <mc:Fallback>
      <p:transition spd="slow" advTm="568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9"/>
          <a:stretch>
            <a:fillRect/>
          </a:stretch>
        </p:blipFill>
        <p:spPr>
          <a:xfrm>
            <a:off x="-2489" y="9396"/>
            <a:ext cx="9003614" cy="5030917"/>
          </a:xfrm>
          <a:prstGeom prst="rect">
            <a:avLst/>
          </a:prstGeom>
        </p:spPr>
      </p:pic>
      <p:sp>
        <p:nvSpPr>
          <p:cNvPr id="3" name="TextBox 5"/>
          <p:cNvSpPr txBox="1"/>
          <p:nvPr/>
        </p:nvSpPr>
        <p:spPr>
          <a:xfrm>
            <a:off x="1548316" y="750784"/>
            <a:ext cx="6048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>
                <a:solidFill>
                  <a:srgbClr val="00AEEF"/>
                </a:solidFill>
                <a:latin typeface="黑体" pitchFamily="2" charset="-122"/>
                <a:ea typeface="黑体" pitchFamily="2" charset="-122"/>
              </a:rPr>
              <a:t>感谢您的耐心观看</a:t>
            </a:r>
            <a:endParaRPr lang="zh-CN" altLang="en-US" sz="5400" b="1" dirty="0">
              <a:solidFill>
                <a:srgbClr val="00AEE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1836340" y="1595103"/>
            <a:ext cx="5472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GENERAL TEMPLATE OF ATMOSPHERIC SCIENCE AND TECHNOLOGY INTERNET</a:t>
            </a:r>
            <a:endParaRPr lang="zh-CN" altLang="en-US" sz="1200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slow" advTm="852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3773624" y="1152042"/>
            <a:ext cx="1257892" cy="1257892"/>
          </a:xfrm>
          <a:prstGeom prst="ellipse">
            <a:avLst/>
          </a:prstGeom>
          <a:noFill/>
          <a:ln>
            <a:solidFill>
              <a:srgbClr val="00A4E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767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8820" dirty="0">
                <a:solidFill>
                  <a:srgbClr val="00A4E3"/>
                </a:solidFill>
                <a:latin typeface="Century Gothic"/>
                <a:ea typeface="微软雅黑" charset="-122"/>
              </a:rPr>
              <a:t>1</a:t>
            </a:r>
            <a:endParaRPr kumimoji="1" lang="zh-CN" altLang="en-US" sz="8820" dirty="0">
              <a:solidFill>
                <a:srgbClr val="00A4E3"/>
              </a:solidFill>
              <a:latin typeface="Century Gothic"/>
              <a:ea typeface="微软雅黑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69704" y="2564111"/>
            <a:ext cx="2665730" cy="1029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4767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2350">
                <a:solidFill>
                  <a:srgbClr val="00A4E3"/>
                </a:solidFill>
                <a:latin typeface="Century Gothic"/>
                <a:ea typeface="微软雅黑" charset="-122"/>
              </a:rPr>
              <a:t>PART ONE CONTENT</a:t>
            </a:r>
            <a:endParaRPr kumimoji="1" lang="en-US" altLang="zh-CN" sz="2350">
              <a:solidFill>
                <a:srgbClr val="00A4E3"/>
              </a:solidFill>
              <a:latin typeface="Century Gothic"/>
              <a:ea typeface="微软雅黑" charset="-122"/>
            </a:endParaRPr>
          </a:p>
          <a:p>
            <a:pPr algn="ctr" defTabSz="44767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x-none" altLang="zh-CN" sz="2350">
                <a:solidFill>
                  <a:srgbClr val="00A4E3"/>
                </a:solidFill>
                <a:latin typeface="Century Gothic"/>
                <a:ea typeface="微软雅黑" charset="-122"/>
              </a:rPr>
              <a:t>公司简介</a:t>
            </a:r>
            <a:endParaRPr kumimoji="1" lang="x-none" altLang="zh-CN" sz="2350" dirty="0">
              <a:solidFill>
                <a:srgbClr val="00A4E3"/>
              </a:solidFill>
              <a:latin typeface="Century Gothic"/>
              <a:ea typeface="微软雅黑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18630">
        <p14:pan dir="u"/>
      </p:transition>
    </mc:Choice>
    <mc:Fallback>
      <p:transition spd="slow" advTm="186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46090" y="1348105"/>
            <a:ext cx="2765425" cy="239903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id-ID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71830">
              <a:defRPr/>
            </a:pPr>
            <a:endParaRPr lang="en-US" altLang="zh-CN" sz="1325">
              <a:solidFill>
                <a:srgbClr val="FFFFFF"/>
              </a:solidFill>
              <a:latin typeface="Calibri" panose="020F0502020204030204" pitchFamily="34" charset="0"/>
              <a:ea typeface="宋体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2470" y="1348740"/>
            <a:ext cx="4789170" cy="2404110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id-ID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71830">
              <a:defRPr/>
            </a:pPr>
            <a:endParaRPr lang="en-US" altLang="zh-CN" sz="1325">
              <a:solidFill>
                <a:srgbClr val="FFFFFF"/>
              </a:solidFill>
              <a:latin typeface="Calibri" panose="020F0502020204030204" pitchFamily="34" charset="0"/>
              <a:ea typeface="宋体" pitchFamily="2" charset="-122"/>
            </a:endParaRPr>
          </a:p>
        </p:txBody>
      </p:sp>
      <p:cxnSp>
        <p:nvCxnSpPr>
          <p:cNvPr id="7" name="Straight Connector 10"/>
          <p:cNvCxnSpPr/>
          <p:nvPr/>
        </p:nvCxnSpPr>
        <p:spPr>
          <a:xfrm flipH="1">
            <a:off x="684530" y="4176395"/>
            <a:ext cx="7620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724525" y="2304415"/>
            <a:ext cx="256794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1830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x-none" altLang="zh-CN" sz="1000" dirty="0">
                <a:solidFill>
                  <a:schemeClr val="bg1"/>
                </a:solidFill>
                <a:latin typeface="微软雅黑" charset="-122"/>
                <a:ea typeface="微软雅黑" charset="-122"/>
                <a:sym typeface="宋体" pitchFamily="2" charset="-122"/>
              </a:rPr>
              <a:t>公司成立于2008年，注册资金2000万，致力于网络建设，服务各大中型企业及政府机构，竭尽全力打造安全稳定的网络构建。目前公司已有员工5000人，分公司遍布中国。被中国工信部评为2016年最佳优秀企业。</a:t>
            </a:r>
            <a:endParaRPr lang="zh-CN" altLang="en-US" sz="1030" dirty="0">
              <a:solidFill>
                <a:prstClr val="white"/>
              </a:solidFill>
              <a:latin typeface="微软雅黑" charset="-122"/>
              <a:ea typeface="微软雅黑" charset="-122"/>
              <a:sym typeface="宋体" pitchFamily="2" charset="-122"/>
            </a:endParaRPr>
          </a:p>
        </p:txBody>
      </p:sp>
      <p:sp>
        <p:nvSpPr>
          <p:cNvPr id="13" name="TextBox 91"/>
          <p:cNvSpPr txBox="1">
            <a:spLocks noChangeArrowheads="1"/>
          </p:cNvSpPr>
          <p:nvPr/>
        </p:nvSpPr>
        <p:spPr bwMode="auto">
          <a:xfrm>
            <a:off x="642313" y="215441"/>
            <a:ext cx="2274117" cy="39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5" tIns="33597" rIns="67195" bIns="3359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9pPr>
          </a:lstStyle>
          <a:p>
            <a:pPr defTabSz="6718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x-none" altLang="zh-CN" sz="2000" kern="0" dirty="0">
                <a:solidFill>
                  <a:srgbClr val="00A4E3"/>
                </a:solidFill>
                <a:latin typeface="Arial" panose="02080604020202020204" charset="0"/>
                <a:ea typeface="微软雅黑" charset="-122"/>
                <a:cs typeface="+mn-ea"/>
                <a:sym typeface="+mn-lt"/>
              </a:rPr>
              <a:t>公司简介</a:t>
            </a:r>
            <a:endParaRPr lang="x-none" altLang="zh-CN" sz="2000" kern="0" dirty="0">
              <a:solidFill>
                <a:srgbClr val="00A4E3"/>
              </a:solidFill>
              <a:latin typeface="Arial" panose="02080604020202020204" charset="0"/>
              <a:ea typeface="微软雅黑" charset="-122"/>
              <a:cs typeface="+mn-ea"/>
              <a:sym typeface="+mn-lt"/>
            </a:endParaRPr>
          </a:p>
        </p:txBody>
      </p:sp>
      <p:sp>
        <p:nvSpPr>
          <p:cNvPr id="14" name="燕尾形 5"/>
          <p:cNvSpPr/>
          <p:nvPr/>
        </p:nvSpPr>
        <p:spPr>
          <a:xfrm>
            <a:off x="239337" y="262128"/>
            <a:ext cx="212649" cy="282254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燕尾形 6"/>
          <p:cNvSpPr/>
          <p:nvPr/>
        </p:nvSpPr>
        <p:spPr>
          <a:xfrm>
            <a:off x="389355" y="262128"/>
            <a:ext cx="212649" cy="282254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661150" y="1647190"/>
            <a:ext cx="514350" cy="533400"/>
            <a:chOff x="4948238" y="439738"/>
            <a:chExt cx="571500" cy="608012"/>
          </a:xfrm>
          <a:solidFill>
            <a:schemeClr val="bg1"/>
          </a:solidFill>
        </p:grpSpPr>
        <p:sp>
          <p:nvSpPr>
            <p:cNvPr id="36" name="Freeform 56"/>
            <p:cNvSpPr/>
            <p:nvPr/>
          </p:nvSpPr>
          <p:spPr bwMode="auto">
            <a:xfrm>
              <a:off x="5192713" y="777875"/>
              <a:ext cx="82550" cy="209550"/>
            </a:xfrm>
            <a:custGeom>
              <a:avLst/>
              <a:gdLst>
                <a:gd name="T0" fmla="*/ 0 w 22"/>
                <a:gd name="T1" fmla="*/ 28 h 56"/>
                <a:gd name="T2" fmla="*/ 11 w 22"/>
                <a:gd name="T3" fmla="*/ 56 h 56"/>
                <a:gd name="T4" fmla="*/ 22 w 22"/>
                <a:gd name="T5" fmla="*/ 29 h 56"/>
                <a:gd name="T6" fmla="*/ 16 w 22"/>
                <a:gd name="T7" fmla="*/ 9 h 56"/>
                <a:gd name="T8" fmla="*/ 17 w 22"/>
                <a:gd name="T9" fmla="*/ 7 h 56"/>
                <a:gd name="T10" fmla="*/ 17 w 22"/>
                <a:gd name="T11" fmla="*/ 3 h 56"/>
                <a:gd name="T12" fmla="*/ 14 w 22"/>
                <a:gd name="T13" fmla="*/ 0 h 56"/>
                <a:gd name="T14" fmla="*/ 8 w 22"/>
                <a:gd name="T15" fmla="*/ 0 h 56"/>
                <a:gd name="T16" fmla="*/ 5 w 22"/>
                <a:gd name="T17" fmla="*/ 3 h 56"/>
                <a:gd name="T18" fmla="*/ 5 w 22"/>
                <a:gd name="T19" fmla="*/ 7 h 56"/>
                <a:gd name="T20" fmla="*/ 6 w 22"/>
                <a:gd name="T21" fmla="*/ 9 h 56"/>
                <a:gd name="T22" fmla="*/ 0 w 22"/>
                <a:gd name="T23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6">
                  <a:moveTo>
                    <a:pt x="0" y="28"/>
                  </a:moveTo>
                  <a:cubicBezTo>
                    <a:pt x="11" y="56"/>
                    <a:pt x="11" y="56"/>
                    <a:pt x="11" y="56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7" y="9"/>
                    <a:pt x="17" y="8"/>
                    <a:pt x="17" y="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"/>
                    <a:pt x="16" y="0"/>
                    <a:pt x="1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1"/>
                    <a:pt x="5" y="3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8"/>
                    <a:pt x="5" y="9"/>
                    <a:pt x="6" y="9"/>
                  </a:cubicBez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7" name="Freeform 57"/>
            <p:cNvSpPr/>
            <p:nvPr/>
          </p:nvSpPr>
          <p:spPr bwMode="auto">
            <a:xfrm>
              <a:off x="4948238" y="777875"/>
              <a:ext cx="571500" cy="269875"/>
            </a:xfrm>
            <a:custGeom>
              <a:avLst/>
              <a:gdLst>
                <a:gd name="T0" fmla="*/ 104 w 152"/>
                <a:gd name="T1" fmla="*/ 0 h 72"/>
                <a:gd name="T2" fmla="*/ 76 w 152"/>
                <a:gd name="T3" fmla="*/ 72 h 72"/>
                <a:gd name="T4" fmla="*/ 48 w 152"/>
                <a:gd name="T5" fmla="*/ 0 h 72"/>
                <a:gd name="T6" fmla="*/ 0 w 152"/>
                <a:gd name="T7" fmla="*/ 72 h 72"/>
                <a:gd name="T8" fmla="*/ 152 w 152"/>
                <a:gd name="T9" fmla="*/ 72 h 72"/>
                <a:gd name="T10" fmla="*/ 104 w 152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" h="72">
                  <a:moveTo>
                    <a:pt x="104" y="0"/>
                  </a:moveTo>
                  <a:cubicBezTo>
                    <a:pt x="76" y="72"/>
                    <a:pt x="76" y="72"/>
                    <a:pt x="76" y="72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0" y="11"/>
                    <a:pt x="6" y="38"/>
                    <a:pt x="0" y="72"/>
                  </a:cubicBezTo>
                  <a:cubicBezTo>
                    <a:pt x="152" y="72"/>
                    <a:pt x="152" y="72"/>
                    <a:pt x="152" y="72"/>
                  </a:cubicBezTo>
                  <a:cubicBezTo>
                    <a:pt x="147" y="38"/>
                    <a:pt x="133" y="11"/>
                    <a:pt x="10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8" name="Freeform 58"/>
            <p:cNvSpPr>
              <a:spLocks noEditPoints="1"/>
            </p:cNvSpPr>
            <p:nvPr/>
          </p:nvSpPr>
          <p:spPr bwMode="auto">
            <a:xfrm>
              <a:off x="5080000" y="439738"/>
              <a:ext cx="311150" cy="311150"/>
            </a:xfrm>
            <a:custGeom>
              <a:avLst/>
              <a:gdLst>
                <a:gd name="T0" fmla="*/ 41 w 83"/>
                <a:gd name="T1" fmla="*/ 0 h 83"/>
                <a:gd name="T2" fmla="*/ 0 w 83"/>
                <a:gd name="T3" fmla="*/ 41 h 83"/>
                <a:gd name="T4" fmla="*/ 41 w 83"/>
                <a:gd name="T5" fmla="*/ 83 h 83"/>
                <a:gd name="T6" fmla="*/ 83 w 83"/>
                <a:gd name="T7" fmla="*/ 41 h 83"/>
                <a:gd name="T8" fmla="*/ 41 w 83"/>
                <a:gd name="T9" fmla="*/ 0 h 83"/>
                <a:gd name="T10" fmla="*/ 41 w 83"/>
                <a:gd name="T11" fmla="*/ 76 h 83"/>
                <a:gd name="T12" fmla="*/ 7 w 83"/>
                <a:gd name="T13" fmla="*/ 43 h 83"/>
                <a:gd name="T14" fmla="*/ 22 w 83"/>
                <a:gd name="T15" fmla="*/ 17 h 83"/>
                <a:gd name="T16" fmla="*/ 63 w 83"/>
                <a:gd name="T17" fmla="*/ 35 h 83"/>
                <a:gd name="T18" fmla="*/ 75 w 83"/>
                <a:gd name="T19" fmla="*/ 34 h 83"/>
                <a:gd name="T20" fmla="*/ 76 w 83"/>
                <a:gd name="T21" fmla="*/ 41 h 83"/>
                <a:gd name="T22" fmla="*/ 41 w 83"/>
                <a:gd name="T2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3">
                  <a:moveTo>
                    <a:pt x="41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4"/>
                    <a:pt x="18" y="83"/>
                    <a:pt x="41" y="83"/>
                  </a:cubicBezTo>
                  <a:cubicBezTo>
                    <a:pt x="64" y="83"/>
                    <a:pt x="83" y="64"/>
                    <a:pt x="83" y="41"/>
                  </a:cubicBezTo>
                  <a:cubicBezTo>
                    <a:pt x="83" y="18"/>
                    <a:pt x="64" y="0"/>
                    <a:pt x="41" y="0"/>
                  </a:cubicBezTo>
                  <a:close/>
                  <a:moveTo>
                    <a:pt x="41" y="76"/>
                  </a:moveTo>
                  <a:cubicBezTo>
                    <a:pt x="23" y="76"/>
                    <a:pt x="8" y="61"/>
                    <a:pt x="7" y="43"/>
                  </a:cubicBezTo>
                  <a:cubicBezTo>
                    <a:pt x="15" y="36"/>
                    <a:pt x="20" y="27"/>
                    <a:pt x="22" y="17"/>
                  </a:cubicBezTo>
                  <a:cubicBezTo>
                    <a:pt x="32" y="28"/>
                    <a:pt x="47" y="35"/>
                    <a:pt x="63" y="35"/>
                  </a:cubicBezTo>
                  <a:cubicBezTo>
                    <a:pt x="67" y="35"/>
                    <a:pt x="71" y="34"/>
                    <a:pt x="75" y="34"/>
                  </a:cubicBezTo>
                  <a:cubicBezTo>
                    <a:pt x="75" y="36"/>
                    <a:pt x="76" y="39"/>
                    <a:pt x="76" y="41"/>
                  </a:cubicBezTo>
                  <a:cubicBezTo>
                    <a:pt x="76" y="60"/>
                    <a:pt x="60" y="76"/>
                    <a:pt x="41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5687">
        <p15:prstTrans prst="airplane"/>
      </p:transition>
    </mc:Choice>
    <mc:Fallback>
      <p:transition spd="slow" advTm="568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91"/>
          <p:cNvSpPr txBox="1">
            <a:spLocks noChangeArrowheads="1"/>
          </p:cNvSpPr>
          <p:nvPr/>
        </p:nvSpPr>
        <p:spPr bwMode="auto">
          <a:xfrm>
            <a:off x="642313" y="215441"/>
            <a:ext cx="2274117" cy="39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5" tIns="33597" rIns="67195" bIns="3359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9pPr>
          </a:lstStyle>
          <a:p>
            <a:pPr defTabSz="6718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x-none" altLang="zh-CN" sz="2000" kern="0" dirty="0">
                <a:solidFill>
                  <a:srgbClr val="00A4E3"/>
                </a:solidFill>
                <a:latin typeface="Arial" panose="02080604020202020204" charset="0"/>
                <a:ea typeface="微软雅黑" charset="-122"/>
                <a:cs typeface="+mn-ea"/>
                <a:sym typeface="+mn-lt"/>
              </a:rPr>
              <a:t>公司发展</a:t>
            </a:r>
            <a:endParaRPr lang="x-none" altLang="zh-CN" sz="2000" kern="0" dirty="0">
              <a:solidFill>
                <a:srgbClr val="00A4E3"/>
              </a:solidFill>
              <a:latin typeface="Arial" panose="02080604020202020204" charset="0"/>
              <a:ea typeface="微软雅黑" charset="-122"/>
              <a:cs typeface="+mn-ea"/>
              <a:sym typeface="+mn-lt"/>
            </a:endParaRPr>
          </a:p>
        </p:txBody>
      </p:sp>
      <p:sp>
        <p:nvSpPr>
          <p:cNvPr id="31" name="燕尾形 5"/>
          <p:cNvSpPr/>
          <p:nvPr/>
        </p:nvSpPr>
        <p:spPr>
          <a:xfrm>
            <a:off x="239337" y="262128"/>
            <a:ext cx="212649" cy="282254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燕尾形 6"/>
          <p:cNvSpPr/>
          <p:nvPr/>
        </p:nvSpPr>
        <p:spPr>
          <a:xfrm>
            <a:off x="389355" y="262128"/>
            <a:ext cx="212649" cy="282254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 flipV="1">
            <a:off x="2678216" y="1714507"/>
            <a:ext cx="2968582" cy="2106981"/>
          </a:xfrm>
          <a:prstGeom prst="line">
            <a:avLst/>
          </a:prstGeom>
          <a:ln w="158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805004" y="1714507"/>
            <a:ext cx="1976065" cy="1318369"/>
          </a:xfrm>
          <a:prstGeom prst="line">
            <a:avLst/>
          </a:prstGeom>
          <a:ln w="158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332116" y="2676191"/>
            <a:ext cx="834652" cy="834652"/>
          </a:xfrm>
          <a:prstGeom prst="ellipse">
            <a:avLst/>
          </a:prstGeom>
          <a:solidFill>
            <a:srgbClr val="13ABE1"/>
          </a:solidFill>
          <a:ln w="127000">
            <a:solidFill>
              <a:srgbClr val="13ABE1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HK" altLang="en-US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286710" y="1310889"/>
            <a:ext cx="884104" cy="884104"/>
          </a:xfrm>
          <a:prstGeom prst="ellipse">
            <a:avLst/>
          </a:prstGeom>
          <a:solidFill>
            <a:srgbClr val="13ABE1"/>
          </a:solidFill>
          <a:ln w="127000">
            <a:solidFill>
              <a:srgbClr val="13ABE1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HK" altLang="en-US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5646798" y="1490414"/>
            <a:ext cx="3017018" cy="2331074"/>
          </a:xfrm>
          <a:prstGeom prst="line">
            <a:avLst/>
          </a:prstGeom>
          <a:ln w="158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7668320" y="1223799"/>
            <a:ext cx="1070462" cy="1070462"/>
          </a:xfrm>
          <a:prstGeom prst="ellipse">
            <a:avLst/>
          </a:prstGeom>
          <a:solidFill>
            <a:srgbClr val="13ABE1"/>
          </a:solidFill>
          <a:ln w="127000">
            <a:solidFill>
              <a:srgbClr val="13ABE1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HK" altLang="en-US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104681" y="3127270"/>
            <a:ext cx="1118156" cy="1118156"/>
          </a:xfrm>
          <a:prstGeom prst="ellipse">
            <a:avLst/>
          </a:prstGeom>
          <a:solidFill>
            <a:srgbClr val="13ABE1"/>
          </a:solidFill>
          <a:ln w="127000">
            <a:solidFill>
              <a:srgbClr val="13ABE1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HK" altLang="en-US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8481" y="2939652"/>
            <a:ext cx="1148827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solidFill>
                  <a:schemeClr val="bg1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20</a:t>
            </a:r>
            <a:r>
              <a:rPr lang="x-none" altLang="en-US" sz="2000" dirty="0">
                <a:solidFill>
                  <a:schemeClr val="bg1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08</a:t>
            </a:r>
            <a:endParaRPr lang="x-none" altLang="en-US" sz="2000" dirty="0">
              <a:solidFill>
                <a:schemeClr val="bg1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340913" y="1583843"/>
            <a:ext cx="1148827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solidFill>
                  <a:schemeClr val="bg1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201</a:t>
            </a:r>
            <a:r>
              <a:rPr lang="x-none" sz="2000" dirty="0">
                <a:solidFill>
                  <a:schemeClr val="bg1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2</a:t>
            </a:r>
            <a:endParaRPr lang="x-none" sz="2000" dirty="0">
              <a:solidFill>
                <a:schemeClr val="bg1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221029" y="3455970"/>
            <a:ext cx="1148827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chemeClr val="bg1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201</a:t>
            </a:r>
            <a:r>
              <a:rPr lang="x-none" sz="2400" dirty="0">
                <a:solidFill>
                  <a:schemeClr val="bg1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8</a:t>
            </a:r>
            <a:endParaRPr lang="x-none" sz="2400" dirty="0">
              <a:solidFill>
                <a:schemeClr val="bg1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813353" y="1511677"/>
            <a:ext cx="1148827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2400" dirty="0">
                <a:solidFill>
                  <a:schemeClr val="bg1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未来</a:t>
            </a:r>
            <a:endParaRPr lang="x-none" sz="2400" dirty="0">
              <a:solidFill>
                <a:schemeClr val="bg1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sp>
        <p:nvSpPr>
          <p:cNvPr id="34" name="ïşľïḋê"/>
          <p:cNvSpPr txBox="1"/>
          <p:nvPr/>
        </p:nvSpPr>
        <p:spPr>
          <a:xfrm>
            <a:off x="152201" y="3990941"/>
            <a:ext cx="2327954" cy="725008"/>
          </a:xfrm>
          <a:prstGeom prst="rect">
            <a:avLst/>
          </a:prstGeom>
          <a:noFill/>
        </p:spPr>
        <p:txBody>
          <a:bodyPr wrap="square" lIns="90000" tIns="46800" rIns="90000" bIns="46800" anchor="t">
            <a:normAutofit/>
          </a:bodyPr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x-none" altLang="zh-CN" sz="1100">
                <a:solidFill>
                  <a:schemeClr val="bg2">
                    <a:lumMod val="90000"/>
                  </a:schemeClr>
                </a:solidFill>
                <a:latin typeface="+mn-ea"/>
              </a:rPr>
              <a:t>经历重重困难，组建成立。</a:t>
            </a:r>
            <a:endParaRPr lang="x-none" altLang="zh-CN" sz="1100" dirty="0">
              <a:solidFill>
                <a:schemeClr val="bg2">
                  <a:lumMod val="90000"/>
                </a:schemeClr>
              </a:solidFill>
              <a:latin typeface="+mn-ea"/>
            </a:endParaRPr>
          </a:p>
        </p:txBody>
      </p:sp>
      <p:sp>
        <p:nvSpPr>
          <p:cNvPr id="35" name="îślîďé"/>
          <p:cNvSpPr/>
          <p:nvPr/>
        </p:nvSpPr>
        <p:spPr>
          <a:xfrm>
            <a:off x="152201" y="3669947"/>
            <a:ext cx="2327954" cy="320994"/>
          </a:xfrm>
          <a:prstGeom prst="rect">
            <a:avLst/>
          </a:prstGeom>
        </p:spPr>
        <p:txBody>
          <a:bodyPr wrap="none" lIns="90000" tIns="46800" rIns="90000" bIns="46800" anchor="b">
            <a:normAutofit fontScale="90000"/>
          </a:bodyPr>
          <a:p>
            <a:pPr lvl="0" defTabSz="913765">
              <a:spcBef>
                <a:spcPct val="0"/>
              </a:spcBef>
              <a:defRPr/>
            </a:pPr>
            <a:r>
              <a:rPr lang="x-none" altLang="zh-CN" sz="16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公司成立</a:t>
            </a:r>
            <a:endParaRPr lang="x-none" altLang="zh-CN" sz="1600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6" name="ïşľïḋê"/>
          <p:cNvSpPr txBox="1"/>
          <p:nvPr/>
        </p:nvSpPr>
        <p:spPr>
          <a:xfrm>
            <a:off x="-41244" y="1387643"/>
            <a:ext cx="2327954" cy="725008"/>
          </a:xfrm>
          <a:prstGeom prst="rect">
            <a:avLst/>
          </a:prstGeom>
          <a:noFill/>
        </p:spPr>
        <p:txBody>
          <a:bodyPr wrap="square" lIns="90000" tIns="46800" rIns="90000" bIns="46800" anchor="t">
            <a:normAutofit/>
          </a:bodyPr>
          <a:p>
            <a:pPr algn="r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x-none" altLang="zh-CN" sz="1100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与各大知名IT公司签订战略合同</a:t>
            </a:r>
            <a:endParaRPr lang="x-none" altLang="zh-CN" sz="1100" dirty="0">
              <a:solidFill>
                <a:schemeClr val="bg2">
                  <a:lumMod val="90000"/>
                </a:schemeClr>
              </a:solidFill>
              <a:latin typeface="+mn-ea"/>
            </a:endParaRPr>
          </a:p>
        </p:txBody>
      </p:sp>
      <p:sp>
        <p:nvSpPr>
          <p:cNvPr id="37" name="îślîďé"/>
          <p:cNvSpPr/>
          <p:nvPr/>
        </p:nvSpPr>
        <p:spPr>
          <a:xfrm>
            <a:off x="-41244" y="1066649"/>
            <a:ext cx="2327954" cy="320994"/>
          </a:xfrm>
          <a:prstGeom prst="rect">
            <a:avLst/>
          </a:prstGeom>
        </p:spPr>
        <p:txBody>
          <a:bodyPr wrap="none" lIns="90000" tIns="46800" rIns="90000" bIns="46800" anchor="b">
            <a:normAutofit fontScale="90000"/>
          </a:bodyPr>
          <a:p>
            <a:pPr lvl="0" algn="r" defTabSz="913765">
              <a:spcBef>
                <a:spcPct val="0"/>
              </a:spcBef>
              <a:defRPr/>
            </a:pPr>
            <a:r>
              <a:rPr lang="x-none" altLang="zh-CN" sz="16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签订合同</a:t>
            </a:r>
            <a:endParaRPr lang="x-none" altLang="zh-CN" sz="1600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8" name="ïşľïḋê"/>
          <p:cNvSpPr txBox="1"/>
          <p:nvPr/>
        </p:nvSpPr>
        <p:spPr>
          <a:xfrm>
            <a:off x="6279349" y="4048072"/>
            <a:ext cx="2327954" cy="725008"/>
          </a:xfrm>
          <a:prstGeom prst="rect">
            <a:avLst/>
          </a:prstGeom>
          <a:noFill/>
        </p:spPr>
        <p:txBody>
          <a:bodyPr wrap="square" lIns="90000" tIns="46800" rIns="90000" bIns="46800" anchor="t">
            <a:normAutofit/>
          </a:bodyPr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x-none" altLang="zh-CN" sz="1100">
                <a:solidFill>
                  <a:schemeClr val="bg2">
                    <a:lumMod val="90000"/>
                  </a:schemeClr>
                </a:solidFill>
                <a:latin typeface="+mn-ea"/>
              </a:rPr>
              <a:t>公司规模发展到5000人</a:t>
            </a:r>
            <a:endParaRPr lang="x-none" altLang="zh-CN" sz="1100" dirty="0">
              <a:solidFill>
                <a:schemeClr val="bg2">
                  <a:lumMod val="90000"/>
                </a:schemeClr>
              </a:solidFill>
              <a:latin typeface="+mn-ea"/>
            </a:endParaRPr>
          </a:p>
        </p:txBody>
      </p:sp>
      <p:sp>
        <p:nvSpPr>
          <p:cNvPr id="39" name="îślîďé"/>
          <p:cNvSpPr/>
          <p:nvPr/>
        </p:nvSpPr>
        <p:spPr>
          <a:xfrm>
            <a:off x="6279349" y="3727078"/>
            <a:ext cx="2327954" cy="320994"/>
          </a:xfrm>
          <a:prstGeom prst="rect">
            <a:avLst/>
          </a:prstGeom>
        </p:spPr>
        <p:txBody>
          <a:bodyPr wrap="none" lIns="90000" tIns="46800" rIns="90000" bIns="46800" anchor="b">
            <a:normAutofit fontScale="90000"/>
          </a:bodyPr>
          <a:p>
            <a:pPr lvl="0" defTabSz="913765">
              <a:spcBef>
                <a:spcPct val="0"/>
              </a:spcBef>
              <a:defRPr/>
            </a:pPr>
            <a:endParaRPr lang="x-none" altLang="zh-CN" sz="1600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0" name="ïşľïḋê"/>
          <p:cNvSpPr txBox="1"/>
          <p:nvPr/>
        </p:nvSpPr>
        <p:spPr>
          <a:xfrm>
            <a:off x="5292424" y="1296203"/>
            <a:ext cx="2327954" cy="725008"/>
          </a:xfrm>
          <a:prstGeom prst="rect">
            <a:avLst/>
          </a:prstGeom>
          <a:noFill/>
        </p:spPr>
        <p:txBody>
          <a:bodyPr wrap="square" lIns="90000" tIns="46800" rIns="90000" bIns="46800" anchor="t">
            <a:normAutofit/>
          </a:bodyPr>
          <a:p>
            <a:pPr algn="r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x-none" altLang="zh-CN" sz="1100">
                <a:solidFill>
                  <a:schemeClr val="bg2">
                    <a:lumMod val="90000"/>
                  </a:schemeClr>
                </a:solidFill>
                <a:latin typeface="+mn-ea"/>
              </a:rPr>
              <a:t>希望本公司可以更上一层楼</a:t>
            </a:r>
            <a:endParaRPr lang="x-none" altLang="zh-CN" sz="1100" dirty="0">
              <a:solidFill>
                <a:schemeClr val="bg2">
                  <a:lumMod val="90000"/>
                </a:schemeClr>
              </a:solidFill>
              <a:latin typeface="+mn-ea"/>
            </a:endParaRPr>
          </a:p>
        </p:txBody>
      </p:sp>
      <p:sp>
        <p:nvSpPr>
          <p:cNvPr id="41" name="îślîďé"/>
          <p:cNvSpPr/>
          <p:nvPr/>
        </p:nvSpPr>
        <p:spPr>
          <a:xfrm>
            <a:off x="6230319" y="3800959"/>
            <a:ext cx="2327954" cy="320994"/>
          </a:xfrm>
          <a:prstGeom prst="rect">
            <a:avLst/>
          </a:prstGeom>
        </p:spPr>
        <p:txBody>
          <a:bodyPr wrap="none" lIns="90000" tIns="46800" rIns="90000" bIns="46800" anchor="b">
            <a:normAutofit fontScale="90000"/>
          </a:bodyPr>
          <a:p>
            <a:pPr lvl="0" algn="l" defTabSz="913765">
              <a:spcBef>
                <a:spcPct val="0"/>
              </a:spcBef>
              <a:defRPr/>
            </a:pPr>
            <a:r>
              <a:rPr lang="x-none" altLang="zh-CN" sz="16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发展壮大</a:t>
            </a:r>
            <a:endParaRPr lang="x-none" altLang="zh-CN" sz="1600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2" name="îślîďé"/>
          <p:cNvSpPr/>
          <p:nvPr/>
        </p:nvSpPr>
        <p:spPr>
          <a:xfrm>
            <a:off x="5148611" y="935839"/>
            <a:ext cx="2327954" cy="320994"/>
          </a:xfrm>
          <a:prstGeom prst="rect">
            <a:avLst/>
          </a:prstGeom>
        </p:spPr>
        <p:txBody>
          <a:bodyPr wrap="none" lIns="90000" tIns="46800" rIns="90000" bIns="46800" anchor="b">
            <a:normAutofit fontScale="90000"/>
          </a:bodyPr>
          <a:p>
            <a:pPr lvl="0" algn="r" defTabSz="913765">
              <a:spcBef>
                <a:spcPct val="0"/>
              </a:spcBef>
              <a:defRPr/>
            </a:pPr>
            <a:r>
              <a:rPr lang="x-none" altLang="zh-CN" sz="16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上市</a:t>
            </a:r>
            <a:endParaRPr lang="x-none" altLang="zh-CN" sz="1600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284345" y="287655"/>
            <a:ext cx="993775" cy="934085"/>
          </a:xfrm>
          <a:prstGeom prst="ellipse">
            <a:avLst/>
          </a:prstGeom>
          <a:solidFill>
            <a:srgbClr val="13ABE1"/>
          </a:solidFill>
          <a:ln w="127000">
            <a:solidFill>
              <a:srgbClr val="13ABE1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HK" altLang="en-US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492500" y="3743960"/>
            <a:ext cx="993140" cy="933450"/>
            <a:chOff x="5613" y="5783"/>
            <a:chExt cx="1564" cy="1470"/>
          </a:xfrm>
        </p:grpSpPr>
        <p:sp>
          <p:nvSpPr>
            <p:cNvPr id="7" name="椭圆 6"/>
            <p:cNvSpPr/>
            <p:nvPr/>
          </p:nvSpPr>
          <p:spPr>
            <a:xfrm>
              <a:off x="5613" y="5783"/>
              <a:ext cx="1565" cy="1471"/>
            </a:xfrm>
            <a:prstGeom prst="ellipse">
              <a:avLst/>
            </a:prstGeom>
            <a:solidFill>
              <a:srgbClr val="13ABE1"/>
            </a:solidFill>
            <a:ln w="127000">
              <a:solidFill>
                <a:srgbClr val="13ABE1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HK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613" y="6350"/>
              <a:ext cx="1507" cy="340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2484120" y="2735580"/>
            <a:ext cx="797560" cy="735330"/>
            <a:chOff x="4366" y="5102"/>
            <a:chExt cx="1256" cy="1158"/>
          </a:xfrm>
        </p:grpSpPr>
        <p:sp>
          <p:nvSpPr>
            <p:cNvPr id="2" name="椭圆 1"/>
            <p:cNvSpPr/>
            <p:nvPr/>
          </p:nvSpPr>
          <p:spPr>
            <a:xfrm>
              <a:off x="4366" y="5102"/>
              <a:ext cx="1235" cy="1158"/>
            </a:xfrm>
            <a:prstGeom prst="ellipse">
              <a:avLst/>
            </a:prstGeom>
            <a:solidFill>
              <a:srgbClr val="13ABE1"/>
            </a:solidFill>
            <a:ln w="127000">
              <a:solidFill>
                <a:srgbClr val="13ABE1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HK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66" y="5464"/>
              <a:ext cx="1256" cy="418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4788535" y="1727835"/>
            <a:ext cx="779780" cy="735330"/>
            <a:chOff x="7428" y="2948"/>
            <a:chExt cx="1228" cy="1158"/>
          </a:xfrm>
        </p:grpSpPr>
        <p:sp>
          <p:nvSpPr>
            <p:cNvPr id="5" name="椭圆 4"/>
            <p:cNvSpPr/>
            <p:nvPr/>
          </p:nvSpPr>
          <p:spPr>
            <a:xfrm>
              <a:off x="7428" y="2948"/>
              <a:ext cx="1229" cy="1159"/>
            </a:xfrm>
            <a:prstGeom prst="ellipse">
              <a:avLst/>
            </a:prstGeom>
            <a:solidFill>
              <a:srgbClr val="13ABE1"/>
            </a:solidFill>
            <a:ln w="127000">
              <a:solidFill>
                <a:srgbClr val="13ABE1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HK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28" y="3401"/>
              <a:ext cx="1225" cy="261"/>
            </a:xfrm>
            <a:prstGeom prst="rect">
              <a:avLst/>
            </a:prstGeom>
          </p:spPr>
        </p:pic>
      </p:grpSp>
      <p:pic>
        <p:nvPicPr>
          <p:cNvPr id="6" name="图片 5" descr="cisco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6222" t="8140" r="16119"/>
          <a:stretch>
            <a:fillRect/>
          </a:stretch>
        </p:blipFill>
        <p:spPr>
          <a:xfrm>
            <a:off x="4356735" y="359410"/>
            <a:ext cx="836930" cy="80264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5687">
        <p15:prstTrans prst="airplane"/>
      </p:transition>
    </mc:Choice>
    <mc:Fallback>
      <p:transition spd="slow" advTm="568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3773624" y="1152042"/>
            <a:ext cx="1257892" cy="1257892"/>
          </a:xfrm>
          <a:prstGeom prst="ellipse">
            <a:avLst/>
          </a:prstGeom>
          <a:noFill/>
          <a:ln>
            <a:solidFill>
              <a:srgbClr val="00A4E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767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8820">
                <a:solidFill>
                  <a:srgbClr val="00A4E3"/>
                </a:solidFill>
                <a:latin typeface="Century Gothic"/>
                <a:ea typeface="微软雅黑" charset="-122"/>
              </a:rPr>
              <a:t>2</a:t>
            </a:r>
            <a:endParaRPr kumimoji="1" lang="zh-CN" altLang="en-US" sz="8820" dirty="0">
              <a:solidFill>
                <a:srgbClr val="00A4E3"/>
              </a:solidFill>
              <a:latin typeface="Century Gothic"/>
              <a:ea typeface="微软雅黑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32874" y="2564111"/>
            <a:ext cx="2739390" cy="1029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4767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2350">
                <a:solidFill>
                  <a:srgbClr val="00A4E3"/>
                </a:solidFill>
                <a:latin typeface="Century Gothic"/>
                <a:ea typeface="微软雅黑" charset="-122"/>
              </a:rPr>
              <a:t>PART </a:t>
            </a:r>
            <a:r>
              <a:rPr kumimoji="1" lang="x-none" altLang="en-US" sz="2350">
                <a:solidFill>
                  <a:srgbClr val="00A4E3"/>
                </a:solidFill>
                <a:latin typeface="Century Gothic"/>
                <a:ea typeface="微软雅黑" charset="-122"/>
              </a:rPr>
              <a:t>TWO</a:t>
            </a:r>
            <a:r>
              <a:rPr kumimoji="1" lang="en-US" altLang="zh-CN" sz="2350">
                <a:solidFill>
                  <a:srgbClr val="00A4E3"/>
                </a:solidFill>
                <a:latin typeface="Century Gothic"/>
                <a:ea typeface="微软雅黑" charset="-122"/>
              </a:rPr>
              <a:t> CONTENT</a:t>
            </a:r>
            <a:endParaRPr kumimoji="1" lang="en-US" altLang="zh-CN" sz="2350">
              <a:solidFill>
                <a:srgbClr val="00A4E3"/>
              </a:solidFill>
              <a:latin typeface="Century Gothic"/>
              <a:ea typeface="微软雅黑" charset="-122"/>
            </a:endParaRPr>
          </a:p>
          <a:p>
            <a:pPr algn="ctr" defTabSz="44767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x-none" altLang="zh-CN" sz="2350">
                <a:solidFill>
                  <a:srgbClr val="00A4E3"/>
                </a:solidFill>
                <a:latin typeface="Century Gothic"/>
                <a:ea typeface="微软雅黑" charset="-122"/>
              </a:rPr>
              <a:t>项目成员</a:t>
            </a:r>
            <a:endParaRPr kumimoji="1" lang="x-none" altLang="zh-CN" sz="2350" dirty="0">
              <a:solidFill>
                <a:srgbClr val="00A4E3"/>
              </a:solidFill>
              <a:latin typeface="Century Gothic"/>
              <a:ea typeface="微软雅黑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18630">
        <p14:pan dir="u"/>
      </p:transition>
    </mc:Choice>
    <mc:Fallback>
      <p:transition spd="slow" advTm="186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1116138" y="2951950"/>
            <a:ext cx="1741887" cy="256540"/>
          </a:xfrm>
          <a:prstGeom prst="rect">
            <a:avLst/>
          </a:prstGeom>
          <a:noFill/>
        </p:spPr>
        <p:txBody>
          <a:bodyPr wrap="square" lIns="67192" tIns="33597" rIns="67192" bIns="33597" rtlCol="0">
            <a:spAutoFit/>
          </a:bodyPr>
          <a:lstStyle/>
          <a:p>
            <a:pPr defTabSz="895350" eaLnBrk="1" fontAlgn="auto" hangingPunct="1">
              <a:lnSpc>
                <a:spcPct val="125000"/>
              </a:lnSpc>
              <a:spcBef>
                <a:spcPts val="440"/>
              </a:spcBef>
              <a:spcAft>
                <a:spcPts val="0"/>
              </a:spcAft>
            </a:pPr>
            <a:r>
              <a:rPr lang="x-none" altLang="zh-CN" sz="1000" dirty="0">
                <a:solidFill>
                  <a:schemeClr val="bg1"/>
                </a:solidFill>
                <a:latin typeface="微软雅黑" charset="-122"/>
                <a:ea typeface="微软雅黑" charset="-122"/>
                <a:cs typeface="+mn-ea"/>
                <a:sym typeface="+mn-lt"/>
              </a:rPr>
              <a:t>张有为 </a:t>
            </a:r>
            <a:endParaRPr lang="x-none" altLang="zh-CN" sz="1000" dirty="0">
              <a:solidFill>
                <a:schemeClr val="bg1"/>
              </a:solidFill>
              <a:latin typeface="微软雅黑" charset="-122"/>
              <a:ea typeface="微软雅黑" charset="-122"/>
              <a:cs typeface="+mn-ea"/>
              <a:sym typeface="+mn-lt"/>
            </a:endParaRPr>
          </a:p>
        </p:txBody>
      </p:sp>
      <p:sp>
        <p:nvSpPr>
          <p:cNvPr id="35" name="TextBox 91"/>
          <p:cNvSpPr txBox="1">
            <a:spLocks noChangeArrowheads="1"/>
          </p:cNvSpPr>
          <p:nvPr/>
        </p:nvSpPr>
        <p:spPr bwMode="auto">
          <a:xfrm>
            <a:off x="642313" y="215441"/>
            <a:ext cx="2274117" cy="39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5" tIns="33597" rIns="67195" bIns="3359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9pPr>
          </a:lstStyle>
          <a:p>
            <a:pPr defTabSz="6718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x-none" altLang="zh-CN" sz="2000" kern="0" dirty="0">
                <a:solidFill>
                  <a:srgbClr val="00A4E3"/>
                </a:solidFill>
                <a:latin typeface="Arial" panose="02080604020202020204" charset="0"/>
                <a:ea typeface="微软雅黑" charset="-122"/>
                <a:cs typeface="+mn-ea"/>
                <a:sym typeface="+mn-lt"/>
              </a:rPr>
              <a:t>项目成员</a:t>
            </a:r>
            <a:endParaRPr lang="x-none" altLang="zh-CN" sz="2000" kern="0" dirty="0">
              <a:solidFill>
                <a:srgbClr val="00A4E3"/>
              </a:solidFill>
              <a:latin typeface="Arial" panose="02080604020202020204" charset="0"/>
              <a:ea typeface="微软雅黑" charset="-122"/>
              <a:cs typeface="+mn-ea"/>
              <a:sym typeface="+mn-lt"/>
            </a:endParaRPr>
          </a:p>
        </p:txBody>
      </p:sp>
      <p:sp>
        <p:nvSpPr>
          <p:cNvPr id="36" name="燕尾形 5"/>
          <p:cNvSpPr/>
          <p:nvPr/>
        </p:nvSpPr>
        <p:spPr>
          <a:xfrm>
            <a:off x="239337" y="262128"/>
            <a:ext cx="212649" cy="282254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燕尾形 6"/>
          <p:cNvSpPr/>
          <p:nvPr/>
        </p:nvSpPr>
        <p:spPr>
          <a:xfrm>
            <a:off x="389355" y="262128"/>
            <a:ext cx="212649" cy="282254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932180" y="1726565"/>
            <a:ext cx="1488440" cy="1181100"/>
            <a:chOff x="1468" y="2719"/>
            <a:chExt cx="2344" cy="1860"/>
          </a:xfrm>
        </p:grpSpPr>
        <p:sp>
          <p:nvSpPr>
            <p:cNvPr id="23" name="矩形 22"/>
            <p:cNvSpPr/>
            <p:nvPr/>
          </p:nvSpPr>
          <p:spPr>
            <a:xfrm>
              <a:off x="1468" y="2719"/>
              <a:ext cx="2245" cy="1861"/>
            </a:xfrm>
            <a:prstGeom prst="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reflection blurRad="6350" stA="52000" endA="300" endPos="35000" dir="5400000" sy="-100000" algn="bl" rotWithShape="0"/>
            </a:effectLst>
            <a:scene3d>
              <a:camera prst="perspectiveRight" fov="7200000">
                <a:rot lat="0" lon="19800000" rev="0"/>
              </a:camera>
              <a:lightRig rig="threePt" dir="t"/>
            </a:scene3d>
          </p:spPr>
          <p:txBody>
            <a:bodyPr lIns="67192" tIns="33597" rIns="67192" bIns="33597" rtlCol="0" anchor="ctr"/>
            <a:lstStyle/>
            <a:p>
              <a:pPr marL="0" marR="0" lvl="0" indent="0" algn="ctr" defTabSz="89535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7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58" y="3401"/>
              <a:ext cx="2055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b="1">
                  <a:solidFill>
                    <a:schemeClr val="bg1"/>
                  </a:solidFill>
                  <a:latin typeface="幼圆" charset="0"/>
                  <a:ea typeface="幼圆" charset="0"/>
                </a:rPr>
                <a:t>总经理</a:t>
              </a:r>
              <a:endParaRPr lang="x-none" altLang="zh-CN" b="1">
                <a:solidFill>
                  <a:schemeClr val="bg1"/>
                </a:solidFill>
                <a:latin typeface="幼圆" charset="0"/>
                <a:ea typeface="幼圆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844800" y="1727835"/>
            <a:ext cx="1448435" cy="1181100"/>
            <a:chOff x="4480" y="2721"/>
            <a:chExt cx="2281" cy="1860"/>
          </a:xfrm>
        </p:grpSpPr>
        <p:sp>
          <p:nvSpPr>
            <p:cNvPr id="25" name="矩形 24"/>
            <p:cNvSpPr/>
            <p:nvPr/>
          </p:nvSpPr>
          <p:spPr>
            <a:xfrm>
              <a:off x="4480" y="2721"/>
              <a:ext cx="2245" cy="1861"/>
            </a:xfrm>
            <a:prstGeom prst="rect">
              <a:avLst/>
            </a:prstGeom>
            <a:solidFill>
              <a:srgbClr val="00A4E3"/>
            </a:solidFill>
            <a:ln w="25400" cap="flat" cmpd="sng" algn="ctr">
              <a:noFill/>
              <a:prstDash val="solid"/>
            </a:ln>
            <a:effectLst>
              <a:reflection blurRad="6350" stA="52000" endA="300" endPos="35000" dir="5400000" sy="-100000" algn="bl" rotWithShape="0"/>
            </a:effectLst>
            <a:scene3d>
              <a:camera prst="perspectiveRight" fov="7200000">
                <a:rot lat="0" lon="19800000" rev="0"/>
              </a:camera>
              <a:lightRig rig="threePt" dir="t"/>
            </a:scene3d>
          </p:spPr>
          <p:txBody>
            <a:bodyPr lIns="67192" tIns="33597" rIns="67192" bIns="33597" rtlCol="0" anchor="ctr"/>
            <a:lstStyle/>
            <a:p>
              <a:pPr marL="0" marR="0" lvl="0" indent="0" algn="ctr" defTabSz="89535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7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707" y="3401"/>
              <a:ext cx="2055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b="1">
                  <a:solidFill>
                    <a:schemeClr val="bg1"/>
                  </a:solidFill>
                  <a:latin typeface="幼圆" charset="0"/>
                  <a:ea typeface="幼圆" charset="0"/>
                </a:rPr>
                <a:t>项目总监</a:t>
              </a:r>
              <a:endParaRPr lang="x-none" altLang="zh-CN" b="1">
                <a:solidFill>
                  <a:schemeClr val="bg1"/>
                </a:solidFill>
                <a:latin typeface="幼圆" charset="0"/>
                <a:ea typeface="幼圆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629785" y="1726565"/>
            <a:ext cx="1464310" cy="1181735"/>
            <a:chOff x="7291" y="2719"/>
            <a:chExt cx="2306" cy="1861"/>
          </a:xfrm>
        </p:grpSpPr>
        <p:sp>
          <p:nvSpPr>
            <p:cNvPr id="27" name="矩形 26"/>
            <p:cNvSpPr/>
            <p:nvPr/>
          </p:nvSpPr>
          <p:spPr>
            <a:xfrm>
              <a:off x="7342" y="2719"/>
              <a:ext cx="2245" cy="1861"/>
            </a:xfrm>
            <a:prstGeom prst="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reflection blurRad="6350" stA="52000" endA="300" endPos="35000" dir="5400000" sy="-100000" algn="bl" rotWithShape="0"/>
            </a:effectLst>
            <a:scene3d>
              <a:camera prst="perspectiveRight" fov="7200000">
                <a:rot lat="0" lon="19800000" rev="0"/>
              </a:camera>
              <a:lightRig rig="threePt" dir="t"/>
            </a:scene3d>
          </p:spPr>
          <p:txBody>
            <a:bodyPr lIns="67192" tIns="33597" rIns="67192" bIns="33597" rtlCol="0" anchor="ctr"/>
            <a:lstStyle/>
            <a:p>
              <a:pPr marL="0" marR="0" lvl="0" indent="0" algn="ctr" defTabSz="89535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7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291" y="3401"/>
              <a:ext cx="2306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b="1">
                  <a:solidFill>
                    <a:schemeClr val="bg1"/>
                  </a:solidFill>
                  <a:latin typeface="幼圆" charset="0"/>
                  <a:ea typeface="幼圆" charset="0"/>
                </a:rPr>
                <a:t>网络工程师</a:t>
              </a:r>
              <a:endParaRPr lang="x-none" altLang="zh-CN" b="1">
                <a:solidFill>
                  <a:schemeClr val="bg1"/>
                </a:solidFill>
                <a:latin typeface="幼圆" charset="0"/>
                <a:ea typeface="幼圆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588760" y="1728470"/>
            <a:ext cx="1449705" cy="1181735"/>
            <a:chOff x="10376" y="2722"/>
            <a:chExt cx="2283" cy="1861"/>
          </a:xfrm>
        </p:grpSpPr>
        <p:sp>
          <p:nvSpPr>
            <p:cNvPr id="29" name="矩形 28"/>
            <p:cNvSpPr/>
            <p:nvPr/>
          </p:nvSpPr>
          <p:spPr>
            <a:xfrm>
              <a:off x="10376" y="2722"/>
              <a:ext cx="2245" cy="1861"/>
            </a:xfrm>
            <a:prstGeom prst="rect">
              <a:avLst/>
            </a:prstGeom>
            <a:solidFill>
              <a:srgbClr val="00A4E3"/>
            </a:solidFill>
            <a:ln w="25400" cap="flat" cmpd="sng" algn="ctr">
              <a:noFill/>
              <a:prstDash val="solid"/>
            </a:ln>
            <a:effectLst>
              <a:reflection blurRad="6350" stA="52000" endA="300" endPos="35000" dir="5400000" sy="-100000" algn="bl" rotWithShape="0"/>
            </a:effectLst>
            <a:scene3d>
              <a:camera prst="perspectiveRight" fov="7200000">
                <a:rot lat="0" lon="19800000" rev="0"/>
              </a:camera>
              <a:lightRig rig="threePt" dir="t"/>
            </a:scene3d>
          </p:spPr>
          <p:txBody>
            <a:bodyPr lIns="67192" tIns="33597" rIns="67192" bIns="33597" rtlCol="0" anchor="ctr"/>
            <a:lstStyle/>
            <a:p>
              <a:pPr marL="0" marR="0" lvl="0" indent="0" algn="ctr" defTabSz="89535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7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400" y="3401"/>
              <a:ext cx="2259" cy="1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b="1">
                  <a:solidFill>
                    <a:schemeClr val="bg1"/>
                  </a:solidFill>
                  <a:latin typeface="幼圆" charset="0"/>
                  <a:ea typeface="幼圆" charset="0"/>
                </a:rPr>
                <a:t>服务器工程师</a:t>
              </a:r>
              <a:endParaRPr lang="x-none" altLang="zh-CN" b="1">
                <a:solidFill>
                  <a:schemeClr val="bg1"/>
                </a:solidFill>
                <a:latin typeface="幼圆" charset="0"/>
                <a:ea typeface="幼圆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988753" y="2951950"/>
            <a:ext cx="1741887" cy="256540"/>
          </a:xfrm>
          <a:prstGeom prst="rect">
            <a:avLst/>
          </a:prstGeom>
          <a:noFill/>
        </p:spPr>
        <p:txBody>
          <a:bodyPr wrap="square" lIns="67192" tIns="33597" rIns="67192" bIns="33597" rtlCol="0">
            <a:spAutoFit/>
          </a:bodyPr>
          <a:p>
            <a:pPr defTabSz="895350" eaLnBrk="1" fontAlgn="auto" hangingPunct="1">
              <a:lnSpc>
                <a:spcPct val="125000"/>
              </a:lnSpc>
              <a:spcBef>
                <a:spcPts val="440"/>
              </a:spcBef>
              <a:spcAft>
                <a:spcPts val="0"/>
              </a:spcAft>
            </a:pPr>
            <a:r>
              <a:rPr lang="x-none" altLang="zh-CN" sz="1000" dirty="0">
                <a:solidFill>
                  <a:schemeClr val="bg1"/>
                </a:solidFill>
                <a:latin typeface="微软雅黑" charset="-122"/>
                <a:ea typeface="微软雅黑" charset="-122"/>
                <a:cs typeface="+mn-ea"/>
                <a:sym typeface="+mn-lt"/>
              </a:rPr>
              <a:t>刘宇航 </a:t>
            </a:r>
            <a:endParaRPr lang="x-none" altLang="zh-CN" sz="1000" dirty="0">
              <a:solidFill>
                <a:schemeClr val="bg1"/>
              </a:solidFill>
              <a:latin typeface="微软雅黑" charset="-122"/>
              <a:ea typeface="微软雅黑" charset="-122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88978" y="2951950"/>
            <a:ext cx="1741887" cy="256540"/>
          </a:xfrm>
          <a:prstGeom prst="rect">
            <a:avLst/>
          </a:prstGeom>
          <a:noFill/>
        </p:spPr>
        <p:txBody>
          <a:bodyPr wrap="square" lIns="67192" tIns="33597" rIns="67192" bIns="33597" rtlCol="0">
            <a:spAutoFit/>
          </a:bodyPr>
          <a:p>
            <a:pPr defTabSz="895350" eaLnBrk="1" fontAlgn="auto" hangingPunct="1">
              <a:lnSpc>
                <a:spcPct val="125000"/>
              </a:lnSpc>
              <a:spcBef>
                <a:spcPts val="440"/>
              </a:spcBef>
              <a:spcAft>
                <a:spcPts val="0"/>
              </a:spcAft>
            </a:pPr>
            <a:r>
              <a:rPr lang="x-none" altLang="zh-CN" sz="1000" dirty="0">
                <a:solidFill>
                  <a:schemeClr val="bg1"/>
                </a:solidFill>
                <a:latin typeface="微软雅黑" charset="-122"/>
                <a:ea typeface="微软雅黑" charset="-122"/>
                <a:cs typeface="+mn-ea"/>
                <a:sym typeface="+mn-lt"/>
              </a:rPr>
              <a:t>凌正超 </a:t>
            </a:r>
            <a:endParaRPr lang="x-none" altLang="zh-CN" sz="1000" dirty="0">
              <a:solidFill>
                <a:schemeClr val="bg1"/>
              </a:solidFill>
              <a:latin typeface="微软雅黑" charset="-122"/>
              <a:ea typeface="微软雅黑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32713" y="2951950"/>
            <a:ext cx="1741887" cy="256540"/>
          </a:xfrm>
          <a:prstGeom prst="rect">
            <a:avLst/>
          </a:prstGeom>
          <a:noFill/>
        </p:spPr>
        <p:txBody>
          <a:bodyPr wrap="square" lIns="67192" tIns="33597" rIns="67192" bIns="33597" rtlCol="0">
            <a:spAutoFit/>
          </a:bodyPr>
          <a:p>
            <a:pPr defTabSz="895350" eaLnBrk="1" fontAlgn="auto" hangingPunct="1">
              <a:lnSpc>
                <a:spcPct val="125000"/>
              </a:lnSpc>
              <a:spcBef>
                <a:spcPts val="440"/>
              </a:spcBef>
              <a:spcAft>
                <a:spcPts val="0"/>
              </a:spcAft>
            </a:pPr>
            <a:r>
              <a:rPr lang="x-none" altLang="zh-CN" sz="1000" dirty="0">
                <a:solidFill>
                  <a:schemeClr val="bg1"/>
                </a:solidFill>
                <a:latin typeface="微软雅黑" charset="-122"/>
                <a:ea typeface="微软雅黑" charset="-122"/>
                <a:cs typeface="+mn-ea"/>
                <a:sym typeface="+mn-lt"/>
              </a:rPr>
              <a:t>季延升 </a:t>
            </a:r>
            <a:endParaRPr lang="x-none" altLang="zh-CN" sz="1000" dirty="0">
              <a:solidFill>
                <a:schemeClr val="bg1"/>
              </a:solidFill>
              <a:latin typeface="微软雅黑" charset="-122"/>
              <a:ea typeface="微软雅黑" charset="-122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72410" y="3312160"/>
            <a:ext cx="1526540" cy="1158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1000">
                <a:solidFill>
                  <a:schemeClr val="bg1"/>
                </a:solidFill>
              </a:rPr>
              <a:t>曾就职于阿里，担任网络架构工程师。十余年工作经验，擅长网络设计，网络架构，网络安全，TCP/IP协议，路由交换等。具备HCIE，CCIE等多项证书。</a:t>
            </a:r>
            <a:endParaRPr lang="x-none" altLang="zh-CN" sz="100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45025" y="3312160"/>
            <a:ext cx="1418590" cy="853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1000">
                <a:solidFill>
                  <a:schemeClr val="bg1"/>
                </a:solidFill>
              </a:rPr>
              <a:t>曾担任多家IT企业网络运维，对计算机网络有较深入的理解和认识，精通TCP/IP协议，擅长平台搭建。</a:t>
            </a:r>
            <a:endParaRPr lang="x-none" altLang="zh-CN" sz="100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88760" y="3312160"/>
            <a:ext cx="141859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1000">
                <a:solidFill>
                  <a:schemeClr val="bg1"/>
                </a:solidFill>
              </a:rPr>
              <a:t>曾担任多家IT企业服务器运维，有丰富的linux运维管理经验，精通Linux系统管理。</a:t>
            </a:r>
            <a:endParaRPr lang="x-none" altLang="zh-CN" sz="100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24230" y="3312160"/>
            <a:ext cx="1588770" cy="1036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1100" b="1">
                <a:solidFill>
                  <a:schemeClr val="bg1"/>
                </a:solidFill>
              </a:rPr>
              <a:t>5年产品设计经验</a:t>
            </a:r>
            <a:endParaRPr lang="x-none" altLang="zh-CN" sz="1100" b="1">
              <a:solidFill>
                <a:schemeClr val="bg1"/>
              </a:solidFill>
            </a:endParaRPr>
          </a:p>
          <a:p>
            <a:r>
              <a:rPr lang="x-none" altLang="zh-CN" sz="1100" b="1">
                <a:solidFill>
                  <a:schemeClr val="bg1"/>
                </a:solidFill>
              </a:rPr>
              <a:t>5年产品团队管理经验</a:t>
            </a:r>
            <a:endParaRPr lang="x-none" altLang="zh-CN" sz="1100" b="1">
              <a:solidFill>
                <a:schemeClr val="bg1"/>
              </a:solidFill>
            </a:endParaRPr>
          </a:p>
          <a:p>
            <a:r>
              <a:rPr lang="x-none" altLang="zh-CN" sz="1000">
                <a:solidFill>
                  <a:schemeClr val="bg1"/>
                </a:solidFill>
              </a:rPr>
              <a:t>曾就职与国内多家知名互联网企业并担任产品总监，有丰富的产品设计及产品团队管理经验。</a:t>
            </a:r>
            <a:endParaRPr lang="x-none" altLang="zh-CN" sz="1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5687">
        <p15:prstTrans prst="airplane"/>
      </p:transition>
    </mc:Choice>
    <mc:Fallback>
      <p:transition spd="slow" advTm="568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3773624" y="1152042"/>
            <a:ext cx="1257892" cy="1257892"/>
          </a:xfrm>
          <a:prstGeom prst="ellipse">
            <a:avLst/>
          </a:prstGeom>
          <a:noFill/>
          <a:ln>
            <a:solidFill>
              <a:srgbClr val="00A4E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767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8820">
                <a:solidFill>
                  <a:srgbClr val="00A4E3"/>
                </a:solidFill>
                <a:latin typeface="Century Gothic"/>
                <a:ea typeface="微软雅黑" charset="-122"/>
              </a:rPr>
              <a:t>3</a:t>
            </a:r>
            <a:endParaRPr kumimoji="1" lang="zh-CN" altLang="en-US" sz="8820" dirty="0">
              <a:solidFill>
                <a:srgbClr val="00A4E3"/>
              </a:solidFill>
              <a:latin typeface="Century Gothic"/>
              <a:ea typeface="微软雅黑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63342" y="2564111"/>
            <a:ext cx="287845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4767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2350">
                <a:solidFill>
                  <a:srgbClr val="00A4E3"/>
                </a:solidFill>
                <a:latin typeface="Century Gothic"/>
                <a:ea typeface="微软雅黑" charset="-122"/>
              </a:rPr>
              <a:t>PART </a:t>
            </a:r>
            <a:r>
              <a:rPr kumimoji="1" lang="x-none" altLang="en-US" sz="2350">
                <a:solidFill>
                  <a:srgbClr val="00A4E3"/>
                </a:solidFill>
                <a:latin typeface="Century Gothic"/>
                <a:ea typeface="微软雅黑" charset="-122"/>
              </a:rPr>
              <a:t>THREE</a:t>
            </a:r>
            <a:r>
              <a:rPr kumimoji="1" lang="en-US" altLang="zh-CN" sz="2350">
                <a:solidFill>
                  <a:srgbClr val="00A4E3"/>
                </a:solidFill>
                <a:latin typeface="Century Gothic"/>
                <a:ea typeface="微软雅黑" charset="-122"/>
              </a:rPr>
              <a:t> CONTENT</a:t>
            </a:r>
            <a:endParaRPr kumimoji="1" lang="en-US" altLang="zh-CN" sz="2350">
              <a:solidFill>
                <a:srgbClr val="00A4E3"/>
              </a:solidFill>
              <a:latin typeface="Century Gothic"/>
              <a:ea typeface="微软雅黑" charset="-122"/>
            </a:endParaRPr>
          </a:p>
          <a:p>
            <a:pPr algn="ctr" defTabSz="79819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x-none" altLang="zh-CN" sz="2300">
                <a:solidFill>
                  <a:srgbClr val="00A4E3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  <a:sym typeface="+mn-ea"/>
              </a:rPr>
              <a:t>项目拓扑及分配</a:t>
            </a:r>
            <a:endParaRPr kumimoji="1" lang="zh-CN" altLang="en-US" sz="2350" dirty="0">
              <a:solidFill>
                <a:srgbClr val="00A4E3"/>
              </a:solidFill>
              <a:latin typeface="Century Gothic"/>
              <a:ea typeface="微软雅黑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18630">
        <p14:pan dir="u"/>
      </p:transition>
    </mc:Choice>
    <mc:Fallback>
      <p:transition spd="slow" advTm="186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91"/>
          <p:cNvSpPr txBox="1">
            <a:spLocks noChangeArrowheads="1"/>
          </p:cNvSpPr>
          <p:nvPr/>
        </p:nvSpPr>
        <p:spPr bwMode="auto">
          <a:xfrm>
            <a:off x="642313" y="215441"/>
            <a:ext cx="2274117" cy="39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5" tIns="33597" rIns="67195" bIns="3359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9pPr>
          </a:lstStyle>
          <a:p>
            <a:pPr defTabSz="6718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x-none" altLang="zh-CN" sz="2000" kern="0" dirty="0">
                <a:solidFill>
                  <a:srgbClr val="00A4E3"/>
                </a:solidFill>
                <a:latin typeface="Arial" panose="02080604020202020204" charset="0"/>
                <a:ea typeface="微软雅黑" charset="-122"/>
                <a:cs typeface="+mn-ea"/>
                <a:sym typeface="+mn-lt"/>
              </a:rPr>
              <a:t>项目介绍</a:t>
            </a:r>
            <a:endParaRPr lang="x-none" altLang="zh-CN" sz="2000" kern="0" dirty="0">
              <a:solidFill>
                <a:srgbClr val="00A4E3"/>
              </a:solidFill>
              <a:latin typeface="Arial" panose="02080604020202020204" charset="0"/>
              <a:ea typeface="微软雅黑" charset="-122"/>
              <a:cs typeface="+mn-ea"/>
              <a:sym typeface="+mn-lt"/>
            </a:endParaRPr>
          </a:p>
        </p:txBody>
      </p:sp>
      <p:sp>
        <p:nvSpPr>
          <p:cNvPr id="27" name="燕尾形 5"/>
          <p:cNvSpPr/>
          <p:nvPr/>
        </p:nvSpPr>
        <p:spPr>
          <a:xfrm>
            <a:off x="239337" y="262128"/>
            <a:ext cx="212649" cy="282254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燕尾形 6"/>
          <p:cNvSpPr/>
          <p:nvPr/>
        </p:nvSpPr>
        <p:spPr>
          <a:xfrm>
            <a:off x="389355" y="262128"/>
            <a:ext cx="212649" cy="282254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8" name="Freeform 5"/>
          <p:cNvSpPr/>
          <p:nvPr/>
        </p:nvSpPr>
        <p:spPr bwMode="auto">
          <a:xfrm>
            <a:off x="3204210" y="1871980"/>
            <a:ext cx="546100" cy="2264410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82" name="Freeform 8"/>
          <p:cNvSpPr/>
          <p:nvPr/>
        </p:nvSpPr>
        <p:spPr bwMode="auto">
          <a:xfrm>
            <a:off x="1209040" y="1870710"/>
            <a:ext cx="1155700" cy="3112770"/>
          </a:xfrm>
          <a:custGeom>
            <a:avLst/>
            <a:gdLst>
              <a:gd name="T0" fmla="*/ 232 w 668"/>
              <a:gd name="T1" fmla="*/ 1571 h 1571"/>
              <a:gd name="T2" fmla="*/ 437 w 668"/>
              <a:gd name="T3" fmla="*/ 1571 h 1571"/>
              <a:gd name="T4" fmla="*/ 384 w 668"/>
              <a:gd name="T5" fmla="*/ 806 h 1571"/>
              <a:gd name="T6" fmla="*/ 668 w 668"/>
              <a:gd name="T7" fmla="*/ 434 h 1571"/>
              <a:gd name="T8" fmla="*/ 366 w 668"/>
              <a:gd name="T9" fmla="*/ 705 h 1571"/>
              <a:gd name="T10" fmla="*/ 327 w 668"/>
              <a:gd name="T11" fmla="*/ 0 h 1571"/>
              <a:gd name="T12" fmla="*/ 276 w 668"/>
              <a:gd name="T13" fmla="*/ 848 h 1571"/>
              <a:gd name="T14" fmla="*/ 0 w 668"/>
              <a:gd name="T15" fmla="*/ 582 h 1571"/>
              <a:gd name="T16" fmla="*/ 269 w 668"/>
              <a:gd name="T17" fmla="*/ 956 h 1571"/>
              <a:gd name="T18" fmla="*/ 232 w 668"/>
              <a:gd name="T19" fmla="*/ 1571 h 1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8" h="1571">
                <a:moveTo>
                  <a:pt x="232" y="1571"/>
                </a:moveTo>
                <a:lnTo>
                  <a:pt x="437" y="1571"/>
                </a:lnTo>
                <a:lnTo>
                  <a:pt x="384" y="806"/>
                </a:lnTo>
                <a:lnTo>
                  <a:pt x="668" y="434"/>
                </a:lnTo>
                <a:lnTo>
                  <a:pt x="366" y="705"/>
                </a:lnTo>
                <a:lnTo>
                  <a:pt x="327" y="0"/>
                </a:lnTo>
                <a:lnTo>
                  <a:pt x="276" y="848"/>
                </a:lnTo>
                <a:lnTo>
                  <a:pt x="0" y="582"/>
                </a:lnTo>
                <a:lnTo>
                  <a:pt x="269" y="956"/>
                </a:lnTo>
                <a:lnTo>
                  <a:pt x="232" y="1571"/>
                </a:lnTo>
                <a:close/>
              </a:path>
            </a:pathLst>
          </a:custGeom>
          <a:solidFill>
            <a:srgbClr val="0070C0"/>
          </a:solidFill>
          <a:ln w="9525" cmpd="sng">
            <a:noFill/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583" name="Oval 9"/>
          <p:cNvSpPr>
            <a:spLocks noChangeArrowheads="1"/>
          </p:cNvSpPr>
          <p:nvPr/>
        </p:nvSpPr>
        <p:spPr bwMode="auto">
          <a:xfrm>
            <a:off x="1978660" y="2209800"/>
            <a:ext cx="906780" cy="914400"/>
          </a:xfrm>
          <a:prstGeom prst="ellipse">
            <a:avLst/>
          </a:prstGeom>
          <a:solidFill>
            <a:srgbClr val="00A4E3"/>
          </a:solidFill>
          <a:ln w="9525" cmpd="sng">
            <a:noFill/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584" name="Oval 10"/>
          <p:cNvSpPr>
            <a:spLocks noChangeArrowheads="1"/>
          </p:cNvSpPr>
          <p:nvPr/>
        </p:nvSpPr>
        <p:spPr bwMode="auto">
          <a:xfrm>
            <a:off x="2118995" y="2349500"/>
            <a:ext cx="626110" cy="635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85" name="Oval 11"/>
          <p:cNvSpPr>
            <a:spLocks noChangeArrowheads="1"/>
          </p:cNvSpPr>
          <p:nvPr/>
        </p:nvSpPr>
        <p:spPr bwMode="auto">
          <a:xfrm>
            <a:off x="499745" y="2267585"/>
            <a:ext cx="1134745" cy="1145540"/>
          </a:xfrm>
          <a:prstGeom prst="ellipse">
            <a:avLst/>
          </a:prstGeom>
          <a:solidFill>
            <a:srgbClr val="00A4E3"/>
          </a:solidFill>
          <a:ln w="9525" cmpd="sng">
            <a:noFill/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586" name="Oval 12"/>
          <p:cNvSpPr>
            <a:spLocks noChangeArrowheads="1"/>
          </p:cNvSpPr>
          <p:nvPr/>
        </p:nvSpPr>
        <p:spPr bwMode="auto">
          <a:xfrm>
            <a:off x="674370" y="2444115"/>
            <a:ext cx="785495" cy="792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87" name="Oval 13"/>
          <p:cNvSpPr>
            <a:spLocks noChangeArrowheads="1"/>
          </p:cNvSpPr>
          <p:nvPr/>
        </p:nvSpPr>
        <p:spPr bwMode="auto">
          <a:xfrm>
            <a:off x="972185" y="1151890"/>
            <a:ext cx="1553845" cy="1570355"/>
          </a:xfrm>
          <a:prstGeom prst="ellipse">
            <a:avLst/>
          </a:prstGeom>
          <a:solidFill>
            <a:srgbClr val="0070C0"/>
          </a:solidFill>
          <a:ln w="9525" cmpd="sng">
            <a:noFill/>
            <a:round/>
          </a:ln>
        </p:spPr>
        <p:txBody>
          <a:bodyPr/>
          <a:p>
            <a:endParaRPr lang="zh-CN" altLang="en-US"/>
          </a:p>
        </p:txBody>
      </p:sp>
      <p:sp>
        <p:nvSpPr>
          <p:cNvPr id="588" name="Oval 14"/>
          <p:cNvSpPr>
            <a:spLocks noChangeArrowheads="1"/>
          </p:cNvSpPr>
          <p:nvPr/>
        </p:nvSpPr>
        <p:spPr bwMode="auto">
          <a:xfrm>
            <a:off x="1210945" y="1393190"/>
            <a:ext cx="1076325" cy="10877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89" name="Freeform 15"/>
          <p:cNvSpPr>
            <a:spLocks noEditPoints="1"/>
          </p:cNvSpPr>
          <p:nvPr/>
        </p:nvSpPr>
        <p:spPr bwMode="auto">
          <a:xfrm>
            <a:off x="2338705" y="2573655"/>
            <a:ext cx="186690" cy="187325"/>
          </a:xfrm>
          <a:custGeom>
            <a:avLst/>
            <a:gdLst>
              <a:gd name="T0" fmla="*/ 96 w 96"/>
              <a:gd name="T1" fmla="*/ 53 h 96"/>
              <a:gd name="T2" fmla="*/ 43 w 96"/>
              <a:gd name="T3" fmla="*/ 0 h 96"/>
              <a:gd name="T4" fmla="*/ 39 w 96"/>
              <a:gd name="T5" fmla="*/ 0 h 96"/>
              <a:gd name="T6" fmla="*/ 39 w 96"/>
              <a:gd name="T7" fmla="*/ 11 h 96"/>
              <a:gd name="T8" fmla="*/ 0 w 96"/>
              <a:gd name="T9" fmla="*/ 53 h 96"/>
              <a:gd name="T10" fmla="*/ 43 w 96"/>
              <a:gd name="T11" fmla="*/ 96 h 96"/>
              <a:gd name="T12" fmla="*/ 67 w 96"/>
              <a:gd name="T13" fmla="*/ 89 h 96"/>
              <a:gd name="T14" fmla="*/ 85 w 96"/>
              <a:gd name="T15" fmla="*/ 57 h 96"/>
              <a:gd name="T16" fmla="*/ 96 w 96"/>
              <a:gd name="T17" fmla="*/ 57 h 96"/>
              <a:gd name="T18" fmla="*/ 96 w 96"/>
              <a:gd name="T19" fmla="*/ 53 h 96"/>
              <a:gd name="T20" fmla="*/ 62 w 96"/>
              <a:gd name="T21" fmla="*/ 82 h 96"/>
              <a:gd name="T22" fmla="*/ 43 w 96"/>
              <a:gd name="T23" fmla="*/ 88 h 96"/>
              <a:gd name="T24" fmla="*/ 8 w 96"/>
              <a:gd name="T25" fmla="*/ 53 h 96"/>
              <a:gd name="T26" fmla="*/ 39 w 96"/>
              <a:gd name="T27" fmla="*/ 19 h 96"/>
              <a:gd name="T28" fmla="*/ 39 w 96"/>
              <a:gd name="T29" fmla="*/ 57 h 96"/>
              <a:gd name="T30" fmla="*/ 77 w 96"/>
              <a:gd name="T31" fmla="*/ 57 h 96"/>
              <a:gd name="T32" fmla="*/ 62 w 96"/>
              <a:gd name="T33" fmla="*/ 82 h 96"/>
              <a:gd name="T34" fmla="*/ 47 w 96"/>
              <a:gd name="T35" fmla="*/ 49 h 96"/>
              <a:gd name="T36" fmla="*/ 47 w 96"/>
              <a:gd name="T37" fmla="*/ 8 h 96"/>
              <a:gd name="T38" fmla="*/ 88 w 96"/>
              <a:gd name="T39" fmla="*/ 49 h 96"/>
              <a:gd name="T40" fmla="*/ 47 w 96"/>
              <a:gd name="T41" fmla="*/ 49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" h="96">
                <a:moveTo>
                  <a:pt x="96" y="53"/>
                </a:moveTo>
                <a:cubicBezTo>
                  <a:pt x="96" y="24"/>
                  <a:pt x="72" y="0"/>
                  <a:pt x="43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11"/>
                  <a:pt x="39" y="11"/>
                  <a:pt x="39" y="11"/>
                </a:cubicBezTo>
                <a:cubicBezTo>
                  <a:pt x="17" y="13"/>
                  <a:pt x="0" y="31"/>
                  <a:pt x="0" y="53"/>
                </a:cubicBezTo>
                <a:cubicBezTo>
                  <a:pt x="0" y="77"/>
                  <a:pt x="19" y="96"/>
                  <a:pt x="43" y="96"/>
                </a:cubicBezTo>
                <a:cubicBezTo>
                  <a:pt x="51" y="96"/>
                  <a:pt x="60" y="93"/>
                  <a:pt x="67" y="89"/>
                </a:cubicBezTo>
                <a:cubicBezTo>
                  <a:pt x="77" y="82"/>
                  <a:pt x="84" y="70"/>
                  <a:pt x="85" y="57"/>
                </a:cubicBezTo>
                <a:cubicBezTo>
                  <a:pt x="96" y="57"/>
                  <a:pt x="96" y="57"/>
                  <a:pt x="96" y="57"/>
                </a:cubicBezTo>
                <a:lnTo>
                  <a:pt x="96" y="53"/>
                </a:lnTo>
                <a:close/>
                <a:moveTo>
                  <a:pt x="62" y="82"/>
                </a:moveTo>
                <a:cubicBezTo>
                  <a:pt x="56" y="86"/>
                  <a:pt x="50" y="88"/>
                  <a:pt x="43" y="88"/>
                </a:cubicBezTo>
                <a:cubicBezTo>
                  <a:pt x="24" y="88"/>
                  <a:pt x="8" y="72"/>
                  <a:pt x="8" y="53"/>
                </a:cubicBezTo>
                <a:cubicBezTo>
                  <a:pt x="8" y="36"/>
                  <a:pt x="22" y="21"/>
                  <a:pt x="39" y="19"/>
                </a:cubicBezTo>
                <a:cubicBezTo>
                  <a:pt x="39" y="57"/>
                  <a:pt x="39" y="57"/>
                  <a:pt x="39" y="57"/>
                </a:cubicBezTo>
                <a:cubicBezTo>
                  <a:pt x="77" y="57"/>
                  <a:pt x="77" y="57"/>
                  <a:pt x="77" y="57"/>
                </a:cubicBezTo>
                <a:cubicBezTo>
                  <a:pt x="76" y="67"/>
                  <a:pt x="71" y="76"/>
                  <a:pt x="62" y="82"/>
                </a:cubicBezTo>
                <a:moveTo>
                  <a:pt x="47" y="49"/>
                </a:moveTo>
                <a:cubicBezTo>
                  <a:pt x="47" y="8"/>
                  <a:pt x="47" y="8"/>
                  <a:pt x="47" y="8"/>
                </a:cubicBezTo>
                <a:cubicBezTo>
                  <a:pt x="69" y="10"/>
                  <a:pt x="86" y="28"/>
                  <a:pt x="88" y="49"/>
                </a:cubicBezTo>
                <a:lnTo>
                  <a:pt x="47" y="49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90" name="Freeform 16"/>
          <p:cNvSpPr>
            <a:spLocks noEditPoints="1"/>
          </p:cNvSpPr>
          <p:nvPr/>
        </p:nvSpPr>
        <p:spPr bwMode="auto">
          <a:xfrm>
            <a:off x="1541145" y="1710055"/>
            <a:ext cx="417195" cy="452755"/>
          </a:xfrm>
          <a:custGeom>
            <a:avLst/>
            <a:gdLst>
              <a:gd name="T0" fmla="*/ 209 w 215"/>
              <a:gd name="T1" fmla="*/ 183 h 231"/>
              <a:gd name="T2" fmla="*/ 177 w 215"/>
              <a:gd name="T3" fmla="*/ 94 h 231"/>
              <a:gd name="T4" fmla="*/ 128 w 215"/>
              <a:gd name="T5" fmla="*/ 26 h 231"/>
              <a:gd name="T6" fmla="*/ 128 w 215"/>
              <a:gd name="T7" fmla="*/ 20 h 231"/>
              <a:gd name="T8" fmla="*/ 107 w 215"/>
              <a:gd name="T9" fmla="*/ 0 h 231"/>
              <a:gd name="T10" fmla="*/ 87 w 215"/>
              <a:gd name="T11" fmla="*/ 20 h 231"/>
              <a:gd name="T12" fmla="*/ 87 w 215"/>
              <a:gd name="T13" fmla="*/ 26 h 231"/>
              <a:gd name="T14" fmla="*/ 37 w 215"/>
              <a:gd name="T15" fmla="*/ 94 h 231"/>
              <a:gd name="T16" fmla="*/ 5 w 215"/>
              <a:gd name="T17" fmla="*/ 183 h 231"/>
              <a:gd name="T18" fmla="*/ 1 w 215"/>
              <a:gd name="T19" fmla="*/ 194 h 231"/>
              <a:gd name="T20" fmla="*/ 10 w 215"/>
              <a:gd name="T21" fmla="*/ 201 h 231"/>
              <a:gd name="T22" fmla="*/ 70 w 215"/>
              <a:gd name="T23" fmla="*/ 201 h 231"/>
              <a:gd name="T24" fmla="*/ 107 w 215"/>
              <a:gd name="T25" fmla="*/ 231 h 231"/>
              <a:gd name="T26" fmla="*/ 145 w 215"/>
              <a:gd name="T27" fmla="*/ 201 h 231"/>
              <a:gd name="T28" fmla="*/ 204 w 215"/>
              <a:gd name="T29" fmla="*/ 201 h 231"/>
              <a:gd name="T30" fmla="*/ 214 w 215"/>
              <a:gd name="T31" fmla="*/ 194 h 231"/>
              <a:gd name="T32" fmla="*/ 209 w 215"/>
              <a:gd name="T33" fmla="*/ 183 h 231"/>
              <a:gd name="T34" fmla="*/ 98 w 215"/>
              <a:gd name="T35" fmla="*/ 181 h 231"/>
              <a:gd name="T36" fmla="*/ 35 w 215"/>
              <a:gd name="T37" fmla="*/ 181 h 231"/>
              <a:gd name="T38" fmla="*/ 57 w 215"/>
              <a:gd name="T39" fmla="*/ 94 h 231"/>
              <a:gd name="T40" fmla="*/ 107 w 215"/>
              <a:gd name="T41" fmla="*/ 43 h 231"/>
              <a:gd name="T42" fmla="*/ 158 w 215"/>
              <a:gd name="T43" fmla="*/ 93 h 231"/>
              <a:gd name="T44" fmla="*/ 180 w 215"/>
              <a:gd name="T45" fmla="*/ 181 h 231"/>
              <a:gd name="T46" fmla="*/ 98 w 215"/>
              <a:gd name="T47" fmla="*/ 181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5" h="231">
                <a:moveTo>
                  <a:pt x="209" y="183"/>
                </a:moveTo>
                <a:cubicBezTo>
                  <a:pt x="176" y="162"/>
                  <a:pt x="177" y="95"/>
                  <a:pt x="177" y="94"/>
                </a:cubicBezTo>
                <a:cubicBezTo>
                  <a:pt x="177" y="62"/>
                  <a:pt x="156" y="35"/>
                  <a:pt x="128" y="26"/>
                </a:cubicBezTo>
                <a:cubicBezTo>
                  <a:pt x="128" y="20"/>
                  <a:pt x="128" y="20"/>
                  <a:pt x="128" y="20"/>
                </a:cubicBezTo>
                <a:cubicBezTo>
                  <a:pt x="128" y="9"/>
                  <a:pt x="119" y="0"/>
                  <a:pt x="107" y="0"/>
                </a:cubicBezTo>
                <a:cubicBezTo>
                  <a:pt x="96" y="0"/>
                  <a:pt x="87" y="9"/>
                  <a:pt x="87" y="20"/>
                </a:cubicBezTo>
                <a:cubicBezTo>
                  <a:pt x="87" y="26"/>
                  <a:pt x="87" y="26"/>
                  <a:pt x="87" y="26"/>
                </a:cubicBezTo>
                <a:cubicBezTo>
                  <a:pt x="58" y="35"/>
                  <a:pt x="37" y="62"/>
                  <a:pt x="37" y="94"/>
                </a:cubicBezTo>
                <a:cubicBezTo>
                  <a:pt x="38" y="113"/>
                  <a:pt x="33" y="166"/>
                  <a:pt x="5" y="183"/>
                </a:cubicBezTo>
                <a:cubicBezTo>
                  <a:pt x="1" y="185"/>
                  <a:pt x="0" y="190"/>
                  <a:pt x="1" y="194"/>
                </a:cubicBezTo>
                <a:cubicBezTo>
                  <a:pt x="2" y="198"/>
                  <a:pt x="6" y="201"/>
                  <a:pt x="10" y="201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74" y="218"/>
                  <a:pt x="89" y="231"/>
                  <a:pt x="107" y="231"/>
                </a:cubicBezTo>
                <a:cubicBezTo>
                  <a:pt x="126" y="231"/>
                  <a:pt x="141" y="218"/>
                  <a:pt x="145" y="201"/>
                </a:cubicBezTo>
                <a:cubicBezTo>
                  <a:pt x="204" y="201"/>
                  <a:pt x="204" y="201"/>
                  <a:pt x="204" y="201"/>
                </a:cubicBezTo>
                <a:cubicBezTo>
                  <a:pt x="209" y="201"/>
                  <a:pt x="212" y="198"/>
                  <a:pt x="214" y="194"/>
                </a:cubicBezTo>
                <a:cubicBezTo>
                  <a:pt x="215" y="190"/>
                  <a:pt x="213" y="185"/>
                  <a:pt x="209" y="183"/>
                </a:cubicBezTo>
                <a:moveTo>
                  <a:pt x="98" y="181"/>
                </a:moveTo>
                <a:cubicBezTo>
                  <a:pt x="35" y="181"/>
                  <a:pt x="35" y="181"/>
                  <a:pt x="35" y="181"/>
                </a:cubicBezTo>
                <a:cubicBezTo>
                  <a:pt x="58" y="148"/>
                  <a:pt x="57" y="96"/>
                  <a:pt x="57" y="94"/>
                </a:cubicBezTo>
                <a:cubicBezTo>
                  <a:pt x="57" y="66"/>
                  <a:pt x="80" y="43"/>
                  <a:pt x="107" y="43"/>
                </a:cubicBezTo>
                <a:cubicBezTo>
                  <a:pt x="135" y="43"/>
                  <a:pt x="158" y="66"/>
                  <a:pt x="158" y="93"/>
                </a:cubicBezTo>
                <a:cubicBezTo>
                  <a:pt x="158" y="96"/>
                  <a:pt x="156" y="148"/>
                  <a:pt x="180" y="181"/>
                </a:cubicBezTo>
                <a:lnTo>
                  <a:pt x="98" y="181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591" name="组合 590"/>
          <p:cNvGrpSpPr/>
          <p:nvPr/>
        </p:nvGrpSpPr>
        <p:grpSpPr>
          <a:xfrm rot="0">
            <a:off x="904875" y="2676525"/>
            <a:ext cx="323215" cy="325120"/>
            <a:chOff x="3989388" y="3048000"/>
            <a:chExt cx="296862" cy="295275"/>
          </a:xfrm>
          <a:solidFill>
            <a:srgbClr val="0070C0"/>
          </a:solidFill>
        </p:grpSpPr>
        <p:sp>
          <p:nvSpPr>
            <p:cNvPr id="592" name="Freeform 17"/>
            <p:cNvSpPr>
              <a:spLocks noEditPoints="1"/>
            </p:cNvSpPr>
            <p:nvPr/>
          </p:nvSpPr>
          <p:spPr bwMode="auto">
            <a:xfrm>
              <a:off x="3989388" y="3048000"/>
              <a:ext cx="296862" cy="295275"/>
            </a:xfrm>
            <a:custGeom>
              <a:avLst/>
              <a:gdLst>
                <a:gd name="T0" fmla="*/ 83 w 167"/>
                <a:gd name="T1" fmla="*/ 166 h 166"/>
                <a:gd name="T2" fmla="*/ 0 w 167"/>
                <a:gd name="T3" fmla="*/ 83 h 166"/>
                <a:gd name="T4" fmla="*/ 83 w 167"/>
                <a:gd name="T5" fmla="*/ 0 h 166"/>
                <a:gd name="T6" fmla="*/ 167 w 167"/>
                <a:gd name="T7" fmla="*/ 83 h 166"/>
                <a:gd name="T8" fmla="*/ 83 w 167"/>
                <a:gd name="T9" fmla="*/ 166 h 166"/>
                <a:gd name="T10" fmla="*/ 83 w 167"/>
                <a:gd name="T11" fmla="*/ 14 h 166"/>
                <a:gd name="T12" fmla="*/ 14 w 167"/>
                <a:gd name="T13" fmla="*/ 83 h 166"/>
                <a:gd name="T14" fmla="*/ 83 w 167"/>
                <a:gd name="T15" fmla="*/ 152 h 166"/>
                <a:gd name="T16" fmla="*/ 152 w 167"/>
                <a:gd name="T17" fmla="*/ 83 h 166"/>
                <a:gd name="T18" fmla="*/ 83 w 167"/>
                <a:gd name="T19" fmla="*/ 1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7" h="166">
                  <a:moveTo>
                    <a:pt x="83" y="166"/>
                  </a:moveTo>
                  <a:cubicBezTo>
                    <a:pt x="37" y="166"/>
                    <a:pt x="0" y="129"/>
                    <a:pt x="0" y="83"/>
                  </a:cubicBezTo>
                  <a:cubicBezTo>
                    <a:pt x="0" y="37"/>
                    <a:pt x="37" y="0"/>
                    <a:pt x="83" y="0"/>
                  </a:cubicBezTo>
                  <a:cubicBezTo>
                    <a:pt x="129" y="0"/>
                    <a:pt x="167" y="37"/>
                    <a:pt x="167" y="83"/>
                  </a:cubicBezTo>
                  <a:cubicBezTo>
                    <a:pt x="167" y="129"/>
                    <a:pt x="129" y="166"/>
                    <a:pt x="83" y="166"/>
                  </a:cubicBezTo>
                  <a:moveTo>
                    <a:pt x="83" y="14"/>
                  </a:moveTo>
                  <a:cubicBezTo>
                    <a:pt x="45" y="14"/>
                    <a:pt x="14" y="45"/>
                    <a:pt x="14" y="83"/>
                  </a:cubicBezTo>
                  <a:cubicBezTo>
                    <a:pt x="14" y="121"/>
                    <a:pt x="45" y="152"/>
                    <a:pt x="83" y="152"/>
                  </a:cubicBezTo>
                  <a:cubicBezTo>
                    <a:pt x="121" y="152"/>
                    <a:pt x="152" y="121"/>
                    <a:pt x="152" y="83"/>
                  </a:cubicBezTo>
                  <a:cubicBezTo>
                    <a:pt x="152" y="45"/>
                    <a:pt x="121" y="14"/>
                    <a:pt x="83" y="14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93" name="Freeform 18"/>
            <p:cNvSpPr/>
            <p:nvPr/>
          </p:nvSpPr>
          <p:spPr bwMode="auto">
            <a:xfrm>
              <a:off x="4124325" y="3105150"/>
              <a:ext cx="90488" cy="103188"/>
            </a:xfrm>
            <a:custGeom>
              <a:avLst/>
              <a:gdLst>
                <a:gd name="T0" fmla="*/ 44 w 51"/>
                <a:gd name="T1" fmla="*/ 58 h 58"/>
                <a:gd name="T2" fmla="*/ 7 w 51"/>
                <a:gd name="T3" fmla="*/ 58 h 58"/>
                <a:gd name="T4" fmla="*/ 0 w 51"/>
                <a:gd name="T5" fmla="*/ 51 h 58"/>
                <a:gd name="T6" fmla="*/ 0 w 51"/>
                <a:gd name="T7" fmla="*/ 7 h 58"/>
                <a:gd name="T8" fmla="*/ 7 w 51"/>
                <a:gd name="T9" fmla="*/ 0 h 58"/>
                <a:gd name="T10" fmla="*/ 14 w 51"/>
                <a:gd name="T11" fmla="*/ 7 h 58"/>
                <a:gd name="T12" fmla="*/ 14 w 51"/>
                <a:gd name="T13" fmla="*/ 44 h 58"/>
                <a:gd name="T14" fmla="*/ 44 w 51"/>
                <a:gd name="T15" fmla="*/ 44 h 58"/>
                <a:gd name="T16" fmla="*/ 51 w 51"/>
                <a:gd name="T17" fmla="*/ 51 h 58"/>
                <a:gd name="T18" fmla="*/ 44 w 51"/>
                <a:gd name="T1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4" y="58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3" y="58"/>
                    <a:pt x="0" y="55"/>
                    <a:pt x="0" y="5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8" y="44"/>
                    <a:pt x="51" y="47"/>
                    <a:pt x="51" y="51"/>
                  </a:cubicBezTo>
                  <a:cubicBezTo>
                    <a:pt x="51" y="55"/>
                    <a:pt x="48" y="58"/>
                    <a:pt x="44" y="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996690" y="2087880"/>
            <a:ext cx="3855720" cy="179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>
                <a:solidFill>
                  <a:schemeClr val="bg1"/>
                </a:solidFill>
              </a:rPr>
              <a:t>为政府升级优化网络结构，搭建更安全、稳定的网络环境，并增加服务器</a:t>
            </a:r>
            <a:r>
              <a:rPr lang="x-none" altLang="zh-CN">
                <a:solidFill>
                  <a:schemeClr val="bg1"/>
                </a:solidFill>
              </a:rPr>
              <a:t>。</a:t>
            </a:r>
            <a:endParaRPr lang="x-none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18630">
        <p14:pan dir="u"/>
      </p:transition>
    </mc:Choice>
    <mc:Fallback>
      <p:transition spd="slow" advTm="1863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自定义 353">
      <a:dk1>
        <a:sysClr val="windowText" lastClr="000000"/>
      </a:dk1>
      <a:lt1>
        <a:sysClr val="window" lastClr="FFFFFF"/>
      </a:lt1>
      <a:dk2>
        <a:srgbClr val="34833F"/>
      </a:dk2>
      <a:lt2>
        <a:srgbClr val="E7E6E6"/>
      </a:lt2>
      <a:accent1>
        <a:srgbClr val="34833F"/>
      </a:accent1>
      <a:accent2>
        <a:srgbClr val="D24977"/>
      </a:accent2>
      <a:accent3>
        <a:srgbClr val="34833F"/>
      </a:accent3>
      <a:accent4>
        <a:srgbClr val="D24977"/>
      </a:accent4>
      <a:accent5>
        <a:srgbClr val="34833F"/>
      </a:accent5>
      <a:accent6>
        <a:srgbClr val="D24977"/>
      </a:accent6>
      <a:hlink>
        <a:srgbClr val="34833F"/>
      </a:hlink>
      <a:folHlink>
        <a:srgbClr val="D24977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a:spPr>
      <a:bodyPr rot="0" vertOverflow="overflow" horzOverflow="overflow" vert="horz" wrap="square" lIns="67204" tIns="33602" rIns="67204" bIns="33602" numCol="1" spcCol="0" rtlCol="0" fromWordArt="0" anchor="ctr" anchorCtr="0" forceAA="0" compatLnSpc="1">
        <a:noAutofit/>
      </a:bodyPr>
      <a:lstStyle>
        <a:defPPr algn="ctr" defTabSz="671830" eaLnBrk="1" fontAlgn="auto" hangingPunct="1">
          <a:spcBef>
            <a:spcPts val="0"/>
          </a:spcBef>
          <a:spcAft>
            <a:spcPts val="0"/>
          </a:spcAft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lang="x-none" altLang="zh-CN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BFBFBF"/>
      </a:accent1>
      <a:accent2>
        <a:srgbClr val="808080"/>
      </a:accent2>
      <a:accent3>
        <a:srgbClr val="BFBFBF"/>
      </a:accent3>
      <a:accent4>
        <a:srgbClr val="808080"/>
      </a:accent4>
      <a:accent5>
        <a:srgbClr val="BFBFBF"/>
      </a:accent5>
      <a:accent6>
        <a:srgbClr val="808080"/>
      </a:accent6>
      <a:hlink>
        <a:srgbClr val="0563C1"/>
      </a:hlink>
      <a:folHlink>
        <a:srgbClr val="954F72"/>
      </a:folHlink>
    </a:clrScheme>
    <a:fontScheme name="自定义 1">
      <a:majorFont>
        <a:latin typeface="Impact"/>
        <a:ea typeface="华康俪金黑W8(P)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Office 主题">
  <a:themeElements>
    <a:clrScheme name="自定义 5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E985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1">
      <a:majorFont>
        <a:latin typeface="Calibri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1729</Words>
  <Application>Kingsoft Office WPP</Application>
  <PresentationFormat>自定义</PresentationFormat>
  <Paragraphs>330</Paragraphs>
  <Slides>21</Slides>
  <Notes>19</Notes>
  <HiddenSlides>0</HiddenSlides>
  <MMClips>1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Office Theme</vt:lpstr>
      <vt:lpstr>自定义设计方案</vt:lpstr>
      <vt:lpstr>3_自定义设计方案</vt:lpstr>
      <vt:lpstr>7_Office 主题</vt:lpstr>
      <vt:lpstr>6_自定义设计方案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root</cp:lastModifiedBy>
  <cp:revision>37</cp:revision>
  <dcterms:created xsi:type="dcterms:W3CDTF">2018-05-10T10:04:09Z</dcterms:created>
  <dcterms:modified xsi:type="dcterms:W3CDTF">2018-05-10T10:04:09Z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