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536" y="1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916308" y="163017"/>
            <a:ext cx="3818492" cy="576708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63017"/>
            <a:ext cx="7782903" cy="57469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8"/>
            <a:ext cx="162711" cy="10807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addappt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ic</a:t>
            </a:r>
            <a:r>
              <a:rPr lang="en-US" sz="1000" dirty="0">
                <a:solidFill>
                  <a:srgbClr val="0070C0"/>
                </a:solidFill>
              </a:rPr>
              <a:t>/S1234567A type/SRG </a:t>
            </a:r>
            <a:r>
              <a:rPr lang="en-US" sz="1000" dirty="0" err="1">
                <a:solidFill>
                  <a:srgbClr val="0070C0"/>
                </a:solidFill>
              </a:rPr>
              <a:t>pn</a:t>
            </a:r>
            <a:r>
              <a:rPr lang="en-US" sz="1000" dirty="0">
                <a:solidFill>
                  <a:srgbClr val="0070C0"/>
                </a:solidFill>
              </a:rPr>
              <a:t>/Heart Bypass dt/27-04-19 1030 doc/Dr. Pepper”)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3158" y="1847956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addappt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422067" y="425256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54855" y="4994578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341278" y="283748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726530" y="3120076"/>
            <a:ext cx="8756" cy="25949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648967" y="3541191"/>
            <a:ext cx="172569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596121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u:AddAppt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519825" y="4479081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186578" y="4135377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818751" y="5029200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AddAppt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142830" y="1619356"/>
            <a:ext cx="1159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parse(“type/…”)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91672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3902" y="2032200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3E1D8D-F4DB-4C9A-91AD-FBCD72DF1279}"/>
              </a:ext>
            </a:extLst>
          </p:cNvPr>
          <p:cNvSpPr/>
          <p:nvPr/>
        </p:nvSpPr>
        <p:spPr>
          <a:xfrm>
            <a:off x="7150203" y="4258434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3D66233-E61F-4981-9344-1CA16E716E4C}"/>
              </a:ext>
            </a:extLst>
          </p:cNvPr>
          <p:cNvCxnSpPr>
            <a:cxnSpLocks/>
          </p:cNvCxnSpPr>
          <p:nvPr/>
        </p:nvCxnSpPr>
        <p:spPr>
          <a:xfrm flipH="1">
            <a:off x="7212922" y="4435996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2EA8A-B78E-4891-91C8-11D738D03B15}"/>
              </a:ext>
            </a:extLst>
          </p:cNvPr>
          <p:cNvSpPr txBox="1"/>
          <p:nvPr/>
        </p:nvSpPr>
        <p:spPr>
          <a:xfrm>
            <a:off x="7343899" y="4030036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addApptForPerson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78899" y="4434103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updatedPatient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8631776" y="4922469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23406" y="4933268"/>
            <a:ext cx="1447218" cy="4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7169472" y="4718125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8880168" y="4794339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8786792" y="5247368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09406" y="5326474"/>
            <a:ext cx="1514235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4B1EA-CF88-4A86-A9E7-E0908BA56634}"/>
              </a:ext>
            </a:extLst>
          </p:cNvPr>
          <p:cNvSpPr/>
          <p:nvPr/>
        </p:nvSpPr>
        <p:spPr>
          <a:xfrm>
            <a:off x="7160246" y="3598626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Curved Connector 12">
            <a:extLst>
              <a:ext uri="{FF2B5EF4-FFF2-40B4-BE49-F238E27FC236}">
                <a16:creationId xmlns:a16="http://schemas.microsoft.com/office/drawing/2014/main" id="{38A7DDB3-33B2-45A3-AAC8-33DD6EC4CD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9292" y="3503091"/>
            <a:ext cx="156923" cy="76200"/>
          </a:xfrm>
          <a:prstGeom prst="curvedConnector4">
            <a:avLst>
              <a:gd name="adj1" fmla="val -32706"/>
              <a:gd name="adj2" fmla="val 28979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8395EFBD-B8DC-4C11-A85D-EEEE58EB2FC3}"/>
              </a:ext>
            </a:extLst>
          </p:cNvPr>
          <p:cNvCxnSpPr>
            <a:cxnSpLocks/>
          </p:cNvCxnSpPr>
          <p:nvPr/>
        </p:nvCxnSpPr>
        <p:spPr>
          <a:xfrm flipH="1">
            <a:off x="7226227" y="3710534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E8AADE-D5D3-4C7C-9F6E-11C93207DDC3}"/>
              </a:ext>
            </a:extLst>
          </p:cNvPr>
          <p:cNvSpPr txBox="1"/>
          <p:nvPr/>
        </p:nvSpPr>
        <p:spPr>
          <a:xfrm>
            <a:off x="7211948" y="3275112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getPatientByPatientNric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7010400" y="573222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18476" y="29086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88772A-2E7D-4729-98DA-1298F1F19D6A}"/>
              </a:ext>
            </a:extLst>
          </p:cNvPr>
          <p:cNvSpPr txBox="1"/>
          <p:nvPr/>
        </p:nvSpPr>
        <p:spPr>
          <a:xfrm>
            <a:off x="7160451" y="3766105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patientToUpdate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922B-50F1-4C97-98BE-015A3FC9DA66}"/>
              </a:ext>
            </a:extLst>
          </p:cNvPr>
          <p:cNvSpPr txBox="1"/>
          <p:nvPr/>
        </p:nvSpPr>
        <p:spPr>
          <a:xfrm rot="632758">
            <a:off x="7129009" y="3773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&lt;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0ECC1-F2B8-4CFE-9F40-4C6C9FBA0402}"/>
              </a:ext>
            </a:extLst>
          </p:cNvPr>
          <p:cNvSpPr txBox="1"/>
          <p:nvPr/>
        </p:nvSpPr>
        <p:spPr>
          <a:xfrm rot="632758">
            <a:off x="7129009" y="450251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73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Jefferson Sie</cp:lastModifiedBy>
  <cp:revision>129</cp:revision>
  <dcterms:created xsi:type="dcterms:W3CDTF">2016-07-22T14:33:02Z</dcterms:created>
  <dcterms:modified xsi:type="dcterms:W3CDTF">2018-11-10T08:33:44Z</dcterms:modified>
</cp:coreProperties>
</file>