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C4DEF-7094-8280-7C55-8E631044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17A021-93AC-672A-25AA-09F07D33B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47157-096A-B0A2-5168-63B9B792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09FEF-0FF9-F905-5B1A-5826296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965B7-109F-CFBE-89A4-FB34AC4B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33BDA-6791-6134-A70F-C853F3D7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A90E2-EFE0-7968-A843-A161680E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9B58D-F945-1A55-7AEB-24CD3462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AFD30-453A-9F18-23A3-451C0C75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84058-84CB-9D12-68FF-2BF45D1B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E0B6C7-FF52-B213-DC00-28C869C92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209C24-D812-35F2-898B-5684FF78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4D02CD-38D6-21E9-5FEE-3C83E2A2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2EDE93-0582-149B-DC53-131975C1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70E447-2819-9E33-179E-6E1878DF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58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54724-876A-17AC-7DC6-CB6436E6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A467A-D76F-6A25-2FCE-C1988364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AE042-5C6B-A531-47E8-C7301415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C78428-0C7F-4C2C-9BAE-7DB1656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BC207-634C-D061-095B-13719FC6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0A9B8-A666-5EB1-0191-31B95C66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4F76DB-6002-E4F6-0F94-DF3DE45A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E3008-82C9-C7E5-96B0-4F3AB1E0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E3B2-36EE-A252-A8CB-4797326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A1E92-60F9-D61D-C935-E6688A83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5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FEF2-7932-61FA-926F-1D5B4618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D7F94-3381-C22E-51E2-07B146D6A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A4D61D-BCD7-02A8-055F-4B88D915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D9761B-625F-9798-B0B1-54620B25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EC5692-28D5-2C86-5EC2-6A84C179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DD08A9-A65B-F6F4-8243-E8C87AC9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8E06C-4FA9-449A-F0B8-871B76E5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FF10A0-037A-FCCF-AA2C-5089BA2D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8B5CFE-24B0-52BD-9DC0-3F592785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5EEC9D-BCEB-DDE4-C2AE-943C6C20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CD8146-BD07-F55F-FF28-9FEB1D5E9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884D4-A7E4-98A8-BF1F-579834AA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FBD661-040A-CC41-AD84-D52D6700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6BE956-6D53-837F-281A-B38D6938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9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9D0AD-1C06-C0A1-CA3D-A64E23D0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414875-8A4F-A777-C7EC-AF9FBA3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7650CA-AE7A-5741-5A13-BDD455C1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B3D25F-49BE-9319-2709-6C412E81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B66F1D-C209-7D25-9EEB-3EAC9FE1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486E73-B97A-CDDC-931E-FA97F299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92BE2-F167-16E1-EE40-4C30E6FB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0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FBB40-B9E7-7687-B1A5-0432E452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8BAAF-885D-4AE3-78E9-85CEC4F0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9A6BC6-B19B-C9BC-F104-57B57099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E0FFC7-1BDE-6D0E-C08A-EB47E7D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F9C5CB-598E-45D9-FB28-D9795F52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5C925A-D62E-332A-C430-BA460AF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CEFF-4320-FECB-2CAC-2C599048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D4BA6C-94CC-7796-9068-277D5657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8DD97D-EE4C-0E76-F2AF-0E3A4887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92FE3A-948F-E6C5-332B-A21755EC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229969-9E27-6A47-81C4-F89E467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02DCFF-E102-1D2D-90D6-17F688F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D73630-977E-B327-4EAF-AA0C79CC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4240D3-B895-7DB3-22B4-DC583EB7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4A5D1F-77D4-D536-D6B5-13D18BF83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604E-2DED-48D8-8B84-116F27FE5303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DDD8F1-3677-7396-DEBF-9D6386AB3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3D268-518F-FF78-DF19-21F92863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6188-132F-4F71-8AED-7EA30C0B9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1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A2D6B5-772F-AE5E-B1B2-4283490E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altLang="zh-TW" sz="1900">
              <a:solidFill>
                <a:srgbClr val="080808"/>
              </a:solidFill>
            </a:endParaRPr>
          </a:p>
          <a:p>
            <a:r>
              <a:rPr lang="en-US" altLang="zh-TW" sz="1900">
                <a:solidFill>
                  <a:srgbClr val="080808"/>
                </a:solidFill>
              </a:rPr>
              <a:t>08360301 </a:t>
            </a:r>
            <a:r>
              <a:rPr lang="zh-TW" altLang="en-US" sz="1900">
                <a:solidFill>
                  <a:srgbClr val="080808"/>
                </a:solidFill>
              </a:rPr>
              <a:t>許揚</a:t>
            </a:r>
            <a:endParaRPr lang="en-US" altLang="zh-TW" sz="1900">
              <a:solidFill>
                <a:srgbClr val="080808"/>
              </a:solidFill>
            </a:endParaRPr>
          </a:p>
          <a:p>
            <a:r>
              <a:rPr lang="en-US" altLang="zh-TW" sz="1900">
                <a:solidFill>
                  <a:srgbClr val="080808"/>
                </a:solidFill>
              </a:rPr>
              <a:t>08360716</a:t>
            </a:r>
            <a:r>
              <a:rPr lang="zh-TW" altLang="en-US" sz="1900">
                <a:solidFill>
                  <a:srgbClr val="080808"/>
                </a:solidFill>
              </a:rPr>
              <a:t> 林子顥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E44B8B7-3CCE-BBDA-BE98-9CFB5162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Smart message board</a:t>
            </a:r>
            <a:endParaRPr lang="zh-TW" altLang="en-US" sz="40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E53FC1-C55C-9D40-729C-714C3FAF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C59D6-BE07-CFE9-45A1-504C1D9A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因為隨著時間的演進，社群媒體發展迅速，並成為多數人分享生活、維繫社交的環境，故而選擇此為主題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B4C0B6-CE14-CB3E-D70E-0BA47A8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相關技術或文獻探討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7F503-6495-B7A7-D1D4-13ACA205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智能合約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2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104958-C932-50B7-2CFB-7690778C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開發或研究方法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F9C15-2C96-95F5-7505-16C4CAC6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Remix</a:t>
            </a:r>
          </a:p>
          <a:p>
            <a:pPr marL="0" indent="0">
              <a:buNone/>
            </a:pPr>
            <a:r>
              <a:rPr lang="en-US" altLang="zh-TW" dirty="0"/>
              <a:t>deploy</a:t>
            </a:r>
            <a:r>
              <a:rPr lang="zh-TW" altLang="en-US" dirty="0"/>
              <a:t>上去、對</a:t>
            </a:r>
            <a:r>
              <a:rPr lang="en-US" altLang="zh-TW" dirty="0"/>
              <a:t>function</a:t>
            </a:r>
            <a:r>
              <a:rPr lang="zh-TW" altLang="en-US" dirty="0"/>
              <a:t>進行第一步測試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Web3.JS</a:t>
            </a:r>
          </a:p>
          <a:p>
            <a:pPr marL="0" indent="0">
              <a:buNone/>
            </a:pPr>
            <a:r>
              <a:rPr lang="zh-TW" altLang="en-US" dirty="0"/>
              <a:t>連接前端與智能合約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Metamask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錢包的角色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E16C3D-0589-F7CA-99F5-A0C0CAE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預計成果與結論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BAE6C-259C-171A-5989-0F4FD38D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可透過出錢來發布留言及文章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可讓使用者達到維繫社交、帶風向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可遷入其他社群軟體達到更便利的功能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可保證訊息不被竄改，具有高度安全性</a:t>
            </a:r>
            <a:endParaRPr lang="en-US" altLang="zh-TW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1885C2-5DCB-CF08-3AE5-AAEB6B6E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人員分工規劃表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BEA59-2BC7-80A7-113A-9ADB378F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林子顥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智能合約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許揚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前端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5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130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 UI</vt:lpstr>
      <vt:lpstr>標楷體</vt:lpstr>
      <vt:lpstr>Arial</vt:lpstr>
      <vt:lpstr>Calibri</vt:lpstr>
      <vt:lpstr>Calibri Light</vt:lpstr>
      <vt:lpstr>Office 佈景主題</vt:lpstr>
      <vt:lpstr>Smart message board</vt:lpstr>
      <vt:lpstr>動機</vt:lpstr>
      <vt:lpstr>相關技術或文獻探討</vt:lpstr>
      <vt:lpstr>開發或研究方法</vt:lpstr>
      <vt:lpstr>預計成果與結論</vt:lpstr>
      <vt:lpstr>人員分工規劃表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電子留言板</dc:title>
  <dc:creator>揚 許</dc:creator>
  <cp:lastModifiedBy>揚 許</cp:lastModifiedBy>
  <cp:revision>9</cp:revision>
  <dcterms:created xsi:type="dcterms:W3CDTF">2022-06-23T11:36:25Z</dcterms:created>
  <dcterms:modified xsi:type="dcterms:W3CDTF">2022-06-23T14:11:48Z</dcterms:modified>
</cp:coreProperties>
</file>