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33CFFA-96ED-4FC2-8670-1BD5D49FD1E9}"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62F3-4E16-414E-A22D-46D8F949BE94}" type="slidenum">
              <a:rPr lang="en-US" smtClean="0"/>
              <a:t>‹#›</a:t>
            </a:fld>
            <a:endParaRPr lang="en-US"/>
          </a:p>
        </p:txBody>
      </p:sp>
    </p:spTree>
    <p:extLst>
      <p:ext uri="{BB962C8B-B14F-4D97-AF65-F5344CB8AC3E}">
        <p14:creationId xmlns:p14="http://schemas.microsoft.com/office/powerpoint/2010/main" val="217068291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33CFFA-96ED-4FC2-8670-1BD5D49FD1E9}"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B462F3-4E16-414E-A22D-46D8F949BE94}" type="slidenum">
              <a:rPr lang="en-US" smtClean="0"/>
              <a:t>‹#›</a:t>
            </a:fld>
            <a:endParaRPr lang="en-US"/>
          </a:p>
        </p:txBody>
      </p:sp>
    </p:spTree>
    <p:extLst>
      <p:ext uri="{BB962C8B-B14F-4D97-AF65-F5344CB8AC3E}">
        <p14:creationId xmlns:p14="http://schemas.microsoft.com/office/powerpoint/2010/main" val="242668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33CFFA-96ED-4FC2-8670-1BD5D49FD1E9}"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B462F3-4E16-414E-A22D-46D8F949BE94}" type="slidenum">
              <a:rPr lang="en-US" smtClean="0"/>
              <a:t>‹#›</a:t>
            </a:fld>
            <a:endParaRPr lang="en-US"/>
          </a:p>
        </p:txBody>
      </p:sp>
    </p:spTree>
    <p:extLst>
      <p:ext uri="{BB962C8B-B14F-4D97-AF65-F5344CB8AC3E}">
        <p14:creationId xmlns:p14="http://schemas.microsoft.com/office/powerpoint/2010/main" val="111066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33CFFA-96ED-4FC2-8670-1BD5D49FD1E9}"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62F3-4E16-414E-A22D-46D8F949BE94}" type="slidenum">
              <a:rPr lang="en-US" smtClean="0"/>
              <a:t>‹#›</a:t>
            </a:fld>
            <a:endParaRPr lang="en-US"/>
          </a:p>
        </p:txBody>
      </p:sp>
    </p:spTree>
    <p:extLst>
      <p:ext uri="{BB962C8B-B14F-4D97-AF65-F5344CB8AC3E}">
        <p14:creationId xmlns:p14="http://schemas.microsoft.com/office/powerpoint/2010/main" val="370665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33CFFA-96ED-4FC2-8670-1BD5D49FD1E9}"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62F3-4E16-414E-A22D-46D8F949BE94}" type="slidenum">
              <a:rPr lang="en-US" smtClean="0"/>
              <a:t>‹#›</a:t>
            </a:fld>
            <a:endParaRPr lang="en-US"/>
          </a:p>
        </p:txBody>
      </p:sp>
    </p:spTree>
    <p:extLst>
      <p:ext uri="{BB962C8B-B14F-4D97-AF65-F5344CB8AC3E}">
        <p14:creationId xmlns:p14="http://schemas.microsoft.com/office/powerpoint/2010/main" val="408799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533CFFA-96ED-4FC2-8670-1BD5D49FD1E9}" type="datetimeFigureOut">
              <a:rPr lang="en-US" smtClean="0"/>
              <a:t>12/7/2020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8B462F3-4E16-414E-A22D-46D8F949BE94}" type="slidenum">
              <a:rPr lang="en-US" smtClean="0"/>
              <a:t>‹#›</a:t>
            </a:fld>
            <a:endParaRPr lang="en-US"/>
          </a:p>
        </p:txBody>
      </p:sp>
    </p:spTree>
    <p:extLst>
      <p:ext uri="{BB962C8B-B14F-4D97-AF65-F5344CB8AC3E}">
        <p14:creationId xmlns:p14="http://schemas.microsoft.com/office/powerpoint/2010/main" val="169233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3533CFFA-96ED-4FC2-8670-1BD5D49FD1E9}" type="datetimeFigureOut">
              <a:rPr lang="en-US" smtClean="0"/>
              <a:t>12/7/2020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78B462F3-4E16-414E-A22D-46D8F949BE94}" type="slidenum">
              <a:rPr lang="en-US" smtClean="0"/>
              <a:t>‹#›</a:t>
            </a:fld>
            <a:endParaRPr lang="en-US"/>
          </a:p>
        </p:txBody>
      </p:sp>
    </p:spTree>
    <p:extLst>
      <p:ext uri="{BB962C8B-B14F-4D97-AF65-F5344CB8AC3E}">
        <p14:creationId xmlns:p14="http://schemas.microsoft.com/office/powerpoint/2010/main" val="378502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3533CFFA-96ED-4FC2-8670-1BD5D49FD1E9}" type="datetimeFigureOut">
              <a:rPr lang="en-US" smtClean="0"/>
              <a:t>12/7/2020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8B462F3-4E16-414E-A22D-46D8F949BE94}" type="slidenum">
              <a:rPr lang="en-US" smtClean="0"/>
              <a:t>‹#›</a:t>
            </a:fld>
            <a:endParaRPr lang="en-US"/>
          </a:p>
        </p:txBody>
      </p:sp>
    </p:spTree>
    <p:extLst>
      <p:ext uri="{BB962C8B-B14F-4D97-AF65-F5344CB8AC3E}">
        <p14:creationId xmlns:p14="http://schemas.microsoft.com/office/powerpoint/2010/main" val="379829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33CFFA-96ED-4FC2-8670-1BD5D49FD1E9}"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462F3-4E16-414E-A22D-46D8F949BE94}" type="slidenum">
              <a:rPr lang="en-US" smtClean="0"/>
              <a:t>‹#›</a:t>
            </a:fld>
            <a:endParaRPr lang="en-US"/>
          </a:p>
        </p:txBody>
      </p:sp>
    </p:spTree>
    <p:extLst>
      <p:ext uri="{BB962C8B-B14F-4D97-AF65-F5344CB8AC3E}">
        <p14:creationId xmlns:p14="http://schemas.microsoft.com/office/powerpoint/2010/main" val="319842455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533CFFA-96ED-4FC2-8670-1BD5D49FD1E9}" type="datetimeFigureOut">
              <a:rPr lang="en-US" smtClean="0"/>
              <a:t>12/7/2020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8B462F3-4E16-414E-A22D-46D8F949BE94}" type="slidenum">
              <a:rPr lang="en-US" smtClean="0"/>
              <a:t>‹#›</a:t>
            </a:fld>
            <a:endParaRPr lang="en-US"/>
          </a:p>
        </p:txBody>
      </p:sp>
    </p:spTree>
    <p:extLst>
      <p:ext uri="{BB962C8B-B14F-4D97-AF65-F5344CB8AC3E}">
        <p14:creationId xmlns:p14="http://schemas.microsoft.com/office/powerpoint/2010/main" val="15104533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533CFFA-96ED-4FC2-8670-1BD5D49FD1E9}" type="datetimeFigureOut">
              <a:rPr lang="en-US" smtClean="0"/>
              <a:t>12/7/2020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78B462F3-4E16-414E-A22D-46D8F949BE94}" type="slidenum">
              <a:rPr lang="en-US" smtClean="0"/>
              <a:t>‹#›</a:t>
            </a:fld>
            <a:endParaRPr lang="en-US"/>
          </a:p>
        </p:txBody>
      </p:sp>
    </p:spTree>
    <p:extLst>
      <p:ext uri="{BB962C8B-B14F-4D97-AF65-F5344CB8AC3E}">
        <p14:creationId xmlns:p14="http://schemas.microsoft.com/office/powerpoint/2010/main" val="31462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533CFFA-96ED-4FC2-8670-1BD5D49FD1E9}" type="datetimeFigureOut">
              <a:rPr lang="en-US" smtClean="0"/>
              <a:t>12/7/2020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8B462F3-4E16-414E-A22D-46D8F949BE94}" type="slidenum">
              <a:rPr lang="en-US" smtClean="0"/>
              <a:t>‹#›</a:t>
            </a:fld>
            <a:endParaRPr lang="en-US"/>
          </a:p>
        </p:txBody>
      </p:sp>
    </p:spTree>
    <p:extLst>
      <p:ext uri="{BB962C8B-B14F-4D97-AF65-F5344CB8AC3E}">
        <p14:creationId xmlns:p14="http://schemas.microsoft.com/office/powerpoint/2010/main" val="3752065650"/>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1505" y="999859"/>
            <a:ext cx="5070048" cy="1118303"/>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Đại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Gòn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48039" y="2118162"/>
            <a:ext cx="3236979" cy="474322"/>
          </a:xfrm>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(CLC) </a:t>
            </a:r>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45279" y="2461189"/>
            <a:ext cx="8930355" cy="34866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pPr>
              <a:lnSpc>
                <a:spcPct val="150000"/>
              </a:lnSpc>
            </a:pP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cuối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Mềm</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err="1">
                <a:solidFill>
                  <a:schemeClr val="bg1"/>
                </a:solidFill>
                <a:latin typeface="Times New Roman" panose="02020603050405020304" pitchFamily="18" charset="0"/>
                <a:cs typeface="Times New Roman" panose="02020603050405020304" pitchFamily="18" charset="0"/>
              </a:rPr>
              <a:t>Đề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tài</a:t>
            </a:r>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quán</a:t>
            </a:r>
            <a:r>
              <a:rPr lang="en-US" sz="2000" dirty="0">
                <a:solidFill>
                  <a:schemeClr val="bg1"/>
                </a:solidFill>
                <a:latin typeface="Times New Roman" panose="02020603050405020304" pitchFamily="18" charset="0"/>
                <a:cs typeface="Times New Roman" panose="02020603050405020304" pitchFamily="18" charset="0"/>
              </a:rPr>
              <a:t> café</a:t>
            </a:r>
          </a:p>
          <a:p>
            <a:pPr>
              <a:lnSpc>
                <a:spcPct val="150000"/>
              </a:lnSpc>
            </a:pPr>
            <a:r>
              <a:rPr lang="en-US" sz="2000" dirty="0" err="1">
                <a:solidFill>
                  <a:schemeClr val="bg1"/>
                </a:solidFill>
                <a:latin typeface="Times New Roman" panose="02020603050405020304" pitchFamily="18" charset="0"/>
                <a:cs typeface="Times New Roman" panose="02020603050405020304" pitchFamily="18" charset="0"/>
              </a:rPr>
              <a:t>Giáo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viên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phụ</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TS. </a:t>
            </a:r>
            <a:r>
              <a:rPr lang="en-US" sz="2000" dirty="0" err="1" smtClean="0">
                <a:solidFill>
                  <a:schemeClr val="bg1"/>
                </a:solidFill>
                <a:latin typeface="Times New Roman" panose="02020603050405020304" pitchFamily="18" charset="0"/>
                <a:cs typeface="Times New Roman" panose="02020603050405020304" pitchFamily="18" charset="0"/>
              </a:rPr>
              <a:t>Nguyễn</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Thành</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Huy</a:t>
            </a:r>
            <a:r>
              <a:rPr lang="en-US" sz="2000" dirty="0" smtClean="0">
                <a:solidFill>
                  <a:schemeClr val="bg1"/>
                </a:solidFill>
                <a:latin typeface="Times New Roman" panose="02020603050405020304" pitchFamily="18" charset="0"/>
                <a:cs typeface="Times New Roman" panose="02020603050405020304" pitchFamily="18" charset="0"/>
              </a:rPr>
              <a:t>  </a:t>
            </a:r>
          </a:p>
          <a:p>
            <a:pPr>
              <a:lnSpc>
                <a:spcPct val="150000"/>
              </a:lnSpc>
            </a:pPr>
            <a:r>
              <a:rPr lang="en-US" sz="2000" dirty="0" err="1" smtClean="0">
                <a:latin typeface="Times New Roman" panose="02020603050405020304" pitchFamily="18" charset="0"/>
                <a:cs typeface="Times New Roman" panose="02020603050405020304" pitchFamily="18" charset="0"/>
              </a:rPr>
              <a:t>Ngày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cáo</a:t>
            </a:r>
            <a:r>
              <a:rPr lang="en-US" sz="2000" dirty="0" smtClean="0">
                <a:latin typeface="Times New Roman" panose="02020603050405020304" pitchFamily="18" charset="0"/>
                <a:cs typeface="Times New Roman" panose="02020603050405020304" pitchFamily="18" charset="0"/>
              </a:rPr>
              <a:t> : 07/12/2020</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US" sz="2000" dirty="0" smtClean="0">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7563029" y="1651325"/>
            <a:ext cx="3825667" cy="358724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9340554" y="2355323"/>
            <a:ext cx="2971087" cy="2677656"/>
          </a:xfrm>
          <a:prstGeom prst="rect">
            <a:avLst/>
          </a:prstGeom>
        </p:spPr>
        <p:txBody>
          <a:bodyPr wrap="square">
            <a:spAutoFit/>
          </a:bodyPr>
          <a:lstStyle/>
          <a:p>
            <a:pPr>
              <a:lnSpc>
                <a:spcPct val="150000"/>
              </a:lnSpc>
            </a:pPr>
            <a:r>
              <a:rPr lang="en-US" sz="1600" b="1" dirty="0" err="1" smtClean="0">
                <a:latin typeface="Times New Roman" panose="02020603050405020304" pitchFamily="18" charset="0"/>
                <a:cs typeface="Times New Roman" panose="02020603050405020304" pitchFamily="18" charset="0"/>
              </a:rPr>
              <a:t>Nhóm</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thực</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hiện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đồ</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án</a:t>
            </a:r>
            <a:r>
              <a:rPr lang="en-US" sz="1600" b="1" dirty="0" smtClean="0">
                <a:latin typeface="Times New Roman" panose="02020603050405020304" pitchFamily="18" charset="0"/>
                <a:cs typeface="Times New Roman" panose="02020603050405020304" pitchFamily="18" charset="0"/>
              </a:rPr>
              <a:t> : </a:t>
            </a:r>
          </a:p>
          <a:p>
            <a:pPr>
              <a:lnSpc>
                <a:spcPct val="150000"/>
              </a:lnSpc>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Nguyễn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Thành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Linh</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Nguyễn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Trần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Ân</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Hồ</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Ngọc</a:t>
            </a:r>
            <a:r>
              <a:rPr lang="en-US" sz="1600" dirty="0" smtClean="0">
                <a:latin typeface="Times New Roman" panose="02020603050405020304" pitchFamily="18" charset="0"/>
                <a:cs typeface="Times New Roman" panose="02020603050405020304" pitchFamily="18" charset="0"/>
              </a:rPr>
              <a:t> Long</a:t>
            </a:r>
          </a:p>
          <a:p>
            <a:pPr>
              <a:lnSpc>
                <a:spcPct val="150000"/>
              </a:lnSpc>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Lâm</a:t>
            </a:r>
            <a:r>
              <a:rPr lang="en-US" sz="1600" dirty="0" smtClean="0">
                <a:latin typeface="Times New Roman" panose="02020603050405020304" pitchFamily="18" charset="0"/>
                <a:cs typeface="Times New Roman" panose="02020603050405020304" pitchFamily="18" charset="0"/>
              </a:rPr>
              <a:t> Phi Long</a:t>
            </a:r>
          </a:p>
          <a:p>
            <a:pPr>
              <a:lnSpc>
                <a:spcPct val="150000"/>
              </a:lnSpc>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Anh</a:t>
            </a:r>
            <a:r>
              <a:rPr lang="en-US" sz="1600" dirty="0" smtClean="0">
                <a:latin typeface="Times New Roman" panose="02020603050405020304" pitchFamily="18" charset="0"/>
                <a:cs typeface="Times New Roman" panose="02020603050405020304" pitchFamily="18" charset="0"/>
              </a:rPr>
              <a:t> Minh</a:t>
            </a:r>
          </a:p>
          <a:p>
            <a:pPr>
              <a:lnSpc>
                <a:spcPct val="150000"/>
              </a:lnSpc>
            </a:pPr>
            <a:r>
              <a:rPr lang="en-US" sz="1600" b="1" dirty="0" err="1" smtClean="0">
                <a:latin typeface="Times New Roman" panose="02020603050405020304" pitchFamily="18" charset="0"/>
                <a:cs typeface="Times New Roman" panose="02020603050405020304" pitchFamily="18" charset="0"/>
              </a:rPr>
              <a:t>Lớp</a:t>
            </a:r>
            <a:r>
              <a:rPr lang="en-US" sz="1600" b="1" dirty="0" smtClean="0">
                <a:latin typeface="Times New Roman" panose="02020603050405020304" pitchFamily="18" charset="0"/>
                <a:cs typeface="Times New Roman" panose="02020603050405020304" pitchFamily="18" charset="0"/>
              </a:rPr>
              <a:t> : DCT118C1</a:t>
            </a:r>
          </a:p>
        </p:txBody>
      </p:sp>
    </p:spTree>
    <p:extLst>
      <p:ext uri="{BB962C8B-B14F-4D97-AF65-F5344CB8AC3E}">
        <p14:creationId xmlns:p14="http://schemas.microsoft.com/office/powerpoint/2010/main" val="3248076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Đi</a:t>
            </a:r>
            <a:r>
              <a:rPr lang="en-US" dirty="0" smtClean="0"/>
              <a:t> </a:t>
            </a:r>
            <a:r>
              <a:rPr lang="en-US" dirty="0" err="1" smtClean="0"/>
              <a:t>sâu</a:t>
            </a:r>
            <a:r>
              <a:rPr lang="en-US" dirty="0" smtClean="0"/>
              <a:t> </a:t>
            </a:r>
            <a:r>
              <a:rPr lang="en-US" dirty="0" err="1" smtClean="0"/>
              <a:t>vào</a:t>
            </a:r>
            <a:r>
              <a:rPr lang="en-US" dirty="0" smtClean="0"/>
              <a:t> </a:t>
            </a:r>
            <a:r>
              <a:rPr lang="en-US" dirty="0" err="1" smtClean="0"/>
              <a:t>phân</a:t>
            </a:r>
            <a:r>
              <a:rPr lang="en-US" dirty="0" smtClean="0"/>
              <a:t> </a:t>
            </a:r>
            <a:r>
              <a:rPr lang="en-US" dirty="0" err="1" smtClean="0"/>
              <a:t>tích</a:t>
            </a:r>
            <a:r>
              <a:rPr lang="en-US" dirty="0" smtClean="0"/>
              <a:t> , </a:t>
            </a:r>
            <a:r>
              <a:rPr lang="en-US" dirty="0" err="1" smtClean="0"/>
              <a:t>nhóm</a:t>
            </a:r>
            <a:r>
              <a:rPr lang="en-US" dirty="0" smtClean="0"/>
              <a:t> 5 </a:t>
            </a:r>
            <a:r>
              <a:rPr lang="en-US" dirty="0" err="1" smtClean="0"/>
              <a:t>thành</a:t>
            </a:r>
            <a:r>
              <a:rPr lang="en-US" dirty="0" smtClean="0"/>
              <a:t> </a:t>
            </a:r>
            <a:r>
              <a:rPr lang="en-US" dirty="0" err="1" smtClean="0"/>
              <a:t>viên</a:t>
            </a:r>
            <a:r>
              <a:rPr lang="en-US" dirty="0" smtClean="0"/>
              <a:t>, </a:t>
            </a:r>
            <a:r>
              <a:rPr lang="en-US" dirty="0" err="1" smtClean="0"/>
              <a:t>gồm</a:t>
            </a:r>
            <a:r>
              <a:rPr lang="en-US" dirty="0" smtClean="0"/>
              <a:t> </a:t>
            </a:r>
            <a:r>
              <a:rPr lang="en-US" dirty="0" err="1" smtClean="0"/>
              <a:t>có</a:t>
            </a:r>
            <a:r>
              <a:rPr lang="en-US" dirty="0" smtClean="0"/>
              <a:t> 6 </a:t>
            </a:r>
            <a:r>
              <a:rPr lang="en-US" dirty="0" err="1" smtClean="0"/>
              <a:t>chức</a:t>
            </a:r>
            <a:r>
              <a:rPr lang="en-US" dirty="0" smtClean="0"/>
              <a:t> </a:t>
            </a:r>
            <a:r>
              <a:rPr lang="en-US" dirty="0" err="1" smtClean="0"/>
              <a:t>năng</a:t>
            </a:r>
            <a:r>
              <a:rPr lang="en-US" dirty="0" smtClean="0"/>
              <a:t>.</a:t>
            </a:r>
            <a:endParaRPr lang="en-US" dirty="0"/>
          </a:p>
        </p:txBody>
      </p:sp>
      <p:sp>
        <p:nvSpPr>
          <p:cNvPr id="3" name="Content Placeholder 2"/>
          <p:cNvSpPr>
            <a:spLocks noGrp="1"/>
          </p:cNvSpPr>
          <p:nvPr>
            <p:ph idx="1"/>
          </p:nvPr>
        </p:nvSpPr>
        <p:spPr>
          <a:xfrm>
            <a:off x="3563595" y="864108"/>
            <a:ext cx="7802311" cy="5120640"/>
          </a:xfrm>
        </p:spPr>
        <p:txBody>
          <a:bodyPr/>
          <a:lstStyle/>
          <a:p>
            <a:r>
              <a:rPr lang="en-US" dirty="0" err="1" smtClean="0"/>
              <a:t>Nguyễn</a:t>
            </a:r>
            <a:r>
              <a:rPr lang="en-US" dirty="0" smtClean="0"/>
              <a:t> </a:t>
            </a:r>
            <a:r>
              <a:rPr lang="en-US" dirty="0" err="1" smtClean="0"/>
              <a:t>Trần</a:t>
            </a:r>
            <a:r>
              <a:rPr lang="en-US" dirty="0" smtClean="0"/>
              <a:t> </a:t>
            </a:r>
            <a:r>
              <a:rPr lang="en-US" dirty="0" err="1" smtClean="0"/>
              <a:t>Hoàng</a:t>
            </a:r>
            <a:r>
              <a:rPr lang="en-US" dirty="0" smtClean="0"/>
              <a:t> </a:t>
            </a:r>
            <a:r>
              <a:rPr lang="en-US" dirty="0" err="1" smtClean="0"/>
              <a:t>Ân</a:t>
            </a:r>
            <a:r>
              <a:rPr lang="en-US" dirty="0" smtClean="0"/>
              <a:t> : </a:t>
            </a:r>
            <a:r>
              <a:rPr lang="en-US" dirty="0" err="1" smtClean="0"/>
              <a:t>Thống</a:t>
            </a:r>
            <a:r>
              <a:rPr lang="en-US" dirty="0" smtClean="0"/>
              <a:t> </a:t>
            </a:r>
            <a:r>
              <a:rPr lang="en-US" dirty="0" err="1" smtClean="0"/>
              <a:t>kê</a:t>
            </a:r>
            <a:r>
              <a:rPr lang="en-US" dirty="0" smtClean="0"/>
              <a:t> </a:t>
            </a:r>
            <a:r>
              <a:rPr lang="en-US" dirty="0" err="1" smtClean="0"/>
              <a:t>báo</a:t>
            </a:r>
            <a:r>
              <a:rPr lang="en-US" dirty="0" smtClean="0"/>
              <a:t> </a:t>
            </a:r>
            <a:r>
              <a:rPr lang="en-US" dirty="0" err="1" smtClean="0"/>
              <a:t>cáo</a:t>
            </a:r>
            <a:r>
              <a:rPr lang="en-US" dirty="0" smtClean="0"/>
              <a:t>.</a:t>
            </a:r>
          </a:p>
          <a:p>
            <a:r>
              <a:rPr lang="en-US" dirty="0" err="1" smtClean="0"/>
              <a:t>Nguyễn</a:t>
            </a:r>
            <a:r>
              <a:rPr lang="en-US" dirty="0" smtClean="0"/>
              <a:t> </a:t>
            </a:r>
            <a:r>
              <a:rPr lang="en-US" dirty="0" err="1" smtClean="0"/>
              <a:t>Thành</a:t>
            </a:r>
            <a:r>
              <a:rPr lang="en-US" dirty="0" smtClean="0"/>
              <a:t> </a:t>
            </a:r>
            <a:r>
              <a:rPr lang="en-US" dirty="0" err="1" smtClean="0"/>
              <a:t>Linh</a:t>
            </a:r>
            <a:r>
              <a:rPr lang="en-US" dirty="0" smtClean="0"/>
              <a:t> : </a:t>
            </a:r>
            <a:r>
              <a:rPr lang="en-US" dirty="0" err="1" smtClean="0"/>
              <a:t>Quản</a:t>
            </a:r>
            <a:r>
              <a:rPr lang="en-US" dirty="0"/>
              <a:t> </a:t>
            </a:r>
            <a:r>
              <a:rPr lang="en-US" dirty="0" err="1" smtClean="0"/>
              <a:t>lý</a:t>
            </a:r>
            <a:r>
              <a:rPr lang="en-US" dirty="0" smtClean="0"/>
              <a:t> </a:t>
            </a:r>
            <a:r>
              <a:rPr lang="en-US" dirty="0" err="1" smtClean="0"/>
              <a:t>Nguyên</a:t>
            </a:r>
            <a:r>
              <a:rPr lang="en-US" dirty="0" smtClean="0"/>
              <a:t> </a:t>
            </a:r>
            <a:r>
              <a:rPr lang="en-US" dirty="0" err="1" smtClean="0"/>
              <a:t>Vật</a:t>
            </a:r>
            <a:r>
              <a:rPr lang="en-US" dirty="0" smtClean="0"/>
              <a:t> </a:t>
            </a:r>
            <a:r>
              <a:rPr lang="en-US" dirty="0" err="1" smtClean="0"/>
              <a:t>Liệu</a:t>
            </a:r>
            <a:r>
              <a:rPr lang="en-US" dirty="0" smtClean="0"/>
              <a:t>, </a:t>
            </a:r>
            <a:r>
              <a:rPr lang="en-US" dirty="0" err="1" smtClean="0"/>
              <a:t>Quản</a:t>
            </a:r>
            <a:r>
              <a:rPr lang="en-US" dirty="0" smtClean="0"/>
              <a:t> </a:t>
            </a:r>
            <a:r>
              <a:rPr lang="en-US" dirty="0" err="1" smtClean="0"/>
              <a:t>lý</a:t>
            </a:r>
            <a:r>
              <a:rPr lang="en-US" dirty="0" smtClean="0"/>
              <a:t> </a:t>
            </a:r>
            <a:r>
              <a:rPr lang="en-US" dirty="0" err="1" smtClean="0"/>
              <a:t>Xuất</a:t>
            </a:r>
            <a:r>
              <a:rPr lang="en-US" dirty="0" smtClean="0"/>
              <a:t> </a:t>
            </a:r>
            <a:r>
              <a:rPr lang="en-US" dirty="0" err="1" smtClean="0"/>
              <a:t>Nhập</a:t>
            </a:r>
            <a:r>
              <a:rPr lang="en-US" dirty="0" smtClean="0"/>
              <a:t> Kho.</a:t>
            </a:r>
          </a:p>
          <a:p>
            <a:r>
              <a:rPr lang="en-US" dirty="0" err="1" smtClean="0"/>
              <a:t>Tăng</a:t>
            </a:r>
            <a:r>
              <a:rPr lang="en-US" dirty="0" smtClean="0"/>
              <a:t> </a:t>
            </a:r>
            <a:r>
              <a:rPr lang="en-US" dirty="0" err="1" smtClean="0"/>
              <a:t>Anh</a:t>
            </a:r>
            <a:r>
              <a:rPr lang="en-US" dirty="0" smtClean="0"/>
              <a:t> Minh : </a:t>
            </a:r>
            <a:r>
              <a:rPr lang="en-US" dirty="0" err="1" smtClean="0"/>
              <a:t>Quản</a:t>
            </a:r>
            <a:r>
              <a:rPr lang="en-US" dirty="0" smtClean="0"/>
              <a:t> </a:t>
            </a:r>
            <a:r>
              <a:rPr lang="en-US" dirty="0" err="1" smtClean="0"/>
              <a:t>lý</a:t>
            </a:r>
            <a:r>
              <a:rPr lang="en-US" dirty="0" smtClean="0"/>
              <a:t> </a:t>
            </a:r>
            <a:r>
              <a:rPr lang="en-US" dirty="0" err="1" smtClean="0"/>
              <a:t>bán</a:t>
            </a:r>
            <a:r>
              <a:rPr lang="en-US" dirty="0" smtClean="0"/>
              <a:t> </a:t>
            </a:r>
            <a:r>
              <a:rPr lang="en-US" dirty="0" err="1" smtClean="0"/>
              <a:t>hàng</a:t>
            </a:r>
            <a:r>
              <a:rPr lang="en-US" dirty="0" smtClean="0"/>
              <a:t>.</a:t>
            </a:r>
          </a:p>
          <a:p>
            <a:r>
              <a:rPr lang="en-US" dirty="0" err="1" smtClean="0"/>
              <a:t>Lâm</a:t>
            </a:r>
            <a:r>
              <a:rPr lang="en-US" dirty="0" smtClean="0"/>
              <a:t> Phi Long : </a:t>
            </a:r>
            <a:r>
              <a:rPr lang="en-US" dirty="0" err="1" smtClean="0"/>
              <a:t>Quản</a:t>
            </a:r>
            <a:r>
              <a:rPr lang="en-US" dirty="0" smtClean="0"/>
              <a:t> </a:t>
            </a:r>
            <a:r>
              <a:rPr lang="en-US" dirty="0" err="1" smtClean="0"/>
              <a:t>lý</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Hồ</a:t>
            </a:r>
            <a:r>
              <a:rPr lang="en-US" dirty="0" smtClean="0"/>
              <a:t> </a:t>
            </a:r>
            <a:r>
              <a:rPr lang="en-US" dirty="0" err="1" smtClean="0"/>
              <a:t>Ngọc</a:t>
            </a:r>
            <a:r>
              <a:rPr lang="en-US" dirty="0" smtClean="0"/>
              <a:t> Long : </a:t>
            </a:r>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Viên</a:t>
            </a:r>
            <a:r>
              <a:rPr lang="en-US" dirty="0" smtClean="0"/>
              <a:t>.</a:t>
            </a:r>
            <a:endParaRPr lang="en-US" dirty="0"/>
          </a:p>
        </p:txBody>
      </p:sp>
    </p:spTree>
    <p:extLst>
      <p:ext uri="{BB962C8B-B14F-4D97-AF65-F5344CB8AC3E}">
        <p14:creationId xmlns:p14="http://schemas.microsoft.com/office/powerpoint/2010/main" val="3511599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3115" y="1409545"/>
            <a:ext cx="7315200" cy="1043099"/>
          </a:xfrm>
        </p:spPr>
        <p:txBody>
          <a:bodyPr>
            <a:normAutofit/>
          </a:bodyPr>
          <a:lstStyle/>
          <a:p>
            <a:r>
              <a:rPr lang="en-US" sz="4800" dirty="0" err="1" smtClean="0"/>
              <a:t>Cách</a:t>
            </a:r>
            <a:r>
              <a:rPr lang="en-US" sz="4800" dirty="0" smtClean="0"/>
              <a:t> </a:t>
            </a:r>
            <a:r>
              <a:rPr lang="en-US" sz="4800" dirty="0" err="1" smtClean="0"/>
              <a:t>thức</a:t>
            </a:r>
            <a:r>
              <a:rPr lang="en-US" sz="4800" dirty="0" smtClean="0"/>
              <a:t> </a:t>
            </a:r>
            <a:r>
              <a:rPr lang="en-US" sz="4800" dirty="0" err="1" smtClean="0"/>
              <a:t>hoạt</a:t>
            </a:r>
            <a:r>
              <a:rPr lang="en-US" sz="4800" dirty="0" smtClean="0"/>
              <a:t> </a:t>
            </a:r>
            <a:r>
              <a:rPr lang="en-US" sz="4800" dirty="0" err="1" smtClean="0"/>
              <a:t>động</a:t>
            </a:r>
            <a:r>
              <a:rPr lang="en-US" sz="4800" dirty="0" smtClean="0"/>
              <a:t> </a:t>
            </a:r>
            <a:r>
              <a:rPr lang="en-US" sz="4800" dirty="0" err="1" smtClean="0"/>
              <a:t>nhóm</a:t>
            </a:r>
            <a:r>
              <a:rPr lang="en-US" sz="4800" dirty="0" smtClean="0"/>
              <a:t> </a:t>
            </a:r>
            <a:endParaRPr lang="en-US" sz="4800" dirty="0"/>
          </a:p>
        </p:txBody>
      </p:sp>
      <p:sp>
        <p:nvSpPr>
          <p:cNvPr id="5" name="Subtitle 4"/>
          <p:cNvSpPr>
            <a:spLocks noGrp="1"/>
          </p:cNvSpPr>
          <p:nvPr>
            <p:ph type="subTitle" idx="1"/>
          </p:nvPr>
        </p:nvSpPr>
        <p:spPr>
          <a:xfrm>
            <a:off x="933115" y="3243100"/>
            <a:ext cx="7315200" cy="1337446"/>
          </a:xfrm>
        </p:spPr>
        <p:txBody>
          <a:bodyPr>
            <a:normAutofit fontScale="85000" lnSpcReduction="10000"/>
          </a:bodyPr>
          <a:lstStyle/>
          <a:p>
            <a:pPr>
              <a:lnSpc>
                <a:spcPct val="120000"/>
              </a:lnSpc>
            </a:pPr>
            <a:r>
              <a:rPr lang="en-US" dirty="0" err="1" smtClean="0"/>
              <a:t>Sau</a:t>
            </a:r>
            <a:r>
              <a:rPr lang="en-US" dirty="0" smtClean="0"/>
              <a:t> </a:t>
            </a:r>
            <a:r>
              <a:rPr lang="en-US" dirty="0" err="1" smtClean="0"/>
              <a:t>buổi</a:t>
            </a:r>
            <a:r>
              <a:rPr lang="en-US" dirty="0" smtClean="0"/>
              <a:t> </a:t>
            </a:r>
            <a:r>
              <a:rPr lang="en-US" dirty="0" err="1" smtClean="0"/>
              <a:t>họp</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nhóm</a:t>
            </a:r>
            <a:r>
              <a:rPr lang="en-US" dirty="0" smtClean="0"/>
              <a:t> </a:t>
            </a:r>
            <a:r>
              <a:rPr lang="en-US" dirty="0" err="1" smtClean="0"/>
              <a:t>phân</a:t>
            </a:r>
            <a:r>
              <a:rPr lang="en-US" dirty="0" smtClean="0"/>
              <a:t> chia </a:t>
            </a:r>
            <a:r>
              <a:rPr lang="en-US" dirty="0" err="1" smtClean="0"/>
              <a:t>công</a:t>
            </a:r>
            <a:r>
              <a:rPr lang="en-US" dirty="0" smtClean="0"/>
              <a:t> </a:t>
            </a:r>
            <a:r>
              <a:rPr lang="en-US" dirty="0" err="1" smtClean="0"/>
              <a:t>việc</a:t>
            </a:r>
            <a:r>
              <a:rPr lang="en-US" dirty="0" smtClean="0"/>
              <a:t> </a:t>
            </a:r>
            <a:r>
              <a:rPr lang="en-US" dirty="0" err="1" smtClean="0"/>
              <a:t>cho</a:t>
            </a:r>
            <a:r>
              <a:rPr lang="en-US" dirty="0" smtClean="0"/>
              <a:t> </a:t>
            </a:r>
            <a:r>
              <a:rPr lang="en-US" dirty="0" err="1" smtClean="0"/>
              <a:t>từng</a:t>
            </a:r>
            <a:r>
              <a:rPr lang="en-US" dirty="0" smtClean="0"/>
              <a:t> </a:t>
            </a:r>
            <a:r>
              <a:rPr lang="en-US" dirty="0" err="1" smtClean="0"/>
              <a:t>thành</a:t>
            </a:r>
            <a:r>
              <a:rPr lang="en-US" dirty="0" smtClean="0"/>
              <a:t> </a:t>
            </a:r>
            <a:r>
              <a:rPr lang="en-US" dirty="0" err="1" smtClean="0"/>
              <a:t>viên</a:t>
            </a:r>
            <a:r>
              <a:rPr lang="en-US" dirty="0" smtClean="0"/>
              <a:t>.</a:t>
            </a:r>
          </a:p>
          <a:p>
            <a:pPr>
              <a:lnSpc>
                <a:spcPct val="120000"/>
              </a:lnSpc>
            </a:pPr>
            <a:r>
              <a:rPr lang="en-US" dirty="0" err="1" smtClean="0"/>
              <a:t>Sau</a:t>
            </a:r>
            <a:r>
              <a:rPr lang="en-US" dirty="0" smtClean="0"/>
              <a:t> </a:t>
            </a:r>
            <a:r>
              <a:rPr lang="en-US" dirty="0" err="1" smtClean="0"/>
              <a:t>đó</a:t>
            </a:r>
            <a:r>
              <a:rPr lang="en-US" dirty="0" smtClean="0"/>
              <a:t> </a:t>
            </a:r>
            <a:r>
              <a:rPr lang="en-US" dirty="0" err="1" smtClean="0"/>
              <a:t>mỗi</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và</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mình</a:t>
            </a:r>
            <a:r>
              <a:rPr lang="en-US" dirty="0"/>
              <a:t> </a:t>
            </a:r>
            <a:r>
              <a:rPr lang="en-US" dirty="0" err="1" smtClean="0"/>
              <a:t>để</a:t>
            </a:r>
            <a:r>
              <a:rPr lang="en-US" dirty="0" smtClean="0"/>
              <a:t> </a:t>
            </a:r>
            <a:r>
              <a:rPr lang="en-US" dirty="0" err="1" smtClean="0"/>
              <a:t>buổi</a:t>
            </a:r>
            <a:r>
              <a:rPr lang="en-US" dirty="0" smtClean="0"/>
              <a:t> </a:t>
            </a:r>
            <a:r>
              <a:rPr lang="en-US" dirty="0" err="1" smtClean="0"/>
              <a:t>họp</a:t>
            </a:r>
            <a:r>
              <a:rPr lang="en-US" dirty="0" smtClean="0"/>
              <a:t> </a:t>
            </a:r>
            <a:r>
              <a:rPr lang="en-US" dirty="0" err="1" smtClean="0"/>
              <a:t>sau</a:t>
            </a:r>
            <a:r>
              <a:rPr lang="en-US" dirty="0" smtClean="0"/>
              <a:t> </a:t>
            </a:r>
            <a:r>
              <a:rPr lang="en-US" dirty="0" err="1" smtClean="0"/>
              <a:t>thống</a:t>
            </a:r>
            <a:r>
              <a:rPr lang="en-US" dirty="0" smtClean="0"/>
              <a:t> </a:t>
            </a:r>
            <a:r>
              <a:rPr lang="en-US" dirty="0" err="1" smtClean="0"/>
              <a:t>nhất</a:t>
            </a:r>
            <a:r>
              <a:rPr lang="en-US" dirty="0" smtClean="0"/>
              <a:t> </a:t>
            </a:r>
            <a:r>
              <a:rPr lang="en-US" dirty="0" err="1" smtClean="0"/>
              <a:t>với</a:t>
            </a:r>
            <a:r>
              <a:rPr lang="en-US" dirty="0" smtClean="0"/>
              <a:t> </a:t>
            </a:r>
            <a:r>
              <a:rPr lang="en-US" dirty="0" err="1" smtClean="0"/>
              <a:t>mọi</a:t>
            </a:r>
            <a:r>
              <a:rPr lang="en-US" dirty="0" smtClean="0"/>
              <a:t> </a:t>
            </a:r>
            <a:r>
              <a:rPr lang="en-US" dirty="0" err="1" smtClean="0"/>
              <a:t>người</a:t>
            </a:r>
            <a:r>
              <a:rPr lang="en-US" dirty="0" smtClean="0"/>
              <a:t>.</a:t>
            </a:r>
          </a:p>
        </p:txBody>
      </p:sp>
    </p:spTree>
    <p:extLst>
      <p:ext uri="{BB962C8B-B14F-4D97-AF65-F5344CB8AC3E}">
        <p14:creationId xmlns:p14="http://schemas.microsoft.com/office/powerpoint/2010/main" val="3811462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999859"/>
            <a:ext cx="2592831" cy="4725162"/>
          </a:xfrm>
        </p:spPr>
        <p:txBody>
          <a:bodyPr>
            <a:normAutofit/>
          </a:bodyPr>
          <a:lstStyle/>
          <a:p>
            <a:r>
              <a:rPr lang="en-US" dirty="0" err="1" smtClean="0"/>
              <a:t>Các</a:t>
            </a:r>
            <a:r>
              <a:rPr lang="en-US" dirty="0" smtClean="0"/>
              <a:t> </a:t>
            </a:r>
            <a:r>
              <a:rPr lang="en-US" dirty="0" err="1" smtClean="0"/>
              <a:t>buổi</a:t>
            </a:r>
            <a:r>
              <a:rPr lang="en-US" dirty="0" smtClean="0"/>
              <a:t> </a:t>
            </a:r>
            <a:br>
              <a:rPr lang="en-US" dirty="0" smtClean="0"/>
            </a:br>
            <a:r>
              <a:rPr lang="en-US" dirty="0" err="1" smtClean="0"/>
              <a:t>họp</a:t>
            </a:r>
            <a:r>
              <a:rPr lang="en-US" dirty="0" smtClean="0"/>
              <a:t> </a:t>
            </a:r>
            <a:r>
              <a:rPr lang="en-US" dirty="0" err="1" smtClean="0"/>
              <a:t>nhóm</a:t>
            </a:r>
            <a:r>
              <a:rPr lang="en-US" dirty="0" smtClean="0"/>
              <a:t> </a:t>
            </a:r>
            <a:endParaRPr lang="en-US" dirty="0"/>
          </a:p>
        </p:txBody>
      </p:sp>
      <p:sp>
        <p:nvSpPr>
          <p:cNvPr id="3" name="Content Placeholder 2"/>
          <p:cNvSpPr>
            <a:spLocks noGrp="1"/>
          </p:cNvSpPr>
          <p:nvPr>
            <p:ph idx="1"/>
          </p:nvPr>
        </p:nvSpPr>
        <p:spPr>
          <a:xfrm>
            <a:off x="3572142" y="864108"/>
            <a:ext cx="8084322" cy="5120640"/>
          </a:xfrm>
        </p:spPr>
        <p:txBody>
          <a:bodyPr/>
          <a:lstStyle/>
          <a:p>
            <a:r>
              <a:rPr lang="en-US" dirty="0" err="1" smtClean="0"/>
              <a:t>Không</a:t>
            </a:r>
            <a:r>
              <a:rPr lang="en-US" dirty="0" smtClean="0"/>
              <a:t> </a:t>
            </a:r>
            <a:r>
              <a:rPr lang="en-US" dirty="0" err="1" smtClean="0"/>
              <a:t>có</a:t>
            </a:r>
            <a:r>
              <a:rPr lang="en-US" dirty="0" smtClean="0"/>
              <a:t> </a:t>
            </a:r>
            <a:r>
              <a:rPr lang="en-US" dirty="0" err="1" smtClean="0"/>
              <a:t>lịch</a:t>
            </a:r>
            <a:r>
              <a:rPr lang="en-US" dirty="0"/>
              <a:t> </a:t>
            </a:r>
            <a:r>
              <a:rPr lang="en-US" dirty="0" err="1" smtClean="0"/>
              <a:t>họp</a:t>
            </a:r>
            <a:r>
              <a:rPr lang="en-US" dirty="0" smtClean="0"/>
              <a:t> </a:t>
            </a:r>
            <a:r>
              <a:rPr lang="en-US" dirty="0" err="1" smtClean="0"/>
              <a:t>cố</a:t>
            </a:r>
            <a:r>
              <a:rPr lang="en-US" dirty="0" smtClean="0"/>
              <a:t> </a:t>
            </a:r>
            <a:r>
              <a:rPr lang="en-US" dirty="0" err="1" smtClean="0"/>
              <a:t>định</a:t>
            </a:r>
            <a:r>
              <a:rPr lang="en-US" dirty="0" smtClean="0"/>
              <a:t>.</a:t>
            </a:r>
          </a:p>
          <a:p>
            <a:r>
              <a:rPr lang="en-US" dirty="0" err="1" smtClean="0"/>
              <a:t>Mỗi</a:t>
            </a:r>
            <a:r>
              <a:rPr lang="en-US" dirty="0" smtClean="0"/>
              <a:t> </a:t>
            </a:r>
            <a:r>
              <a:rPr lang="en-US" dirty="0" err="1" smtClean="0"/>
              <a:t>tuần</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sẽ</a:t>
            </a:r>
            <a:r>
              <a:rPr lang="en-US" dirty="0" smtClean="0"/>
              <a:t> </a:t>
            </a:r>
            <a:r>
              <a:rPr lang="en-US" dirty="0" err="1" smtClean="0"/>
              <a:t>họp</a:t>
            </a:r>
            <a:r>
              <a:rPr lang="en-US" dirty="0" smtClean="0"/>
              <a:t> </a:t>
            </a:r>
            <a:r>
              <a:rPr lang="en-US" dirty="0" err="1" smtClean="0"/>
              <a:t>lại</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với</a:t>
            </a:r>
            <a:r>
              <a:rPr lang="en-US" dirty="0"/>
              <a:t> </a:t>
            </a:r>
            <a:r>
              <a:rPr lang="en-US" dirty="0" err="1" smtClean="0"/>
              <a:t>nhau</a:t>
            </a:r>
            <a:r>
              <a:rPr lang="en-US" dirty="0" smtClean="0"/>
              <a:t> </a:t>
            </a:r>
            <a:r>
              <a:rPr lang="en-US" dirty="0" err="1" smtClean="0"/>
              <a:t>ít</a:t>
            </a:r>
            <a:r>
              <a:rPr lang="en-US" dirty="0" smtClean="0"/>
              <a:t> </a:t>
            </a:r>
            <a:r>
              <a:rPr lang="en-US" dirty="0" err="1" smtClean="0"/>
              <a:t>nhất</a:t>
            </a:r>
            <a:r>
              <a:rPr lang="en-US" dirty="0" smtClean="0"/>
              <a:t> 1 </a:t>
            </a:r>
            <a:r>
              <a:rPr lang="en-US" dirty="0" err="1" smtClean="0"/>
              <a:t>lần</a:t>
            </a:r>
            <a:r>
              <a:rPr lang="en-US" dirty="0" smtClean="0"/>
              <a:t>.</a:t>
            </a:r>
          </a:p>
          <a:p>
            <a:r>
              <a:rPr lang="en-US" dirty="0" err="1" smtClean="0"/>
              <a:t>Sau</a:t>
            </a:r>
            <a:r>
              <a:rPr lang="en-US" dirty="0" smtClean="0"/>
              <a:t> </a:t>
            </a:r>
            <a:r>
              <a:rPr lang="en-US" dirty="0" err="1" smtClean="0"/>
              <a:t>mỗi</a:t>
            </a:r>
            <a:r>
              <a:rPr lang="en-US" dirty="0" smtClean="0"/>
              <a:t> </a:t>
            </a:r>
            <a:r>
              <a:rPr lang="en-US" dirty="0" err="1" smtClean="0"/>
              <a:t>buổi</a:t>
            </a:r>
            <a:r>
              <a:rPr lang="en-US" dirty="0" smtClean="0"/>
              <a:t> </a:t>
            </a:r>
            <a:r>
              <a:rPr lang="en-US" dirty="0" err="1" smtClean="0"/>
              <a:t>họp</a:t>
            </a:r>
            <a:r>
              <a:rPr lang="en-US" dirty="0" smtClean="0"/>
              <a:t>, </a:t>
            </a:r>
            <a:r>
              <a:rPr lang="en-US" dirty="0" err="1" smtClean="0"/>
              <a:t>thống</a:t>
            </a:r>
            <a:r>
              <a:rPr lang="en-US" dirty="0" smtClean="0"/>
              <a:t> </a:t>
            </a:r>
            <a:r>
              <a:rPr lang="en-US" dirty="0" err="1" smtClean="0"/>
              <a:t>nhất</a:t>
            </a:r>
            <a:r>
              <a:rPr lang="en-US" dirty="0" smtClean="0"/>
              <a:t> ý </a:t>
            </a:r>
            <a:r>
              <a:rPr lang="en-US" dirty="0" err="1" smtClean="0"/>
              <a:t>kiến</a:t>
            </a:r>
            <a:r>
              <a:rPr lang="en-US" dirty="0" smtClean="0"/>
              <a:t> </a:t>
            </a:r>
            <a:r>
              <a:rPr lang="en-US" dirty="0" err="1" smtClean="0"/>
              <a:t>về</a:t>
            </a:r>
            <a:r>
              <a:rPr lang="en-US" dirty="0" smtClean="0"/>
              <a:t> </a:t>
            </a:r>
            <a:r>
              <a:rPr lang="en-US" dirty="0" err="1" smtClean="0"/>
              <a:t>đồ</a:t>
            </a:r>
            <a:r>
              <a:rPr lang="en-US" dirty="0" smtClean="0"/>
              <a:t> </a:t>
            </a:r>
            <a:r>
              <a:rPr lang="en-US" dirty="0" err="1" smtClean="0"/>
              <a:t>án</a:t>
            </a:r>
            <a:r>
              <a:rPr lang="en-US" dirty="0" smtClean="0"/>
              <a:t> </a:t>
            </a:r>
            <a:r>
              <a:rPr lang="en-US" dirty="0" err="1" smtClean="0"/>
              <a:t>cũng</a:t>
            </a:r>
            <a:r>
              <a:rPr lang="en-US" dirty="0" smtClean="0"/>
              <a:t> </a:t>
            </a:r>
            <a:r>
              <a:rPr lang="en-US" dirty="0" err="1" smtClean="0"/>
              <a:t>như</a:t>
            </a:r>
            <a:r>
              <a:rPr lang="en-US" dirty="0" smtClean="0"/>
              <a:t> </a:t>
            </a:r>
            <a:r>
              <a:rPr lang="en-US" dirty="0" err="1" smtClean="0"/>
              <a:t>sửa</a:t>
            </a:r>
            <a:r>
              <a:rPr lang="en-US" dirty="0" smtClean="0"/>
              <a:t> </a:t>
            </a:r>
            <a:r>
              <a:rPr lang="en-US" dirty="0" err="1" smtClean="0"/>
              <a:t>lỗi</a:t>
            </a:r>
            <a:r>
              <a:rPr lang="en-US" dirty="0" smtClean="0"/>
              <a:t> </a:t>
            </a:r>
            <a:r>
              <a:rPr lang="en-US" dirty="0" err="1" smtClean="0"/>
              <a:t>và</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phần</a:t>
            </a:r>
            <a:r>
              <a:rPr lang="en-US" dirty="0" smtClean="0"/>
              <a:t> </a:t>
            </a:r>
            <a:r>
              <a:rPr lang="en-US" dirty="0" err="1" smtClean="0"/>
              <a:t>bài</a:t>
            </a:r>
            <a:r>
              <a:rPr lang="en-US" dirty="0" smtClean="0"/>
              <a:t> </a:t>
            </a:r>
            <a:r>
              <a:rPr lang="en-US" dirty="0" err="1" smtClean="0"/>
              <a:t>làm</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r>
              <a:rPr lang="en-US" dirty="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đưa</a:t>
            </a:r>
            <a:r>
              <a:rPr lang="en-US" dirty="0" smtClean="0"/>
              <a:t> </a:t>
            </a:r>
            <a:r>
              <a:rPr lang="en-US" dirty="0" err="1" smtClean="0"/>
              <a:t>ra.</a:t>
            </a:r>
            <a:endParaRPr lang="en-US" dirty="0"/>
          </a:p>
        </p:txBody>
      </p:sp>
    </p:spTree>
    <p:extLst>
      <p:ext uri="{BB962C8B-B14F-4D97-AF65-F5344CB8AC3E}">
        <p14:creationId xmlns:p14="http://schemas.microsoft.com/office/powerpoint/2010/main" val="2236139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93719" y="2435039"/>
            <a:ext cx="7727791" cy="1957500"/>
          </a:xfrm>
        </p:spPr>
        <p:txBody>
          <a:bodyPr>
            <a:normAutofit/>
          </a:bodyPr>
          <a:lstStyle/>
          <a:p>
            <a:r>
              <a:rPr lang="en-US" sz="3600" dirty="0" err="1" smtClean="0"/>
              <a:t>Trao</a:t>
            </a:r>
            <a:r>
              <a:rPr lang="en-US" sz="3600" dirty="0" smtClean="0"/>
              <a:t> </a:t>
            </a:r>
            <a:r>
              <a:rPr lang="en-US" sz="3600" dirty="0" err="1" smtClean="0"/>
              <a:t>đổi</a:t>
            </a:r>
            <a:r>
              <a:rPr lang="en-US" sz="3600" dirty="0" smtClean="0"/>
              <a:t> ý </a:t>
            </a:r>
            <a:r>
              <a:rPr lang="en-US" sz="3600" dirty="0" err="1" smtClean="0"/>
              <a:t>kiến</a:t>
            </a:r>
            <a:r>
              <a:rPr lang="en-US" sz="3600" dirty="0" smtClean="0"/>
              <a:t> qua </a:t>
            </a:r>
            <a:r>
              <a:rPr lang="en-US" sz="3600" dirty="0" err="1" smtClean="0"/>
              <a:t>ứng</a:t>
            </a:r>
            <a:r>
              <a:rPr lang="en-US" sz="3600" dirty="0" smtClean="0"/>
              <a:t> </a:t>
            </a:r>
            <a:r>
              <a:rPr lang="en-US" sz="3600" dirty="0" err="1" smtClean="0"/>
              <a:t>dụng</a:t>
            </a:r>
            <a:r>
              <a:rPr lang="en-US" sz="3600" dirty="0" smtClean="0"/>
              <a:t> </a:t>
            </a:r>
            <a:r>
              <a:rPr lang="en-US" sz="3600" dirty="0" err="1" smtClean="0"/>
              <a:t>nhắn</a:t>
            </a:r>
            <a:r>
              <a:rPr lang="en-US" sz="3600" dirty="0" smtClean="0"/>
              <a:t> tin Messenger </a:t>
            </a:r>
            <a:r>
              <a:rPr lang="en-US" sz="3600" dirty="0" err="1" smtClean="0"/>
              <a:t>và</a:t>
            </a:r>
            <a:r>
              <a:rPr lang="en-US" sz="3600" dirty="0" smtClean="0"/>
              <a:t> </a:t>
            </a:r>
            <a:r>
              <a:rPr lang="en-US" sz="3600" dirty="0" err="1" smtClean="0"/>
              <a:t>gửi</a:t>
            </a:r>
            <a:r>
              <a:rPr lang="en-US" sz="3600" dirty="0" smtClean="0"/>
              <a:t> </a:t>
            </a:r>
            <a:r>
              <a:rPr lang="en-US" sz="3600" dirty="0" err="1" smtClean="0"/>
              <a:t>những</a:t>
            </a:r>
            <a:r>
              <a:rPr lang="en-US" sz="3600" dirty="0" smtClean="0"/>
              <a:t> file </a:t>
            </a:r>
            <a:r>
              <a:rPr lang="en-US" sz="3600" dirty="0" err="1" smtClean="0"/>
              <a:t>tham</a:t>
            </a:r>
            <a:r>
              <a:rPr lang="en-US" sz="3600" dirty="0"/>
              <a:t> </a:t>
            </a:r>
            <a:r>
              <a:rPr lang="en-US" sz="3600" dirty="0" err="1" smtClean="0"/>
              <a:t>khảo</a:t>
            </a:r>
            <a:r>
              <a:rPr lang="en-US" sz="3600" dirty="0" smtClean="0"/>
              <a:t> </a:t>
            </a:r>
            <a:r>
              <a:rPr lang="en-US" sz="3600" dirty="0" err="1" smtClean="0"/>
              <a:t>cho</a:t>
            </a:r>
            <a:r>
              <a:rPr lang="en-US" sz="3600" dirty="0" smtClean="0"/>
              <a:t> </a:t>
            </a:r>
            <a:r>
              <a:rPr lang="en-US" sz="3600" dirty="0" err="1" smtClean="0"/>
              <a:t>nhau</a:t>
            </a:r>
            <a:r>
              <a:rPr lang="en-US" sz="3600" dirty="0" smtClean="0"/>
              <a:t>.</a:t>
            </a:r>
            <a:endParaRPr lang="en-US" sz="3600"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551" y="2034021"/>
            <a:ext cx="2945450" cy="2945450"/>
          </a:xfrm>
          <a:prstGeom prst="rect">
            <a:avLst/>
          </a:prstGeom>
        </p:spPr>
      </p:pic>
    </p:spTree>
    <p:extLst>
      <p:ext uri="{BB962C8B-B14F-4D97-AF65-F5344CB8AC3E}">
        <p14:creationId xmlns:p14="http://schemas.microsoft.com/office/powerpoint/2010/main" val="1793327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6" name="Title 3"/>
          <p:cNvSpPr>
            <a:spLocks noGrp="1"/>
          </p:cNvSpPr>
          <p:nvPr>
            <p:ph type="ctrTitle"/>
          </p:nvPr>
        </p:nvSpPr>
        <p:spPr>
          <a:xfrm>
            <a:off x="782624" y="2059537"/>
            <a:ext cx="7727791" cy="2461189"/>
          </a:xfrm>
        </p:spPr>
        <p:txBody>
          <a:bodyPr>
            <a:normAutofit fontScale="90000"/>
          </a:bodyPr>
          <a:lstStyle/>
          <a:p>
            <a:r>
              <a:rPr lang="en-US" sz="3600" dirty="0" err="1" smtClean="0"/>
              <a:t>Sử</a:t>
            </a:r>
            <a:r>
              <a:rPr lang="en-US" sz="3600" dirty="0" smtClean="0"/>
              <a:t> </a:t>
            </a:r>
            <a:r>
              <a:rPr lang="en-US" sz="3600" dirty="0" err="1" smtClean="0"/>
              <a:t>dụng</a:t>
            </a:r>
            <a:r>
              <a:rPr lang="en-US" sz="3600" dirty="0" smtClean="0"/>
              <a:t> </a:t>
            </a:r>
            <a:r>
              <a:rPr lang="en-US" sz="3600" dirty="0" err="1" smtClean="0"/>
              <a:t>ứng</a:t>
            </a:r>
            <a:r>
              <a:rPr lang="en-US" sz="3600" dirty="0" smtClean="0"/>
              <a:t> </a:t>
            </a:r>
            <a:r>
              <a:rPr lang="en-US" sz="3600" dirty="0" err="1" smtClean="0"/>
              <a:t>dụng</a:t>
            </a:r>
            <a:r>
              <a:rPr lang="en-US" sz="3600" dirty="0" smtClean="0"/>
              <a:t> Discord </a:t>
            </a:r>
            <a:r>
              <a:rPr lang="en-US" sz="3600" dirty="0" err="1" smtClean="0"/>
              <a:t>để</a:t>
            </a:r>
            <a:r>
              <a:rPr lang="en-US" sz="3600" dirty="0" smtClean="0"/>
              <a:t> </a:t>
            </a:r>
            <a:r>
              <a:rPr lang="en-US" sz="3600" dirty="0" err="1" smtClean="0"/>
              <a:t>giải</a:t>
            </a:r>
            <a:r>
              <a:rPr lang="en-US" sz="3600" dirty="0" smtClean="0"/>
              <a:t> </a:t>
            </a:r>
            <a:r>
              <a:rPr lang="en-US" sz="3600" dirty="0" err="1" smtClean="0"/>
              <a:t>quyết</a:t>
            </a:r>
            <a:r>
              <a:rPr lang="en-US" sz="3600" dirty="0" smtClean="0"/>
              <a:t> </a:t>
            </a:r>
            <a:r>
              <a:rPr lang="en-US" sz="3600" dirty="0" err="1" smtClean="0"/>
              <a:t>các</a:t>
            </a:r>
            <a:r>
              <a:rPr lang="en-US" sz="3600" dirty="0" smtClean="0"/>
              <a:t> </a:t>
            </a:r>
            <a:r>
              <a:rPr lang="en-US" sz="3600" dirty="0" err="1" smtClean="0"/>
              <a:t>công</a:t>
            </a:r>
            <a:r>
              <a:rPr lang="en-US" sz="3600" dirty="0" smtClean="0"/>
              <a:t> </a:t>
            </a:r>
            <a:r>
              <a:rPr lang="en-US" sz="3600" dirty="0" err="1" smtClean="0"/>
              <a:t>việc</a:t>
            </a:r>
            <a:r>
              <a:rPr lang="en-US" sz="3600" dirty="0" smtClean="0"/>
              <a:t> </a:t>
            </a:r>
            <a:r>
              <a:rPr lang="en-US" sz="3600" dirty="0" err="1" smtClean="0"/>
              <a:t>khi</a:t>
            </a:r>
            <a:r>
              <a:rPr lang="en-US" sz="3600" dirty="0" smtClean="0"/>
              <a:t> </a:t>
            </a:r>
            <a:r>
              <a:rPr lang="en-US" sz="3600" dirty="0" err="1" smtClean="0"/>
              <a:t>không</a:t>
            </a:r>
            <a:r>
              <a:rPr lang="en-US" sz="3600" dirty="0" smtClean="0"/>
              <a:t> </a:t>
            </a:r>
            <a:r>
              <a:rPr lang="en-US" sz="3600" dirty="0" err="1" smtClean="0"/>
              <a:t>thể</a:t>
            </a:r>
            <a:r>
              <a:rPr lang="en-US" sz="3600" dirty="0" smtClean="0"/>
              <a:t> </a:t>
            </a:r>
            <a:r>
              <a:rPr lang="en-US" sz="3600" dirty="0" err="1" smtClean="0"/>
              <a:t>họp</a:t>
            </a:r>
            <a:r>
              <a:rPr lang="en-US" sz="3600" dirty="0" smtClean="0"/>
              <a:t> </a:t>
            </a:r>
            <a:r>
              <a:rPr lang="en-US" sz="3600" dirty="0" err="1" smtClean="0"/>
              <a:t>nhóm</a:t>
            </a:r>
            <a:r>
              <a:rPr lang="en-US" sz="3600" dirty="0" smtClean="0"/>
              <a:t> ở </a:t>
            </a:r>
            <a:r>
              <a:rPr lang="en-US" sz="3600" dirty="0" err="1" smtClean="0"/>
              <a:t>bên</a:t>
            </a:r>
            <a:r>
              <a:rPr lang="en-US" sz="3600" dirty="0" smtClean="0"/>
              <a:t> </a:t>
            </a:r>
            <a:r>
              <a:rPr lang="en-US" sz="3600" dirty="0" err="1" smtClean="0"/>
              <a:t>ngoài</a:t>
            </a:r>
            <a:r>
              <a:rPr lang="en-US" sz="3600" dirty="0" smtClean="0"/>
              <a:t>. </a:t>
            </a:r>
            <a:r>
              <a:rPr lang="en-US" sz="3600" dirty="0" err="1" smtClean="0"/>
              <a:t>Ứng</a:t>
            </a:r>
            <a:r>
              <a:rPr lang="en-US" sz="3600" dirty="0" smtClean="0"/>
              <a:t> </a:t>
            </a:r>
            <a:r>
              <a:rPr lang="en-US" sz="3600" dirty="0" err="1" smtClean="0"/>
              <a:t>dụng</a:t>
            </a:r>
            <a:r>
              <a:rPr lang="en-US" sz="3600" dirty="0" smtClean="0"/>
              <a:t> </a:t>
            </a:r>
            <a:r>
              <a:rPr lang="en-US" sz="3600" dirty="0" err="1" smtClean="0"/>
              <a:t>có</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tạo</a:t>
            </a:r>
            <a:r>
              <a:rPr lang="en-US" sz="3600" dirty="0" smtClean="0"/>
              <a:t> server </a:t>
            </a:r>
            <a:r>
              <a:rPr lang="en-US" sz="3600" dirty="0" err="1" smtClean="0"/>
              <a:t>riêng</a:t>
            </a:r>
            <a:r>
              <a:rPr lang="en-US" sz="3600" dirty="0" smtClean="0"/>
              <a:t> </a:t>
            </a:r>
            <a:r>
              <a:rPr lang="en-US" sz="3600" dirty="0" err="1" smtClean="0"/>
              <a:t>và</a:t>
            </a:r>
            <a:r>
              <a:rPr lang="en-US" sz="3600" dirty="0" smtClean="0"/>
              <a:t> </a:t>
            </a:r>
            <a:r>
              <a:rPr lang="en-US" sz="3600" dirty="0" err="1" smtClean="0"/>
              <a:t>các</a:t>
            </a:r>
            <a:r>
              <a:rPr lang="en-US" sz="3600" dirty="0" smtClean="0"/>
              <a:t> </a:t>
            </a:r>
            <a:r>
              <a:rPr lang="en-US" sz="3600" dirty="0" err="1" smtClean="0"/>
              <a:t>thành</a:t>
            </a:r>
            <a:r>
              <a:rPr lang="en-US" sz="3600" dirty="0" smtClean="0"/>
              <a:t> </a:t>
            </a:r>
            <a:r>
              <a:rPr lang="en-US" sz="3600" dirty="0" err="1" smtClean="0"/>
              <a:t>viên</a:t>
            </a:r>
            <a:r>
              <a:rPr lang="en-US" sz="3600" dirty="0" smtClean="0"/>
              <a:t> </a:t>
            </a:r>
            <a:r>
              <a:rPr lang="en-US" sz="3600" dirty="0" err="1" smtClean="0"/>
              <a:t>có</a:t>
            </a:r>
            <a:r>
              <a:rPr lang="en-US" sz="3600" dirty="0" smtClean="0"/>
              <a:t> </a:t>
            </a:r>
            <a:r>
              <a:rPr lang="en-US" sz="3600" dirty="0" err="1" smtClean="0"/>
              <a:t>thể</a:t>
            </a:r>
            <a:r>
              <a:rPr lang="en-US" sz="3600" dirty="0" smtClean="0"/>
              <a:t> </a:t>
            </a:r>
            <a:r>
              <a:rPr lang="en-US" sz="3600" dirty="0" err="1" smtClean="0"/>
              <a:t>kết</a:t>
            </a:r>
            <a:r>
              <a:rPr lang="en-US" sz="3600" dirty="0" smtClean="0"/>
              <a:t> </a:t>
            </a:r>
            <a:r>
              <a:rPr lang="en-US" sz="3600" dirty="0" err="1" smtClean="0"/>
              <a:t>nối</a:t>
            </a:r>
            <a:r>
              <a:rPr lang="en-US" sz="3600" dirty="0" smtClean="0"/>
              <a:t> </a:t>
            </a:r>
            <a:r>
              <a:rPr lang="en-US" sz="3600" dirty="0" err="1" smtClean="0"/>
              <a:t>với</a:t>
            </a:r>
            <a:r>
              <a:rPr lang="en-US" sz="3600" dirty="0" smtClean="0"/>
              <a:t> </a:t>
            </a:r>
            <a:r>
              <a:rPr lang="en-US" sz="3600" dirty="0" err="1" smtClean="0"/>
              <a:t>nhau</a:t>
            </a:r>
            <a:r>
              <a:rPr lang="en-US" sz="3600" dirty="0" smtClean="0"/>
              <a:t> qua </a:t>
            </a:r>
            <a:r>
              <a:rPr lang="en-US" sz="3600" dirty="0" err="1" smtClean="0"/>
              <a:t>kênh</a:t>
            </a:r>
            <a:r>
              <a:rPr lang="en-US" sz="3600" dirty="0" smtClean="0"/>
              <a:t> </a:t>
            </a:r>
            <a:r>
              <a:rPr lang="en-US" sz="3600" dirty="0" err="1" smtClean="0"/>
              <a:t>âm</a:t>
            </a:r>
            <a:r>
              <a:rPr lang="en-US" sz="3600" dirty="0" smtClean="0"/>
              <a:t> </a:t>
            </a:r>
            <a:r>
              <a:rPr lang="en-US" sz="3600" dirty="0" err="1" smtClean="0"/>
              <a:t>thanh</a:t>
            </a:r>
            <a:r>
              <a:rPr lang="en-US" sz="3600" dirty="0" smtClean="0"/>
              <a:t> </a:t>
            </a:r>
            <a:r>
              <a:rPr lang="en-US" sz="3600" dirty="0" err="1" smtClean="0"/>
              <a:t>và</a:t>
            </a:r>
            <a:r>
              <a:rPr lang="en-US" sz="3600" dirty="0" smtClean="0"/>
              <a:t> </a:t>
            </a:r>
            <a:r>
              <a:rPr lang="en-US" sz="3600" dirty="0" err="1" smtClean="0"/>
              <a:t>trao</a:t>
            </a:r>
            <a:r>
              <a:rPr lang="en-US" sz="3600" dirty="0" smtClean="0"/>
              <a:t> </a:t>
            </a:r>
            <a:r>
              <a:rPr lang="en-US" sz="3600" dirty="0" err="1" smtClean="0"/>
              <a:t>đổi</a:t>
            </a:r>
            <a:r>
              <a:rPr lang="en-US" sz="3600" dirty="0" smtClean="0"/>
              <a:t> file </a:t>
            </a:r>
            <a:r>
              <a:rPr lang="en-US" sz="3600" dirty="0" err="1" smtClean="0"/>
              <a:t>trong</a:t>
            </a:r>
            <a:r>
              <a:rPr lang="en-US" sz="3600" dirty="0" smtClean="0"/>
              <a:t> </a:t>
            </a:r>
            <a:r>
              <a:rPr lang="en-US" sz="3600" dirty="0" err="1" smtClean="0"/>
              <a:t>kênh</a:t>
            </a:r>
            <a:r>
              <a:rPr lang="en-US" sz="3600" dirty="0" smtClean="0"/>
              <a:t> chat.</a:t>
            </a:r>
            <a:endParaRPr lang="en-US" sz="3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92" y="2202204"/>
            <a:ext cx="3159094" cy="2468042"/>
          </a:xfrm>
          <a:prstGeom prst="rect">
            <a:avLst/>
          </a:prstGeom>
        </p:spPr>
      </p:pic>
    </p:spTree>
    <p:extLst>
      <p:ext uri="{BB962C8B-B14F-4D97-AF65-F5344CB8AC3E}">
        <p14:creationId xmlns:p14="http://schemas.microsoft.com/office/powerpoint/2010/main" val="2854257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69" y="1123836"/>
            <a:ext cx="3191036" cy="4601183"/>
          </a:xfrm>
        </p:spPr>
        <p:txBody>
          <a:bodyPr/>
          <a:lstStyle/>
          <a:p>
            <a:r>
              <a:rPr lang="en-US" dirty="0" smtClean="0"/>
              <a:t>Demo </a:t>
            </a:r>
            <a:r>
              <a:rPr lang="en-US" dirty="0" err="1" smtClean="0"/>
              <a:t>giao</a:t>
            </a:r>
            <a:r>
              <a:rPr lang="en-US" dirty="0" smtClean="0"/>
              <a:t> </a:t>
            </a:r>
            <a:r>
              <a:rPr lang="en-US" dirty="0" err="1" smtClean="0"/>
              <a:t>diện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6187" y="1263629"/>
            <a:ext cx="8308311" cy="4461390"/>
          </a:xfrm>
          <a:prstGeom prst="rect">
            <a:avLst/>
          </a:prstGeom>
        </p:spPr>
      </p:pic>
    </p:spTree>
    <p:extLst>
      <p:ext uri="{BB962C8B-B14F-4D97-AF65-F5344CB8AC3E}">
        <p14:creationId xmlns:p14="http://schemas.microsoft.com/office/powerpoint/2010/main" val="4190832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69" y="1123836"/>
            <a:ext cx="3191036" cy="4601183"/>
          </a:xfrm>
        </p:spPr>
        <p:txBody>
          <a:bodyPr/>
          <a:lstStyle/>
          <a:p>
            <a:r>
              <a:rPr lang="en-US" dirty="0" smtClean="0"/>
              <a:t>Demo </a:t>
            </a:r>
            <a:r>
              <a:rPr lang="en-US" dirty="0" err="1" smtClean="0"/>
              <a:t>giao</a:t>
            </a:r>
            <a:r>
              <a:rPr lang="en-US" dirty="0" smtClean="0"/>
              <a:t> </a:t>
            </a:r>
            <a:r>
              <a:rPr lang="en-US" dirty="0" err="1" smtClean="0"/>
              <a:t>diện</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38001" y="1187597"/>
            <a:ext cx="8347352" cy="4473659"/>
          </a:xfrm>
        </p:spPr>
      </p:pic>
    </p:spTree>
    <p:extLst>
      <p:ext uri="{BB962C8B-B14F-4D97-AF65-F5344CB8AC3E}">
        <p14:creationId xmlns:p14="http://schemas.microsoft.com/office/powerpoint/2010/main" val="690198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6552" y="1033529"/>
            <a:ext cx="8861989" cy="3255264"/>
          </a:xfrm>
        </p:spPr>
        <p:txBody>
          <a:bodyPr>
            <a:normAutofit/>
          </a:bodyPr>
          <a:lstStyle/>
          <a:p>
            <a:r>
              <a:rPr lang="en-US" sz="4400" dirty="0" err="1" smtClean="0"/>
              <a:t>Phần</a:t>
            </a:r>
            <a:r>
              <a:rPr lang="en-US" sz="4400" dirty="0" smtClean="0"/>
              <a:t> </a:t>
            </a:r>
            <a:r>
              <a:rPr lang="en-US" sz="4400" dirty="0" err="1" smtClean="0"/>
              <a:t>trình</a:t>
            </a:r>
            <a:r>
              <a:rPr lang="en-US" sz="4400" dirty="0" smtClean="0"/>
              <a:t> </a:t>
            </a:r>
            <a:r>
              <a:rPr lang="en-US" sz="4400" dirty="0" err="1" smtClean="0"/>
              <a:t>bày</a:t>
            </a:r>
            <a:r>
              <a:rPr lang="en-US" sz="4400" dirty="0" smtClean="0"/>
              <a:t> </a:t>
            </a:r>
            <a:r>
              <a:rPr lang="en-US" sz="4400" dirty="0" err="1" smtClean="0"/>
              <a:t>của</a:t>
            </a:r>
            <a:r>
              <a:rPr lang="en-US" sz="4400" dirty="0" smtClean="0"/>
              <a:t> </a:t>
            </a:r>
            <a:r>
              <a:rPr lang="en-US" sz="4400" dirty="0" err="1" smtClean="0"/>
              <a:t>nhóm</a:t>
            </a:r>
            <a:r>
              <a:rPr lang="en-US" sz="4400" dirty="0" smtClean="0"/>
              <a:t> </a:t>
            </a:r>
            <a:r>
              <a:rPr lang="en-US" sz="4400" dirty="0" err="1" smtClean="0"/>
              <a:t>đến</a:t>
            </a:r>
            <a:r>
              <a:rPr lang="en-US" sz="4400" dirty="0" smtClean="0"/>
              <a:t> </a:t>
            </a:r>
            <a:r>
              <a:rPr lang="en-US" sz="4400" dirty="0" err="1" smtClean="0"/>
              <a:t>đây</a:t>
            </a:r>
            <a:r>
              <a:rPr lang="en-US" sz="4400" dirty="0" smtClean="0"/>
              <a:t> </a:t>
            </a:r>
            <a:r>
              <a:rPr lang="en-US" sz="4400" dirty="0" err="1" smtClean="0"/>
              <a:t>là</a:t>
            </a:r>
            <a:r>
              <a:rPr lang="en-US" sz="4400" dirty="0" smtClean="0"/>
              <a:t> </a:t>
            </a:r>
            <a:r>
              <a:rPr lang="en-US" sz="4400" dirty="0" err="1" smtClean="0"/>
              <a:t>kết</a:t>
            </a:r>
            <a:r>
              <a:rPr lang="en-US" sz="4400" dirty="0" smtClean="0"/>
              <a:t> </a:t>
            </a:r>
            <a:r>
              <a:rPr lang="en-US" sz="4400" dirty="0" err="1" smtClean="0"/>
              <a:t>thúc</a:t>
            </a:r>
            <a:r>
              <a:rPr lang="en-US" sz="4400" dirty="0" smtClean="0"/>
              <a:t> , </a:t>
            </a:r>
            <a:r>
              <a:rPr lang="en-US" sz="4400" dirty="0" err="1" smtClean="0"/>
              <a:t>cảm</a:t>
            </a:r>
            <a:r>
              <a:rPr lang="en-US" sz="4400" dirty="0" smtClean="0"/>
              <a:t> </a:t>
            </a:r>
            <a:r>
              <a:rPr lang="en-US" sz="4400" dirty="0" err="1" smtClean="0"/>
              <a:t>ơn</a:t>
            </a:r>
            <a:r>
              <a:rPr lang="en-US" sz="4400" dirty="0" smtClean="0"/>
              <a:t> </a:t>
            </a:r>
            <a:r>
              <a:rPr lang="en-US" sz="4400" dirty="0" err="1" smtClean="0"/>
              <a:t>mọi</a:t>
            </a:r>
            <a:r>
              <a:rPr lang="en-US" sz="4400" dirty="0" smtClean="0"/>
              <a:t> </a:t>
            </a:r>
            <a:r>
              <a:rPr lang="en-US" sz="4400" dirty="0" err="1" smtClean="0"/>
              <a:t>người</a:t>
            </a:r>
            <a:r>
              <a:rPr lang="en-US" sz="4400" dirty="0" smtClean="0"/>
              <a:t> </a:t>
            </a:r>
            <a:r>
              <a:rPr lang="en-US" sz="4400" dirty="0" err="1" smtClean="0"/>
              <a:t>đã</a:t>
            </a:r>
            <a:r>
              <a:rPr lang="en-US" sz="4400" dirty="0" smtClean="0"/>
              <a:t> </a:t>
            </a:r>
            <a:r>
              <a:rPr lang="en-US" sz="4400" dirty="0" err="1" smtClean="0"/>
              <a:t>lắng</a:t>
            </a:r>
            <a:r>
              <a:rPr lang="en-US" sz="4400" dirty="0" smtClean="0"/>
              <a:t> </a:t>
            </a:r>
            <a:r>
              <a:rPr lang="en-US" sz="4400" dirty="0" err="1" smtClean="0"/>
              <a:t>nghe</a:t>
            </a:r>
            <a:endParaRPr lang="en-US" sz="44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8745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chia </a:t>
            </a:r>
            <a:r>
              <a:rPr lang="en-US" dirty="0" err="1" smtClean="0"/>
              <a:t>công</a:t>
            </a:r>
            <a:r>
              <a:rPr lang="en-US" dirty="0" smtClean="0"/>
              <a:t> </a:t>
            </a:r>
            <a:r>
              <a:rPr lang="en-US" dirty="0" err="1" smtClean="0"/>
              <a:t>việc</a:t>
            </a:r>
            <a:r>
              <a:rPr lang="en-US" dirty="0" smtClean="0"/>
              <a:t> </a:t>
            </a:r>
            <a:r>
              <a:rPr lang="en-US" dirty="0" err="1" smtClean="0"/>
              <a:t>cho</a:t>
            </a:r>
            <a:r>
              <a:rPr lang="en-US" dirty="0" smtClean="0"/>
              <a:t> </a:t>
            </a:r>
            <a:r>
              <a:rPr lang="en-US" dirty="0" err="1" smtClean="0"/>
              <a:t>từng</a:t>
            </a:r>
            <a:r>
              <a:rPr lang="en-US" dirty="0" smtClean="0"/>
              <a:t> </a:t>
            </a:r>
            <a:r>
              <a:rPr lang="en-US" dirty="0" err="1" smtClean="0"/>
              <a:t>thành</a:t>
            </a:r>
            <a:r>
              <a:rPr lang="en-US" dirty="0" smtClean="0"/>
              <a:t> </a:t>
            </a:r>
            <a:r>
              <a:rPr lang="en-US" dirty="0" err="1" smtClean="0"/>
              <a:t>viên</a:t>
            </a:r>
            <a:r>
              <a:rPr lang="en-US" dirty="0" smtClean="0"/>
              <a:t> </a:t>
            </a:r>
            <a:endParaRPr lang="en-US" dirty="0"/>
          </a:p>
        </p:txBody>
      </p:sp>
      <p:sp>
        <p:nvSpPr>
          <p:cNvPr id="3" name="Content Placeholder 2"/>
          <p:cNvSpPr>
            <a:spLocks noGrp="1"/>
          </p:cNvSpPr>
          <p:nvPr>
            <p:ph idx="1"/>
          </p:nvPr>
        </p:nvSpPr>
        <p:spPr/>
        <p:txBody>
          <a:bodyPr/>
          <a:lstStyle/>
          <a:p>
            <a:pPr>
              <a:buFontTx/>
              <a:buChar char="-"/>
            </a:pPr>
            <a:r>
              <a:rPr lang="en-US" dirty="0" err="1" smtClean="0"/>
              <a:t>Đầu</a:t>
            </a:r>
            <a:r>
              <a:rPr lang="en-US" dirty="0" smtClean="0"/>
              <a:t> </a:t>
            </a:r>
            <a:r>
              <a:rPr lang="en-US" dirty="0" err="1" smtClean="0"/>
              <a:t>tiên</a:t>
            </a:r>
            <a:r>
              <a:rPr lang="en-US" dirty="0" smtClean="0"/>
              <a:t> </a:t>
            </a:r>
            <a:r>
              <a:rPr lang="en-US" dirty="0" err="1" smtClean="0"/>
              <a:t>nhóm</a:t>
            </a:r>
            <a:r>
              <a:rPr lang="en-US" dirty="0" smtClean="0"/>
              <a:t> </a:t>
            </a:r>
            <a:r>
              <a:rPr lang="en-US" dirty="0" err="1" smtClean="0"/>
              <a:t>tham</a:t>
            </a:r>
            <a:r>
              <a:rPr lang="en-US" dirty="0" smtClean="0"/>
              <a:t> </a:t>
            </a:r>
            <a:r>
              <a:rPr lang="en-US" dirty="0" err="1" smtClean="0"/>
              <a:t>khảo</a:t>
            </a:r>
            <a:r>
              <a:rPr lang="en-US" dirty="0" smtClean="0"/>
              <a:t> </a:t>
            </a:r>
            <a:r>
              <a:rPr lang="en-US" dirty="0" err="1" smtClean="0"/>
              <a:t>các</a:t>
            </a:r>
            <a:r>
              <a:rPr lang="en-US" dirty="0" smtClean="0"/>
              <a:t> </a:t>
            </a:r>
            <a:r>
              <a:rPr lang="en-US" dirty="0" err="1" smtClean="0"/>
              <a:t>đồ</a:t>
            </a:r>
            <a:r>
              <a:rPr lang="en-US" dirty="0" smtClean="0"/>
              <a:t> </a:t>
            </a:r>
            <a:r>
              <a:rPr lang="en-US" dirty="0" err="1" smtClean="0"/>
              <a:t>án</a:t>
            </a:r>
            <a:r>
              <a:rPr lang="en-US" dirty="0" smtClean="0"/>
              <a:t> </a:t>
            </a:r>
            <a:r>
              <a:rPr lang="en-US" dirty="0" err="1" smtClean="0"/>
              <a:t>mẫu</a:t>
            </a:r>
            <a:r>
              <a:rPr lang="en-US" dirty="0" smtClean="0"/>
              <a:t> </a:t>
            </a:r>
            <a:r>
              <a:rPr lang="en-US" dirty="0" err="1" smtClean="0"/>
              <a:t>hoặc</a:t>
            </a:r>
            <a:r>
              <a:rPr lang="en-US" dirty="0" smtClean="0"/>
              <a:t> </a:t>
            </a:r>
            <a:r>
              <a:rPr lang="en-US" dirty="0" err="1" smtClean="0"/>
              <a:t>đồ</a:t>
            </a:r>
            <a:r>
              <a:rPr lang="en-US" dirty="0" smtClean="0"/>
              <a:t> </a:t>
            </a:r>
            <a:r>
              <a:rPr lang="en-US" dirty="0" err="1" smtClean="0"/>
              <a:t>án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anh</a:t>
            </a:r>
            <a:r>
              <a:rPr lang="en-US" dirty="0" smtClean="0"/>
              <a:t> </a:t>
            </a:r>
            <a:r>
              <a:rPr lang="en-US" dirty="0" err="1" smtClean="0"/>
              <a:t>chị</a:t>
            </a:r>
            <a:r>
              <a:rPr lang="en-US" dirty="0" smtClean="0"/>
              <a:t> </a:t>
            </a:r>
            <a:r>
              <a:rPr lang="en-US" dirty="0" err="1" smtClean="0"/>
              <a:t>khóa</a:t>
            </a:r>
            <a:r>
              <a:rPr lang="en-US" dirty="0" smtClean="0"/>
              <a:t> </a:t>
            </a:r>
            <a:r>
              <a:rPr lang="en-US" dirty="0" err="1" smtClean="0"/>
              <a:t>trên</a:t>
            </a:r>
            <a:r>
              <a:rPr lang="en-US" dirty="0"/>
              <a:t> </a:t>
            </a:r>
            <a:r>
              <a:rPr lang="en-US" dirty="0" err="1" smtClean="0"/>
              <a:t>để</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cấc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a:t> </a:t>
            </a:r>
            <a:r>
              <a:rPr lang="en-US" dirty="0" err="1" smtClean="0"/>
              <a:t>trong</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của</a:t>
            </a:r>
            <a:r>
              <a:rPr lang="en-US" dirty="0" smtClean="0"/>
              <a:t> </a:t>
            </a:r>
            <a:r>
              <a:rPr lang="en-US" dirty="0" err="1" smtClean="0"/>
              <a:t>nhóm</a:t>
            </a:r>
            <a:r>
              <a:rPr lang="en-US" dirty="0" smtClean="0"/>
              <a:t>.</a:t>
            </a:r>
          </a:p>
          <a:p>
            <a:pPr>
              <a:buFontTx/>
              <a:buChar char="-"/>
            </a:pPr>
            <a:r>
              <a:rPr lang="en-US" dirty="0" err="1" smtClean="0"/>
              <a:t>Xác</a:t>
            </a:r>
            <a:r>
              <a:rPr lang="en-US" dirty="0" smtClean="0"/>
              <a:t> </a:t>
            </a:r>
            <a:r>
              <a:rPr lang="en-US" dirty="0" err="1" smtClean="0"/>
              <a:t>thực</a:t>
            </a:r>
            <a:r>
              <a:rPr lang="en-US" dirty="0" smtClean="0"/>
              <a:t> </a:t>
            </a:r>
            <a:r>
              <a:rPr lang="en-US" dirty="0" err="1" smtClean="0"/>
              <a:t>bảng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đi</a:t>
            </a:r>
            <a:r>
              <a:rPr lang="en-US" dirty="0" smtClean="0"/>
              <a:t> </a:t>
            </a:r>
            <a:r>
              <a:rPr lang="en-US" dirty="0" err="1" smtClean="0"/>
              <a:t>trải</a:t>
            </a:r>
            <a:r>
              <a:rPr lang="en-US" dirty="0" smtClean="0"/>
              <a:t> </a:t>
            </a:r>
            <a:r>
              <a:rPr lang="en-US" dirty="0" err="1" smtClean="0"/>
              <a:t>nghiệm</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r>
              <a:rPr lang="en-US" dirty="0" smtClean="0"/>
              <a:t>.</a:t>
            </a:r>
          </a:p>
          <a:p>
            <a:pPr>
              <a:buFontTx/>
              <a:buChar char="-"/>
            </a:pPr>
            <a:r>
              <a:rPr lang="en-US" dirty="0" err="1" smtClean="0"/>
              <a:t>Từ</a:t>
            </a:r>
            <a:r>
              <a:rPr lang="en-US" dirty="0" smtClean="0"/>
              <a:t> </a:t>
            </a:r>
            <a:r>
              <a:rPr lang="en-US" dirty="0" err="1" smtClean="0"/>
              <a:t>đó</a:t>
            </a:r>
            <a:r>
              <a:rPr lang="en-US" dirty="0" smtClean="0"/>
              <a:t> , </a:t>
            </a:r>
            <a:r>
              <a:rPr lang="en-US" dirty="0" err="1" smtClean="0"/>
              <a:t>công</a:t>
            </a:r>
            <a:r>
              <a:rPr lang="en-US" dirty="0" smtClean="0"/>
              <a:t> </a:t>
            </a:r>
            <a:r>
              <a:rPr lang="en-US" dirty="0" err="1" smtClean="0"/>
              <a:t>việc</a:t>
            </a:r>
            <a:r>
              <a:rPr lang="en-US" dirty="0" smtClean="0"/>
              <a:t> </a:t>
            </a:r>
            <a:r>
              <a:rPr lang="en-US" dirty="0" err="1" smtClean="0"/>
              <a:t>được</a:t>
            </a:r>
            <a:r>
              <a:rPr lang="en-US" dirty="0" smtClean="0"/>
              <a:t> </a:t>
            </a:r>
            <a:r>
              <a:rPr lang="en-US" dirty="0" err="1" smtClean="0"/>
              <a:t>phân</a:t>
            </a:r>
            <a:r>
              <a:rPr lang="en-US" dirty="0" smtClean="0"/>
              <a:t> </a:t>
            </a:r>
            <a:r>
              <a:rPr lang="en-US" dirty="0" smtClean="0"/>
              <a:t>chia </a:t>
            </a:r>
            <a:r>
              <a:rPr lang="en-US" dirty="0" err="1" smtClean="0"/>
              <a:t>như</a:t>
            </a:r>
            <a:r>
              <a:rPr lang="en-US" dirty="0" smtClean="0"/>
              <a:t> </a:t>
            </a:r>
            <a:r>
              <a:rPr lang="en-US" dirty="0" err="1" smtClean="0"/>
              <a:t>sau</a:t>
            </a:r>
            <a:r>
              <a:rPr lang="en-US" dirty="0" smtClean="0"/>
              <a:t> </a:t>
            </a:r>
            <a:r>
              <a:rPr lang="en-US" dirty="0" smtClean="0"/>
              <a:t>: </a:t>
            </a:r>
          </a:p>
          <a:p>
            <a:pPr>
              <a:buFont typeface="Arial" panose="020B0604020202020204" pitchFamily="34" charset="0"/>
              <a:buChar char="•"/>
            </a:pPr>
            <a:r>
              <a:rPr lang="en-US" dirty="0" err="1" smtClean="0"/>
              <a:t>Hoàng</a:t>
            </a:r>
            <a:r>
              <a:rPr lang="en-US" dirty="0" smtClean="0"/>
              <a:t> </a:t>
            </a:r>
            <a:r>
              <a:rPr lang="en-US" dirty="0" err="1" smtClean="0"/>
              <a:t>Ân</a:t>
            </a:r>
            <a:r>
              <a:rPr lang="en-US" dirty="0" smtClean="0"/>
              <a:t> </a:t>
            </a:r>
            <a:r>
              <a:rPr lang="en-US" dirty="0" err="1" smtClean="0"/>
              <a:t>làm</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Thống</a:t>
            </a:r>
            <a:r>
              <a:rPr lang="en-US" dirty="0" smtClean="0"/>
              <a:t> </a:t>
            </a:r>
            <a:r>
              <a:rPr lang="en-US" dirty="0" err="1" smtClean="0"/>
              <a:t>kê</a:t>
            </a:r>
            <a:r>
              <a:rPr lang="en-US" dirty="0" smtClean="0"/>
              <a:t> </a:t>
            </a:r>
            <a:r>
              <a:rPr lang="en-US" dirty="0" err="1" smtClean="0"/>
              <a:t>báo</a:t>
            </a:r>
            <a:r>
              <a:rPr lang="en-US" dirty="0" smtClean="0"/>
              <a:t> </a:t>
            </a:r>
            <a:r>
              <a:rPr lang="en-US" dirty="0" err="1" smtClean="0"/>
              <a:t>cáo</a:t>
            </a:r>
            <a:r>
              <a:rPr lang="en-US" dirty="0" smtClean="0"/>
              <a:t>.</a:t>
            </a:r>
          </a:p>
          <a:p>
            <a:pPr>
              <a:buFont typeface="Arial" panose="020B0604020202020204" pitchFamily="34" charset="0"/>
              <a:buChar char="•"/>
            </a:pPr>
            <a:r>
              <a:rPr lang="en-US" dirty="0" err="1" smtClean="0"/>
              <a:t>Thành</a:t>
            </a:r>
            <a:r>
              <a:rPr lang="en-US" dirty="0" smtClean="0"/>
              <a:t> </a:t>
            </a:r>
            <a:r>
              <a:rPr lang="en-US" dirty="0" err="1" smtClean="0"/>
              <a:t>Linh</a:t>
            </a:r>
            <a:r>
              <a:rPr lang="en-US" dirty="0" smtClean="0"/>
              <a:t> </a:t>
            </a:r>
            <a:r>
              <a:rPr lang="en-US" dirty="0" err="1" smtClean="0"/>
              <a:t>làm</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Nhập</a:t>
            </a:r>
            <a:r>
              <a:rPr lang="en-US" dirty="0" smtClean="0"/>
              <a:t> </a:t>
            </a:r>
            <a:r>
              <a:rPr lang="en-US" dirty="0" err="1" smtClean="0"/>
              <a:t>Xuất</a:t>
            </a:r>
            <a:r>
              <a:rPr lang="en-US" dirty="0" smtClean="0"/>
              <a:t> NVL, </a:t>
            </a:r>
            <a:r>
              <a:rPr lang="en-US" dirty="0" err="1" smtClean="0"/>
              <a:t>Quản</a:t>
            </a:r>
            <a:r>
              <a:rPr lang="en-US" dirty="0" smtClean="0"/>
              <a:t> </a:t>
            </a:r>
            <a:r>
              <a:rPr lang="en-US" dirty="0" err="1" smtClean="0"/>
              <a:t>lý</a:t>
            </a:r>
            <a:r>
              <a:rPr lang="en-US" dirty="0" smtClean="0"/>
              <a:t> NVL. </a:t>
            </a:r>
            <a:endParaRPr lang="en-US" dirty="0" smtClean="0"/>
          </a:p>
          <a:p>
            <a:pPr>
              <a:buFont typeface="Arial" panose="020B0604020202020204" pitchFamily="34" charset="0"/>
              <a:buChar char="•"/>
            </a:pPr>
            <a:r>
              <a:rPr lang="en-US" dirty="0" err="1" smtClean="0"/>
              <a:t>Ngọc</a:t>
            </a:r>
            <a:r>
              <a:rPr lang="en-US" dirty="0" smtClean="0"/>
              <a:t> </a:t>
            </a:r>
            <a:r>
              <a:rPr lang="en-US" dirty="0" smtClean="0"/>
              <a:t>Long </a:t>
            </a:r>
            <a:r>
              <a:rPr lang="en-US" dirty="0" err="1" smtClean="0"/>
              <a:t>làm</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Viên</a:t>
            </a:r>
            <a:r>
              <a:rPr lang="en-US" dirty="0" smtClean="0"/>
              <a:t>.</a:t>
            </a:r>
          </a:p>
          <a:p>
            <a:pPr>
              <a:buFont typeface="Arial" panose="020B0604020202020204" pitchFamily="34" charset="0"/>
              <a:buChar char="•"/>
            </a:pPr>
            <a:r>
              <a:rPr lang="en-US" dirty="0" smtClean="0"/>
              <a:t>Phi </a:t>
            </a:r>
            <a:r>
              <a:rPr lang="en-US" dirty="0" smtClean="0"/>
              <a:t>Long </a:t>
            </a:r>
            <a:r>
              <a:rPr lang="en-US" dirty="0" err="1" smtClean="0"/>
              <a:t>làm</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hệ</a:t>
            </a:r>
            <a:r>
              <a:rPr lang="en-US" dirty="0" smtClean="0"/>
              <a:t> </a:t>
            </a:r>
            <a:r>
              <a:rPr lang="en-US" dirty="0" err="1" smtClean="0"/>
              <a:t>thống</a:t>
            </a:r>
            <a:r>
              <a:rPr lang="en-US" dirty="0" smtClean="0"/>
              <a:t> .</a:t>
            </a:r>
            <a:endParaRPr lang="en-US" dirty="0" smtClean="0"/>
          </a:p>
          <a:p>
            <a:pPr>
              <a:buFont typeface="Arial" panose="020B0604020202020204" pitchFamily="34" charset="0"/>
              <a:buChar char="•"/>
            </a:pPr>
            <a:r>
              <a:rPr lang="en-US" dirty="0" err="1" smtClean="0"/>
              <a:t>Anh</a:t>
            </a:r>
            <a:r>
              <a:rPr lang="en-US" dirty="0" smtClean="0"/>
              <a:t> </a:t>
            </a:r>
            <a:r>
              <a:rPr lang="en-US" dirty="0" smtClean="0"/>
              <a:t>Minh </a:t>
            </a:r>
            <a:r>
              <a:rPr lang="en-US" dirty="0" err="1" smtClean="0"/>
              <a:t>làm</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bán</a:t>
            </a:r>
            <a:r>
              <a:rPr lang="en-US" dirty="0" smtClean="0"/>
              <a:t> </a:t>
            </a:r>
            <a:r>
              <a:rPr lang="en-US" dirty="0" err="1" smtClean="0"/>
              <a:t>hàng</a:t>
            </a:r>
            <a:r>
              <a:rPr lang="en-US" dirty="0" smtClean="0"/>
              <a:t>.</a:t>
            </a:r>
            <a:endParaRPr lang="en-US" dirty="0"/>
          </a:p>
        </p:txBody>
      </p:sp>
    </p:spTree>
    <p:extLst>
      <p:ext uri="{BB962C8B-B14F-4D97-AF65-F5344CB8AC3E}">
        <p14:creationId xmlns:p14="http://schemas.microsoft.com/office/powerpoint/2010/main" val="3422293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Phần</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nhóm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startUML</a:t>
            </a:r>
            <a:r>
              <a:rPr lang="en-US" dirty="0" smtClean="0"/>
              <a:t> </a:t>
            </a:r>
            <a:r>
              <a:rPr lang="en-US" dirty="0" err="1" smtClean="0"/>
              <a:t>để</a:t>
            </a:r>
            <a:r>
              <a:rPr lang="en-US" dirty="0" smtClean="0"/>
              <a:t> </a:t>
            </a:r>
            <a:r>
              <a:rPr lang="en-US" dirty="0" err="1" smtClean="0"/>
              <a:t>vẽ</a:t>
            </a:r>
            <a:r>
              <a:rPr lang="en-US" dirty="0" smtClean="0"/>
              <a:t> </a:t>
            </a:r>
            <a:r>
              <a:rPr lang="en-US" dirty="0" err="1" smtClean="0"/>
              <a:t>các</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cho</a:t>
            </a:r>
            <a:r>
              <a:rPr lang="en-US" dirty="0" smtClean="0"/>
              <a:t> </a:t>
            </a:r>
            <a:r>
              <a:rPr lang="en-US" dirty="0" err="1" smtClean="0"/>
              <a:t>chức</a:t>
            </a:r>
            <a:r>
              <a:rPr lang="en-US" dirty="0" smtClean="0"/>
              <a:t> </a:t>
            </a:r>
            <a:r>
              <a:rPr lang="en-US" dirty="0" err="1" smtClean="0"/>
              <a:t>năng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469313"/>
            <a:ext cx="7315200" cy="3909848"/>
          </a:xfrm>
        </p:spPr>
      </p:pic>
    </p:spTree>
    <p:extLst>
      <p:ext uri="{BB962C8B-B14F-4D97-AF65-F5344CB8AC3E}">
        <p14:creationId xmlns:p14="http://schemas.microsoft.com/office/powerpoint/2010/main" val="2442799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9" y="1123836"/>
            <a:ext cx="3276496" cy="4601183"/>
          </a:xfrm>
        </p:spPr>
        <p:txBody>
          <a:bodyPr/>
          <a:lstStyle/>
          <a:p>
            <a:r>
              <a:rPr lang="en-US" dirty="0" err="1" smtClean="0"/>
              <a:t>Về</a:t>
            </a:r>
            <a:r>
              <a:rPr lang="en-US" dirty="0" smtClean="0"/>
              <a:t> </a:t>
            </a:r>
            <a:r>
              <a:rPr lang="en-US" dirty="0" err="1" smtClean="0"/>
              <a:t>phần</a:t>
            </a:r>
            <a:r>
              <a:rPr lang="en-US" dirty="0" smtClean="0"/>
              <a:t> </a:t>
            </a:r>
            <a:r>
              <a:rPr lang="en-US" dirty="0" err="1" smtClean="0"/>
              <a:t>giao</a:t>
            </a:r>
            <a:r>
              <a:rPr lang="en-US" dirty="0" smtClean="0"/>
              <a:t> </a:t>
            </a:r>
            <a:r>
              <a:rPr lang="en-US" dirty="0" err="1" smtClean="0"/>
              <a:t>diện</a:t>
            </a:r>
            <a:r>
              <a:rPr lang="en-US" dirty="0" smtClean="0"/>
              <a:t> , </a:t>
            </a:r>
            <a:r>
              <a:rPr lang="en-US" dirty="0" err="1" smtClean="0"/>
              <a:t>nhóm</a:t>
            </a:r>
            <a:r>
              <a:rPr lang="en-US" dirty="0" smtClean="0"/>
              <a:t> </a:t>
            </a:r>
            <a:r>
              <a:rPr lang="en-US" dirty="0" err="1" smtClean="0"/>
              <a:t>chọn</a:t>
            </a:r>
            <a:r>
              <a:rPr lang="en-US" dirty="0" smtClean="0"/>
              <a:t> </a:t>
            </a:r>
            <a:r>
              <a:rPr lang="en-US" dirty="0" err="1" smtClean="0"/>
              <a:t>mockplus</a:t>
            </a:r>
            <a:r>
              <a:rPr lang="en-US" dirty="0" smtClean="0"/>
              <a:t> </a:t>
            </a:r>
            <a:r>
              <a:rPr lang="en-US" dirty="0" err="1" smtClean="0"/>
              <a:t>để</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 demo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68738" y="1517332"/>
            <a:ext cx="7315200" cy="3813810"/>
          </a:xfrm>
        </p:spPr>
      </p:pic>
    </p:spTree>
    <p:extLst>
      <p:ext uri="{BB962C8B-B14F-4D97-AF65-F5344CB8AC3E}">
        <p14:creationId xmlns:p14="http://schemas.microsoft.com/office/powerpoint/2010/main" val="1703766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435409" cy="4601183"/>
          </a:xfrm>
        </p:spPr>
        <p:txBody>
          <a:bodyPr/>
          <a:lstStyle/>
          <a:p>
            <a:r>
              <a:rPr lang="en-US" dirty="0" err="1" smtClean="0"/>
              <a:t>Sử</a:t>
            </a:r>
            <a:r>
              <a:rPr lang="en-US" dirty="0" smtClean="0"/>
              <a:t> </a:t>
            </a:r>
            <a:r>
              <a:rPr lang="en-US" dirty="0" err="1" smtClean="0"/>
              <a:t>dụng</a:t>
            </a:r>
            <a:r>
              <a:rPr lang="en-US" dirty="0" smtClean="0"/>
              <a:t> </a:t>
            </a:r>
            <a:r>
              <a:rPr lang="en-US" dirty="0" err="1" smtClean="0"/>
              <a:t>github</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nguồn</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đồ</a:t>
            </a:r>
            <a:r>
              <a:rPr lang="en-US" dirty="0" smtClean="0"/>
              <a:t> </a:t>
            </a:r>
            <a:r>
              <a:rPr lang="en-US" dirty="0" err="1" smtClean="0"/>
              <a:t>án</a:t>
            </a:r>
            <a:r>
              <a:rPr lang="en-US" dirty="0"/>
              <a:t> </a:t>
            </a:r>
            <a:r>
              <a:rPr lang="en-US" dirty="0" err="1" smtClean="0"/>
              <a:t>trong</a:t>
            </a:r>
            <a:r>
              <a:rPr lang="en-US" dirty="0" smtClean="0"/>
              <a:t>  organization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1089" y="973074"/>
            <a:ext cx="8587852" cy="4751945"/>
          </a:xfrm>
        </p:spPr>
      </p:pic>
    </p:spTree>
    <p:extLst>
      <p:ext uri="{BB962C8B-B14F-4D97-AF65-F5344CB8AC3E}">
        <p14:creationId xmlns:p14="http://schemas.microsoft.com/office/powerpoint/2010/main" val="3479247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50990" y="2760292"/>
            <a:ext cx="8366334" cy="1673818"/>
          </a:xfrm>
        </p:spPr>
        <p:txBody>
          <a:bodyPr/>
          <a:lstStyle/>
          <a:p>
            <a:r>
              <a:rPr lang="en-US" dirty="0" err="1" smtClean="0">
                <a:solidFill>
                  <a:schemeClr val="tx1"/>
                </a:solidFill>
              </a:rPr>
              <a:t>Trong</a:t>
            </a:r>
            <a:r>
              <a:rPr lang="en-US" dirty="0" smtClean="0">
                <a:solidFill>
                  <a:schemeClr val="tx1"/>
                </a:solidFill>
              </a:rPr>
              <a:t> </a:t>
            </a:r>
            <a:r>
              <a:rPr lang="en-US" dirty="0" err="1" smtClean="0">
                <a:solidFill>
                  <a:schemeClr val="tx1"/>
                </a:solidFill>
              </a:rPr>
              <a:t>github</a:t>
            </a:r>
            <a:r>
              <a:rPr lang="en-US" dirty="0" smtClean="0">
                <a:solidFill>
                  <a:schemeClr val="tx1"/>
                </a:solidFill>
              </a:rPr>
              <a:t>, </a:t>
            </a:r>
            <a:r>
              <a:rPr lang="en-US" dirty="0" err="1" smtClean="0">
                <a:solidFill>
                  <a:schemeClr val="tx1"/>
                </a:solidFill>
              </a:rPr>
              <a:t>nhóm</a:t>
            </a:r>
            <a:r>
              <a:rPr lang="en-US" dirty="0" smtClean="0">
                <a:solidFill>
                  <a:schemeClr val="tx1"/>
                </a:solidFill>
              </a:rPr>
              <a:t> </a:t>
            </a:r>
            <a:r>
              <a:rPr lang="en-US" dirty="0" err="1" smtClean="0">
                <a:solidFill>
                  <a:schemeClr val="tx1"/>
                </a:solidFill>
              </a:rPr>
              <a:t>sẽ</a:t>
            </a:r>
            <a:r>
              <a:rPr lang="en-US" dirty="0" smtClean="0">
                <a:solidFill>
                  <a:schemeClr val="tx1"/>
                </a:solidFill>
              </a:rPr>
              <a:t> </a:t>
            </a:r>
            <a:r>
              <a:rPr lang="en-US" dirty="0" err="1" smtClean="0">
                <a:solidFill>
                  <a:schemeClr val="tx1"/>
                </a:solidFill>
              </a:rPr>
              <a:t>tạo</a:t>
            </a:r>
            <a:r>
              <a:rPr lang="en-US" dirty="0" smtClean="0">
                <a:solidFill>
                  <a:schemeClr val="tx1"/>
                </a:solidFill>
              </a:rPr>
              <a:t> </a:t>
            </a:r>
            <a:r>
              <a:rPr lang="en-US" dirty="0" err="1" smtClean="0">
                <a:solidFill>
                  <a:schemeClr val="tx1"/>
                </a:solidFill>
              </a:rPr>
              <a:t>ra</a:t>
            </a:r>
            <a:r>
              <a:rPr lang="en-US" dirty="0" smtClean="0">
                <a:solidFill>
                  <a:schemeClr val="tx1"/>
                </a:solidFill>
              </a:rPr>
              <a:t> 2 Repositories</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4141831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200401" cy="4601183"/>
          </a:xfrm>
        </p:spPr>
        <p:txBody>
          <a:bodyPr/>
          <a:lstStyle/>
          <a:p>
            <a:r>
              <a:rPr lang="en-US" dirty="0" smtClean="0"/>
              <a:t>Repo 1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file </a:t>
            </a:r>
            <a:r>
              <a:rPr lang="en-US" dirty="0" err="1" smtClean="0"/>
              <a:t>Quyển</a:t>
            </a:r>
            <a:r>
              <a:rPr lang="en-US" dirty="0" smtClean="0"/>
              <a:t> , file </a:t>
            </a:r>
            <a:r>
              <a:rPr lang="en-US" dirty="0" err="1" smtClean="0"/>
              <a:t>startUML</a:t>
            </a:r>
            <a:r>
              <a:rPr lang="en-US" dirty="0" smtClean="0"/>
              <a:t> </a:t>
            </a:r>
            <a:r>
              <a:rPr lang="en-US" dirty="0" err="1" smtClean="0"/>
              <a:t>của</a:t>
            </a:r>
            <a:r>
              <a:rPr lang="en-US" dirty="0" smtClean="0"/>
              <a:t> </a:t>
            </a:r>
            <a:r>
              <a:rPr lang="en-US" dirty="0" err="1" smtClean="0"/>
              <a:t>các</a:t>
            </a:r>
            <a:r>
              <a:rPr lang="en-US" dirty="0" smtClean="0"/>
              <a:t> </a:t>
            </a:r>
            <a:r>
              <a:rPr lang="en-US" dirty="0" err="1" smtClean="0"/>
              <a:t>lược</a:t>
            </a:r>
            <a:r>
              <a:rPr lang="en-US" dirty="0" smtClean="0"/>
              <a:t> </a:t>
            </a:r>
            <a:r>
              <a:rPr lang="en-US" dirty="0" err="1" smtClean="0"/>
              <a:t>đồ</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14914" y="1681702"/>
            <a:ext cx="8265920" cy="3744878"/>
          </a:xfrm>
        </p:spPr>
      </p:pic>
    </p:spTree>
    <p:extLst>
      <p:ext uri="{BB962C8B-B14F-4D97-AF65-F5344CB8AC3E}">
        <p14:creationId xmlns:p14="http://schemas.microsoft.com/office/powerpoint/2010/main" val="89518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409772" cy="4601183"/>
          </a:xfrm>
        </p:spPr>
        <p:txBody>
          <a:bodyPr/>
          <a:lstStyle/>
          <a:p>
            <a:r>
              <a:rPr lang="en-US" dirty="0" smtClean="0"/>
              <a:t>Repo 2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code </a:t>
            </a:r>
            <a:r>
              <a:rPr lang="en-US" dirty="0" err="1" smtClean="0"/>
              <a:t>của</a:t>
            </a:r>
            <a:r>
              <a:rPr lang="en-US" dirty="0" smtClean="0"/>
              <a:t> </a:t>
            </a:r>
            <a:r>
              <a:rPr lang="en-US" dirty="0" err="1" smtClean="0"/>
              <a:t>thành</a:t>
            </a:r>
            <a:r>
              <a:rPr lang="en-US" dirty="0" smtClean="0"/>
              <a:t> </a:t>
            </a:r>
            <a:r>
              <a:rPr lang="en-US" dirty="0" err="1" smtClean="0"/>
              <a:t>viên</a:t>
            </a:r>
            <a:r>
              <a:rPr lang="en-US" dirty="0" smtClean="0"/>
              <a:t/>
            </a:r>
            <a:br>
              <a:rPr lang="en-US" dirty="0" smtClean="0"/>
            </a:b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1269" y="1511944"/>
            <a:ext cx="8426536" cy="3824968"/>
          </a:xfrm>
        </p:spPr>
      </p:pic>
    </p:spTree>
    <p:extLst>
      <p:ext uri="{BB962C8B-B14F-4D97-AF65-F5344CB8AC3E}">
        <p14:creationId xmlns:p14="http://schemas.microsoft.com/office/powerpoint/2010/main" val="274298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Về</a:t>
            </a:r>
            <a:r>
              <a:rPr lang="en-US" dirty="0" smtClean="0"/>
              <a:t> </a:t>
            </a:r>
            <a:r>
              <a:rPr lang="en-US" dirty="0" err="1" smtClean="0"/>
              <a:t>phần</a:t>
            </a:r>
            <a:r>
              <a:rPr lang="en-US" dirty="0" smtClean="0"/>
              <a:t> code : </a:t>
            </a:r>
            <a:endParaRPr lang="en-US"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React JS </a:t>
            </a:r>
            <a:r>
              <a:rPr lang="en-US" dirty="0" err="1" smtClean="0"/>
              <a:t>để</a:t>
            </a:r>
            <a:r>
              <a:rPr lang="en-US" dirty="0" smtClean="0"/>
              <a:t> </a:t>
            </a:r>
            <a:r>
              <a:rPr lang="en-US" dirty="0" err="1" smtClean="0"/>
              <a:t>lập</a:t>
            </a:r>
            <a:r>
              <a:rPr lang="en-US" dirty="0" smtClean="0"/>
              <a:t> </a:t>
            </a:r>
            <a:r>
              <a:rPr lang="en-US" dirty="0" err="1" smtClean="0"/>
              <a:t>trình</a:t>
            </a:r>
            <a:r>
              <a:rPr lang="en-US" dirty="0"/>
              <a:t> </a:t>
            </a:r>
            <a:r>
              <a:rPr lang="en-US" dirty="0" err="1" smtClean="0"/>
              <a:t>phần</a:t>
            </a:r>
            <a:r>
              <a:rPr lang="en-US" dirty="0" smtClean="0"/>
              <a:t> </a:t>
            </a:r>
            <a:r>
              <a:rPr lang="en-US" dirty="0" err="1" smtClean="0"/>
              <a:t>giao</a:t>
            </a:r>
            <a:r>
              <a:rPr lang="en-US" dirty="0" smtClean="0"/>
              <a:t> </a:t>
            </a:r>
            <a:r>
              <a:rPr lang="en-US" dirty="0" err="1" smtClean="0"/>
              <a:t>diện</a:t>
            </a:r>
            <a:r>
              <a:rPr lang="en-US" dirty="0" smtClean="0"/>
              <a:t>.</a:t>
            </a:r>
          </a:p>
          <a:p>
            <a:r>
              <a:rPr lang="en-US" dirty="0" err="1" smtClean="0"/>
              <a:t>Sử</a:t>
            </a:r>
            <a:r>
              <a:rPr lang="en-US" dirty="0" smtClean="0"/>
              <a:t> </a:t>
            </a:r>
            <a:r>
              <a:rPr lang="en-US" dirty="0" err="1" smtClean="0"/>
              <a:t>dụng</a:t>
            </a:r>
            <a:r>
              <a:rPr lang="en-US" dirty="0" smtClean="0"/>
              <a:t> Java </a:t>
            </a:r>
            <a:r>
              <a:rPr lang="en-US" dirty="0" err="1" smtClean="0"/>
              <a:t>để</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Sử</a:t>
            </a:r>
            <a:r>
              <a:rPr lang="en-US" dirty="0" smtClean="0"/>
              <a:t> </a:t>
            </a:r>
            <a:r>
              <a:rPr lang="en-US" dirty="0" err="1" smtClean="0"/>
              <a:t>dụng</a:t>
            </a:r>
            <a:r>
              <a:rPr lang="en-US" dirty="0" smtClean="0"/>
              <a:t> MySQL </a:t>
            </a:r>
            <a:r>
              <a:rPr lang="en-US" dirty="0" err="1" smtClean="0"/>
              <a:t>để</a:t>
            </a:r>
            <a:r>
              <a:rPr lang="en-US" dirty="0" smtClean="0"/>
              <a:t> </a:t>
            </a:r>
            <a:r>
              <a:rPr lang="en-US" dirty="0" err="1" smtClean="0"/>
              <a:t>làm</a:t>
            </a:r>
            <a:r>
              <a:rPr lang="en-US" dirty="0" smtClean="0"/>
              <a:t> CSDL.</a:t>
            </a:r>
            <a:endParaRPr lang="en-US" dirty="0"/>
          </a:p>
        </p:txBody>
      </p:sp>
    </p:spTree>
    <p:extLst>
      <p:ext uri="{BB962C8B-B14F-4D97-AF65-F5344CB8AC3E}">
        <p14:creationId xmlns:p14="http://schemas.microsoft.com/office/powerpoint/2010/main" val="2948550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128</TotalTime>
  <Words>602</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Corbel</vt:lpstr>
      <vt:lpstr>Times New Roman</vt:lpstr>
      <vt:lpstr>Wingdings 2</vt:lpstr>
      <vt:lpstr>Frame</vt:lpstr>
      <vt:lpstr>Đại Học Sài Gòn </vt:lpstr>
      <vt:lpstr>Phân chia công việc cho từng thành viên </vt:lpstr>
      <vt:lpstr>Phần lược đồ, nhóm sử dụng startUML để vẽ các lược đồ cho chức năng</vt:lpstr>
      <vt:lpstr>Về phần giao diện , nhóm chọn mockplus để thiết kế giao diện demo </vt:lpstr>
      <vt:lpstr>Sử dụng github để lưu trữ nguồn tài liệu của đồ án trong  organization </vt:lpstr>
      <vt:lpstr>Trong github, nhóm sẽ tạo ra 2 Repositories </vt:lpstr>
      <vt:lpstr>Repo 1 để lưu trữ file Quyển , file startUML của các lược đồ</vt:lpstr>
      <vt:lpstr>Repo 2 để lưu trữ mã nguồn và các phiên bản code của thành viên </vt:lpstr>
      <vt:lpstr>Về phần code : </vt:lpstr>
      <vt:lpstr>Đi sâu vào phân tích , nhóm 5 thành viên, gồm có 6 chức năng.</vt:lpstr>
      <vt:lpstr>Cách thức hoạt động nhóm </vt:lpstr>
      <vt:lpstr>Các buổi  họp nhóm </vt:lpstr>
      <vt:lpstr>Trao đổi ý kiến qua ứng dụng nhắn tin Messenger và gửi những file tham khảo cho nhau.</vt:lpstr>
      <vt:lpstr>Sử dụng ứng dụng Discord để giải quyết các công việc khi không thể họp nhóm ở bên ngoài. Ứng dụng có tính năng tạo server riêng và các thành viên có thể kết nối với nhau qua kênh âm thanh và trao đổi file trong kênh chat.</vt:lpstr>
      <vt:lpstr>Demo giao diện</vt:lpstr>
      <vt:lpstr>Demo giao diện</vt:lpstr>
      <vt:lpstr>Phần trình bày của nhóm đến đây là kết thúc , cảm ơn mọi người đã lắng nghe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Sài Gòn</dc:title>
  <dc:creator>HP</dc:creator>
  <cp:lastModifiedBy>HP</cp:lastModifiedBy>
  <cp:revision>16</cp:revision>
  <dcterms:created xsi:type="dcterms:W3CDTF">2020-12-06T13:03:09Z</dcterms:created>
  <dcterms:modified xsi:type="dcterms:W3CDTF">2020-12-07T00:15:10Z</dcterms:modified>
</cp:coreProperties>
</file>